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2ED0-0150-4FB2-A28C-CF92D074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757A-9B33-4A41-82CE-AF43770F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5180-83A3-4E47-9ED3-EDD4E798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30B2-D087-495B-990F-5D4CBAC2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24FE-A78C-422B-8084-949083B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05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0903-E2D6-4EA4-B358-3428320C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F1285-899A-4AF7-B1A4-48749B56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02F2-2EC9-4E6F-B0E9-9E7A33F8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B0EA-0055-41E5-AC28-B0CBA93C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7C56-3B40-4756-B22D-89470D01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53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5DD70-5B2B-446F-86F5-B90CC37D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31C80-52C1-48A3-9941-B708A219D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3972-FF51-4152-8C16-062B8104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E3E9-04C1-48A5-AFDF-C5A3F678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2DFA-ACBC-4DE6-AF34-96847DD0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25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1637-C119-4D36-B334-3FC22B59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9C82-9136-4A58-96F2-F3819711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FC38-A017-47AE-A522-F1888770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B160-CE92-4EDD-9500-0B730EE4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6C31-CFC7-402C-9667-C28F0E5C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1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2C5-D4AD-4148-8013-5B8AE79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C6576-6A9B-4A94-AE17-12337136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28FE-85DD-4A2D-B066-EBC3D4A4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D2CC-9F72-4894-AE5D-F73AE2F9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8056-DA59-4072-A2EA-634AF127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C739-01D9-4C3D-BFF2-08830EF1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CF6C-B89C-4B9A-862E-207B6E62C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D4DF-2CBC-48C9-90EE-DDC8498E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CA4B-F023-4FD0-985E-B897F70E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CC780-3BF1-4EA3-8D87-FD8E20F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A9AAA-44F5-49B3-B003-02EAD3F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04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20F-20BE-4A2D-9FF7-C86662E4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2AB03-808D-47C1-9B6B-82E6C8BA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F580F-4B24-45A1-8B95-347BC500E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D8466-E7E2-416D-AF5C-08E2F6892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EA507-EE4E-43EF-A32E-DE5B04A6C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46FA6-C110-42A0-BE91-801D3C82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C7BB-B831-4E55-85AA-26BE51D2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1147B-5C33-4189-8D3A-6B565BE4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00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C822-0D21-4772-AB71-D06D424E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93CB9-8CB4-485C-9D92-67C5E79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D402-97B6-4CD3-8BFA-D5D6CE7B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349DF-F273-463B-A1C0-CFC133EF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43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D5CE9-69C8-4921-A0D8-E695C9BC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7FBCA-1CF2-4FD9-8F51-8B92612C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C5C0-B168-49A5-A211-3F376840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9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49F-6441-41C4-B694-307CB559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FFD4-BDA3-439C-990E-98E05060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98FF7-7A3E-4B58-BF0C-E7D6339B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3A614-2686-40EC-BAB9-7C4FE300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70639-B94A-4FC6-8D5C-FFC447FC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0794-436F-4253-963B-E1FCAC8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83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B4C-5AFD-40F9-9779-9B973074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44C5-B09A-42C0-AA76-93F96A6C5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D3DF9-873F-4DE9-8059-E49925F5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FBF64-5841-4DA9-B5D8-50108B60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FAA1D-CEFF-4C33-A8A8-E5CC302E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926A4-259D-4825-8242-7CBAE5CD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2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C061-B59E-4EA5-8741-57C0327C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0B3B-D0E5-4258-BF13-A475010BD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38FF-96FF-4E7A-A423-26802743D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0540-2EB7-4163-AAF5-EEE3256F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4A72-034D-4DE4-903E-30871E4B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5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71FAB6-ACF6-4FE3-8353-C0A7C052B117}"/>
              </a:ext>
            </a:extLst>
          </p:cNvPr>
          <p:cNvSpPr/>
          <p:nvPr/>
        </p:nvSpPr>
        <p:spPr>
          <a:xfrm>
            <a:off x="1180728" y="3027284"/>
            <a:ext cx="18021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Pedalbox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602220-2E66-4033-9CF6-69318FF447D3}"/>
              </a:ext>
            </a:extLst>
          </p:cNvPr>
          <p:cNvSpPr/>
          <p:nvPr/>
        </p:nvSpPr>
        <p:spPr>
          <a:xfrm>
            <a:off x="9038946" y="3027284"/>
            <a:ext cx="18021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Accumulator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469B78-1BA8-457F-97FB-7EA9C2453B61}"/>
              </a:ext>
            </a:extLst>
          </p:cNvPr>
          <p:cNvSpPr/>
          <p:nvPr/>
        </p:nvSpPr>
        <p:spPr>
          <a:xfrm>
            <a:off x="5109837" y="3027284"/>
            <a:ext cx="18021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HVD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727D8C-E853-4043-95B7-5292AEBD5CAC}"/>
              </a:ext>
            </a:extLst>
          </p:cNvPr>
          <p:cNvSpPr/>
          <p:nvPr/>
        </p:nvSpPr>
        <p:spPr>
          <a:xfrm>
            <a:off x="1180728" y="1913136"/>
            <a:ext cx="772358" cy="5592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BPS1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BA4716-B394-46AC-80CF-8266B6989E7D}"/>
              </a:ext>
            </a:extLst>
          </p:cNvPr>
          <p:cNvSpPr/>
          <p:nvPr/>
        </p:nvSpPr>
        <p:spPr>
          <a:xfrm>
            <a:off x="2210536" y="1913136"/>
            <a:ext cx="772358" cy="5592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BPS1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A877DD-C3B0-44C8-AC48-2BE17496E50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566907" y="2472430"/>
            <a:ext cx="0" cy="5548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F153D5-2015-4260-AB03-6A3F28EF0476}"/>
              </a:ext>
            </a:extLst>
          </p:cNvPr>
          <p:cNvCxnSpPr>
            <a:cxnSpLocks/>
          </p:cNvCxnSpPr>
          <p:nvPr/>
        </p:nvCxnSpPr>
        <p:spPr>
          <a:xfrm>
            <a:off x="1402670" y="2472430"/>
            <a:ext cx="0" cy="554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A54A04-6857-469D-993A-342515E52968}"/>
              </a:ext>
            </a:extLst>
          </p:cNvPr>
          <p:cNvCxnSpPr>
            <a:cxnSpLocks/>
          </p:cNvCxnSpPr>
          <p:nvPr/>
        </p:nvCxnSpPr>
        <p:spPr>
          <a:xfrm>
            <a:off x="1740022" y="2472430"/>
            <a:ext cx="0" cy="55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D3E87B-F45F-47AF-BC26-E75E2B017A80}"/>
              </a:ext>
            </a:extLst>
          </p:cNvPr>
          <p:cNvCxnSpPr>
            <a:cxnSpLocks/>
          </p:cNvCxnSpPr>
          <p:nvPr/>
        </p:nvCxnSpPr>
        <p:spPr>
          <a:xfrm>
            <a:off x="2580441" y="2472430"/>
            <a:ext cx="0" cy="5548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A980A-2F29-4CA4-857D-EF9484A7E7F7}"/>
              </a:ext>
            </a:extLst>
          </p:cNvPr>
          <p:cNvCxnSpPr>
            <a:cxnSpLocks/>
          </p:cNvCxnSpPr>
          <p:nvPr/>
        </p:nvCxnSpPr>
        <p:spPr>
          <a:xfrm>
            <a:off x="2416204" y="2472430"/>
            <a:ext cx="0" cy="554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24DC56-A6AA-47CC-B259-855D1719B086}"/>
              </a:ext>
            </a:extLst>
          </p:cNvPr>
          <p:cNvCxnSpPr>
            <a:cxnSpLocks/>
          </p:cNvCxnSpPr>
          <p:nvPr/>
        </p:nvCxnSpPr>
        <p:spPr>
          <a:xfrm>
            <a:off x="2753556" y="2472430"/>
            <a:ext cx="0" cy="55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D23969-83AA-4189-92C5-110641415CCF}"/>
              </a:ext>
            </a:extLst>
          </p:cNvPr>
          <p:cNvSpPr/>
          <p:nvPr/>
        </p:nvSpPr>
        <p:spPr>
          <a:xfrm>
            <a:off x="9266814" y="1859865"/>
            <a:ext cx="1296125" cy="617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CURRENT SENSOR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2E111F-4094-47A3-B0B7-B5323476DFEA}"/>
              </a:ext>
            </a:extLst>
          </p:cNvPr>
          <p:cNvCxnSpPr>
            <a:cxnSpLocks/>
          </p:cNvCxnSpPr>
          <p:nvPr/>
        </p:nvCxnSpPr>
        <p:spPr>
          <a:xfrm>
            <a:off x="9914877" y="2472430"/>
            <a:ext cx="0" cy="5548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F5598F-FC35-4863-8C0D-4EB39622A51A}"/>
              </a:ext>
            </a:extLst>
          </p:cNvPr>
          <p:cNvCxnSpPr>
            <a:cxnSpLocks/>
          </p:cNvCxnSpPr>
          <p:nvPr/>
        </p:nvCxnSpPr>
        <p:spPr>
          <a:xfrm>
            <a:off x="9750640" y="2472430"/>
            <a:ext cx="0" cy="554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E2150A-01D0-4F3C-A9BB-D9300732A92E}"/>
              </a:ext>
            </a:extLst>
          </p:cNvPr>
          <p:cNvCxnSpPr>
            <a:cxnSpLocks/>
          </p:cNvCxnSpPr>
          <p:nvPr/>
        </p:nvCxnSpPr>
        <p:spPr>
          <a:xfrm>
            <a:off x="10087992" y="2472430"/>
            <a:ext cx="0" cy="55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E8B57C-80CA-41D9-B36B-DA659BDFC1D9}"/>
              </a:ext>
            </a:extLst>
          </p:cNvPr>
          <p:cNvCxnSpPr>
            <a:cxnSpLocks/>
          </p:cNvCxnSpPr>
          <p:nvPr/>
        </p:nvCxnSpPr>
        <p:spPr>
          <a:xfrm>
            <a:off x="2982894" y="3364637"/>
            <a:ext cx="212694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1D325B-1236-42EE-BB97-DA47C983DE50}"/>
              </a:ext>
            </a:extLst>
          </p:cNvPr>
          <p:cNvCxnSpPr>
            <a:cxnSpLocks/>
          </p:cNvCxnSpPr>
          <p:nvPr/>
        </p:nvCxnSpPr>
        <p:spPr>
          <a:xfrm>
            <a:off x="2982894" y="3648722"/>
            <a:ext cx="22016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5AB071-D343-41C8-8DFF-688A0235D00E}"/>
              </a:ext>
            </a:extLst>
          </p:cNvPr>
          <p:cNvCxnSpPr>
            <a:cxnSpLocks/>
          </p:cNvCxnSpPr>
          <p:nvPr/>
        </p:nvCxnSpPr>
        <p:spPr>
          <a:xfrm>
            <a:off x="6912004" y="3339483"/>
            <a:ext cx="212694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7C767-1F2D-43AB-A29C-8B476EC9532B}"/>
              </a:ext>
            </a:extLst>
          </p:cNvPr>
          <p:cNvCxnSpPr>
            <a:cxnSpLocks/>
          </p:cNvCxnSpPr>
          <p:nvPr/>
        </p:nvCxnSpPr>
        <p:spPr>
          <a:xfrm>
            <a:off x="6912004" y="3623568"/>
            <a:ext cx="22016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F2434A-0677-430D-93A5-F0220052712E}"/>
              </a:ext>
            </a:extLst>
          </p:cNvPr>
          <p:cNvSpPr txBox="1"/>
          <p:nvPr/>
        </p:nvSpPr>
        <p:spPr>
          <a:xfrm>
            <a:off x="3255476" y="3012473"/>
            <a:ext cx="1581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Pressure Threshold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D73D6-D634-4D89-9317-CC91FC3F4037}"/>
              </a:ext>
            </a:extLst>
          </p:cNvPr>
          <p:cNvSpPr txBox="1"/>
          <p:nvPr/>
        </p:nvSpPr>
        <p:spPr>
          <a:xfrm>
            <a:off x="3423406" y="3678299"/>
            <a:ext cx="1245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Pressure OCSC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CE947-01C7-4A03-ADEA-7C693E1B103A}"/>
              </a:ext>
            </a:extLst>
          </p:cNvPr>
          <p:cNvSpPr txBox="1"/>
          <p:nvPr/>
        </p:nvSpPr>
        <p:spPr>
          <a:xfrm>
            <a:off x="7257661" y="2982880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Current Threshold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775278-8E09-4969-AACD-915352933C34}"/>
              </a:ext>
            </a:extLst>
          </p:cNvPr>
          <p:cNvSpPr txBox="1"/>
          <p:nvPr/>
        </p:nvSpPr>
        <p:spPr>
          <a:xfrm>
            <a:off x="7388230" y="3678299"/>
            <a:ext cx="117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Current OCSC</a:t>
            </a:r>
          </a:p>
        </p:txBody>
      </p:sp>
    </p:spTree>
    <p:extLst>
      <p:ext uri="{BB962C8B-B14F-4D97-AF65-F5344CB8AC3E}">
        <p14:creationId xmlns:p14="http://schemas.microsoft.com/office/powerpoint/2010/main" val="12564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3</cp:revision>
  <dcterms:created xsi:type="dcterms:W3CDTF">2021-06-08T01:37:23Z</dcterms:created>
  <dcterms:modified xsi:type="dcterms:W3CDTF">2021-06-08T07:16:53Z</dcterms:modified>
</cp:coreProperties>
</file>