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  <p:sldId id="256" r:id="rId7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B8120-CE28-4A4F-B4A2-880920BD8D18}" v="3" dt="2021-03-12T00:38:33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2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048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008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430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744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24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28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46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035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62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5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0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2291F-AE0F-41BE-B119-27851E3C0948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22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8969E4-E153-4F5D-86F8-793B4E237C0F}"/>
              </a:ext>
            </a:extLst>
          </p:cNvPr>
          <p:cNvSpPr/>
          <p:nvPr/>
        </p:nvSpPr>
        <p:spPr>
          <a:xfrm>
            <a:off x="2534317" y="2978726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Dash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4BFF2-1837-4B85-A6E7-A1BE8ADF6990}"/>
              </a:ext>
            </a:extLst>
          </p:cNvPr>
          <p:cNvSpPr/>
          <p:nvPr/>
        </p:nvSpPr>
        <p:spPr>
          <a:xfrm>
            <a:off x="8765019" y="3422072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Rear Control Hub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EA372-D2B3-43D0-95A4-D505B2F91F0B}"/>
              </a:ext>
            </a:extLst>
          </p:cNvPr>
          <p:cNvSpPr/>
          <p:nvPr/>
        </p:nvSpPr>
        <p:spPr>
          <a:xfrm>
            <a:off x="8902467" y="6698670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HVD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D9E731-DA09-4425-891B-6730FA972C39}"/>
              </a:ext>
            </a:extLst>
          </p:cNvPr>
          <p:cNvSpPr/>
          <p:nvPr/>
        </p:nvSpPr>
        <p:spPr>
          <a:xfrm>
            <a:off x="12760466" y="6698670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Accumulator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E27CD7-4A59-4EDB-A16B-CAF101535584}"/>
              </a:ext>
            </a:extLst>
          </p:cNvPr>
          <p:cNvSpPr/>
          <p:nvPr/>
        </p:nvSpPr>
        <p:spPr>
          <a:xfrm>
            <a:off x="2593341" y="678872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Steering Wheel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F2A4AD-02B5-49CE-B33A-0B31977FDD3C}"/>
              </a:ext>
            </a:extLst>
          </p:cNvPr>
          <p:cNvSpPr/>
          <p:nvPr/>
        </p:nvSpPr>
        <p:spPr>
          <a:xfrm>
            <a:off x="2596662" y="5486398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Pedal box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391090-5835-4486-B809-E9493151150D}"/>
              </a:ext>
            </a:extLst>
          </p:cNvPr>
          <p:cNvSpPr/>
          <p:nvPr/>
        </p:nvSpPr>
        <p:spPr>
          <a:xfrm>
            <a:off x="9971289" y="9026234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MC Right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FE3E2B-5FF5-4888-A7D0-AD6C02AD6F14}"/>
              </a:ext>
            </a:extLst>
          </p:cNvPr>
          <p:cNvSpPr/>
          <p:nvPr/>
        </p:nvSpPr>
        <p:spPr>
          <a:xfrm>
            <a:off x="7979121" y="9026234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MC Left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E69A45-A3B0-42AF-85E8-0F13D4A1BCB5}"/>
              </a:ext>
            </a:extLst>
          </p:cNvPr>
          <p:cNvCxnSpPr>
            <a:cxnSpLocks/>
          </p:cNvCxnSpPr>
          <p:nvPr/>
        </p:nvCxnSpPr>
        <p:spPr>
          <a:xfrm flipH="1">
            <a:off x="8761903" y="8527470"/>
            <a:ext cx="985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CFD10F-1896-42C7-AE9C-5CBF78A692E0}"/>
              </a:ext>
            </a:extLst>
          </p:cNvPr>
          <p:cNvCxnSpPr>
            <a:cxnSpLocks/>
          </p:cNvCxnSpPr>
          <p:nvPr/>
        </p:nvCxnSpPr>
        <p:spPr>
          <a:xfrm>
            <a:off x="9747594" y="8527470"/>
            <a:ext cx="10064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64BA538-B559-4CFE-9570-5F8FF20B66F6}"/>
              </a:ext>
            </a:extLst>
          </p:cNvPr>
          <p:cNvSpPr/>
          <p:nvPr/>
        </p:nvSpPr>
        <p:spPr>
          <a:xfrm>
            <a:off x="8275208" y="1000658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Toblerone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EB1260C-554A-481C-8873-E0C852C68A81}"/>
              </a:ext>
            </a:extLst>
          </p:cNvPr>
          <p:cNvSpPr/>
          <p:nvPr/>
        </p:nvSpPr>
        <p:spPr>
          <a:xfrm>
            <a:off x="165186" y="3979600"/>
            <a:ext cx="1316247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FL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AB88CF-334D-49D2-B548-5B5CF7DCAD7A}"/>
              </a:ext>
            </a:extLst>
          </p:cNvPr>
          <p:cNvSpPr/>
          <p:nvPr/>
        </p:nvSpPr>
        <p:spPr>
          <a:xfrm>
            <a:off x="177880" y="2043544"/>
            <a:ext cx="1348738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FR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7A696F9-4FA6-4CE3-B594-921092E67A0A}"/>
              </a:ext>
            </a:extLst>
          </p:cNvPr>
          <p:cNvSpPr/>
          <p:nvPr/>
        </p:nvSpPr>
        <p:spPr>
          <a:xfrm>
            <a:off x="11945583" y="4557612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RL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E55B84D-2517-482B-A510-0C068FE0403B}"/>
              </a:ext>
            </a:extLst>
          </p:cNvPr>
          <p:cNvSpPr/>
          <p:nvPr/>
        </p:nvSpPr>
        <p:spPr>
          <a:xfrm>
            <a:off x="11937710" y="2425123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RR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E3CC95-A4F4-43E0-82C5-722F357D97B4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581215" y="678872"/>
            <a:ext cx="0" cy="907254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E50D6C1-F698-4370-BCF2-A1C1ECEAEB04}"/>
              </a:ext>
            </a:extLst>
          </p:cNvPr>
          <p:cNvSpPr txBox="1"/>
          <p:nvPr/>
        </p:nvSpPr>
        <p:spPr>
          <a:xfrm>
            <a:off x="5124359" y="9751412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Firewall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6C3E1DF-90D2-4137-BE04-BA4A6A8493CC}"/>
              </a:ext>
            </a:extLst>
          </p:cNvPr>
          <p:cNvSpPr/>
          <p:nvPr/>
        </p:nvSpPr>
        <p:spPr>
          <a:xfrm>
            <a:off x="5846660" y="4038920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Motor Cool Left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580796B-0803-44DC-BE56-7E83E6ED8D30}"/>
              </a:ext>
            </a:extLst>
          </p:cNvPr>
          <p:cNvSpPr/>
          <p:nvPr/>
        </p:nvSpPr>
        <p:spPr>
          <a:xfrm>
            <a:off x="5846660" y="5475383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Motor Cool Right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8CC260-54A1-4790-960D-FF8BE18988FD}"/>
              </a:ext>
            </a:extLst>
          </p:cNvPr>
          <p:cNvSpPr txBox="1"/>
          <p:nvPr/>
        </p:nvSpPr>
        <p:spPr>
          <a:xfrm>
            <a:off x="5140724" y="309540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Firewall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A6E86AB-2885-4D9A-84CA-6367BC8B70C7}"/>
              </a:ext>
            </a:extLst>
          </p:cNvPr>
          <p:cNvSpPr/>
          <p:nvPr/>
        </p:nvSpPr>
        <p:spPr>
          <a:xfrm>
            <a:off x="3151506" y="2702190"/>
            <a:ext cx="449234" cy="2765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10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79431E1-BDAD-485A-A100-158DF7E56700}"/>
              </a:ext>
            </a:extLst>
          </p:cNvPr>
          <p:cNvSpPr/>
          <p:nvPr/>
        </p:nvSpPr>
        <p:spPr>
          <a:xfrm>
            <a:off x="2084783" y="3054926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10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687CACD-F001-4678-836A-4C95A123D2E0}"/>
              </a:ext>
            </a:extLst>
          </p:cNvPr>
          <p:cNvSpPr/>
          <p:nvPr/>
        </p:nvSpPr>
        <p:spPr>
          <a:xfrm>
            <a:off x="2072778" y="3675195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10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F7A53EE-AECA-4061-9F73-20398B742586}"/>
              </a:ext>
            </a:extLst>
          </p:cNvPr>
          <p:cNvSpPr/>
          <p:nvPr/>
        </p:nvSpPr>
        <p:spPr>
          <a:xfrm>
            <a:off x="3159857" y="4197926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14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CC46697-3612-409B-B308-CC0B9C66A760}"/>
              </a:ext>
            </a:extLst>
          </p:cNvPr>
          <p:cNvSpPr/>
          <p:nvPr/>
        </p:nvSpPr>
        <p:spPr>
          <a:xfrm>
            <a:off x="4229638" y="3450058"/>
            <a:ext cx="449234" cy="2765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12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1E4EF61-CB23-4F6C-A421-ED4E35BE16AF}"/>
              </a:ext>
            </a:extLst>
          </p:cNvPr>
          <p:cNvSpPr/>
          <p:nvPr/>
        </p:nvSpPr>
        <p:spPr>
          <a:xfrm>
            <a:off x="627632" y="3068226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10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0381915-863B-4432-BDD4-FF7CA54F01FF}"/>
              </a:ext>
            </a:extLst>
          </p:cNvPr>
          <p:cNvSpPr/>
          <p:nvPr/>
        </p:nvSpPr>
        <p:spPr>
          <a:xfrm>
            <a:off x="598692" y="3693920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10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41E464E-6A06-45A9-963D-FB5F1E31D716}"/>
              </a:ext>
            </a:extLst>
          </p:cNvPr>
          <p:cNvSpPr/>
          <p:nvPr/>
        </p:nvSpPr>
        <p:spPr>
          <a:xfrm>
            <a:off x="3159855" y="5214986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EA8F00-0195-4855-BCD3-F13D1F2DE598}"/>
              </a:ext>
            </a:extLst>
          </p:cNvPr>
          <p:cNvCxnSpPr>
            <a:stCxn id="48" idx="3"/>
            <a:endCxn id="41" idx="1"/>
          </p:cNvCxnSpPr>
          <p:nvPr/>
        </p:nvCxnSpPr>
        <p:spPr>
          <a:xfrm flipV="1">
            <a:off x="1076866" y="3193194"/>
            <a:ext cx="1007917" cy="1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25B44A-5245-4BB2-9C6A-B38B2B15A827}"/>
              </a:ext>
            </a:extLst>
          </p:cNvPr>
          <p:cNvCxnSpPr>
            <a:stCxn id="49" idx="3"/>
            <a:endCxn id="43" idx="1"/>
          </p:cNvCxnSpPr>
          <p:nvPr/>
        </p:nvCxnSpPr>
        <p:spPr>
          <a:xfrm flipV="1">
            <a:off x="1047926" y="3813463"/>
            <a:ext cx="1024852" cy="18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5F657B-5BFD-44C0-9EC9-0662E0912C1B}"/>
              </a:ext>
            </a:extLst>
          </p:cNvPr>
          <p:cNvCxnSpPr>
            <a:stCxn id="45" idx="2"/>
            <a:endCxn id="50" idx="0"/>
          </p:cNvCxnSpPr>
          <p:nvPr/>
        </p:nvCxnSpPr>
        <p:spPr>
          <a:xfrm flipH="1">
            <a:off x="3384472" y="4474462"/>
            <a:ext cx="2" cy="740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BDF7DF4-7307-441D-BE13-2499630AC610}"/>
              </a:ext>
            </a:extLst>
          </p:cNvPr>
          <p:cNvSpPr/>
          <p:nvPr/>
        </p:nvSpPr>
        <p:spPr>
          <a:xfrm>
            <a:off x="3151506" y="1695932"/>
            <a:ext cx="449234" cy="2765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880E12-C25F-406B-9DCE-22F8C5083B53}"/>
              </a:ext>
            </a:extLst>
          </p:cNvPr>
          <p:cNvCxnSpPr>
            <a:stCxn id="53" idx="2"/>
            <a:endCxn id="2" idx="0"/>
          </p:cNvCxnSpPr>
          <p:nvPr/>
        </p:nvCxnSpPr>
        <p:spPr>
          <a:xfrm>
            <a:off x="3376123" y="1972468"/>
            <a:ext cx="0" cy="729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6C751A1-0DC0-4010-AC51-8922EAD6F1E9}"/>
              </a:ext>
            </a:extLst>
          </p:cNvPr>
          <p:cNvSpPr/>
          <p:nvPr/>
        </p:nvSpPr>
        <p:spPr>
          <a:xfrm>
            <a:off x="8311275" y="3439016"/>
            <a:ext cx="449234" cy="2765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12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EA85C40-B6EC-4701-AF83-A2230300C430}"/>
              </a:ext>
            </a:extLst>
          </p:cNvPr>
          <p:cNvSpPr/>
          <p:nvPr/>
        </p:nvSpPr>
        <p:spPr>
          <a:xfrm>
            <a:off x="8809083" y="2026030"/>
            <a:ext cx="449234" cy="2765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10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ACA96F0-B722-4598-BDF8-1D9A115ED14A}"/>
              </a:ext>
            </a:extLst>
          </p:cNvPr>
          <p:cNvSpPr/>
          <p:nvPr/>
        </p:nvSpPr>
        <p:spPr>
          <a:xfrm>
            <a:off x="8821673" y="3145536"/>
            <a:ext cx="449234" cy="2765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10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331D8F7-4263-48C6-993A-7EA3FE1F0117}"/>
              </a:ext>
            </a:extLst>
          </p:cNvPr>
          <p:cNvSpPr/>
          <p:nvPr/>
        </p:nvSpPr>
        <p:spPr>
          <a:xfrm>
            <a:off x="8304274" y="4375565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12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C0FB9BE-4AF9-4453-9D3E-5208BBE90136}"/>
              </a:ext>
            </a:extLst>
          </p:cNvPr>
          <p:cNvSpPr/>
          <p:nvPr/>
        </p:nvSpPr>
        <p:spPr>
          <a:xfrm>
            <a:off x="8875221" y="4652101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12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706ADFC-B693-4BED-8B3C-B214284E7C96}"/>
              </a:ext>
            </a:extLst>
          </p:cNvPr>
          <p:cNvSpPr/>
          <p:nvPr/>
        </p:nvSpPr>
        <p:spPr>
          <a:xfrm>
            <a:off x="10455274" y="3430384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10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28E34F8-9CF7-4105-A733-1911AD2DB286}"/>
              </a:ext>
            </a:extLst>
          </p:cNvPr>
          <p:cNvSpPr/>
          <p:nvPr/>
        </p:nvSpPr>
        <p:spPr>
          <a:xfrm>
            <a:off x="10466785" y="4257071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10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30968D5-4083-454B-8D14-002C9D9DD257}"/>
              </a:ext>
            </a:extLst>
          </p:cNvPr>
          <p:cNvSpPr/>
          <p:nvPr/>
        </p:nvSpPr>
        <p:spPr>
          <a:xfrm>
            <a:off x="9514471" y="4639909"/>
            <a:ext cx="449234" cy="27653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14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F960046-A5D1-483D-9A33-FFDFD0E37E3D}"/>
              </a:ext>
            </a:extLst>
          </p:cNvPr>
          <p:cNvSpPr/>
          <p:nvPr/>
        </p:nvSpPr>
        <p:spPr>
          <a:xfrm>
            <a:off x="9522977" y="6422134"/>
            <a:ext cx="449234" cy="27653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14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1471D34-B118-4F65-9C7F-9BC1D6505C15}"/>
              </a:ext>
            </a:extLst>
          </p:cNvPr>
          <p:cNvSpPr/>
          <p:nvPr/>
        </p:nvSpPr>
        <p:spPr>
          <a:xfrm>
            <a:off x="10592722" y="7170002"/>
            <a:ext cx="449234" cy="2765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14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F13E756D-6F26-489D-AB8B-A39B849CA41D}"/>
              </a:ext>
            </a:extLst>
          </p:cNvPr>
          <p:cNvSpPr/>
          <p:nvPr/>
        </p:nvSpPr>
        <p:spPr>
          <a:xfrm>
            <a:off x="12311232" y="7170264"/>
            <a:ext cx="449234" cy="2765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14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AD1A349-EB59-4F5E-AD3D-2CE051700FA3}"/>
              </a:ext>
            </a:extLst>
          </p:cNvPr>
          <p:cNvSpPr/>
          <p:nvPr/>
        </p:nvSpPr>
        <p:spPr>
          <a:xfrm>
            <a:off x="12503748" y="4260140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10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6D9F0BF-71F4-4D0C-AFC8-2A86DC8C77F2}"/>
              </a:ext>
            </a:extLst>
          </p:cNvPr>
          <p:cNvSpPr/>
          <p:nvPr/>
        </p:nvSpPr>
        <p:spPr>
          <a:xfrm>
            <a:off x="12495875" y="3438013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10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334692F-CD75-4177-868B-67F7A598F45F}"/>
              </a:ext>
            </a:extLst>
          </p:cNvPr>
          <p:cNvSpPr/>
          <p:nvPr/>
        </p:nvSpPr>
        <p:spPr>
          <a:xfrm>
            <a:off x="7412224" y="4369788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12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FE934BB-6885-40E0-8DB2-5E2EF7DB8FEC}"/>
              </a:ext>
            </a:extLst>
          </p:cNvPr>
          <p:cNvSpPr/>
          <p:nvPr/>
        </p:nvSpPr>
        <p:spPr>
          <a:xfrm>
            <a:off x="7419549" y="5787672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7A4B825-EC1A-4998-A35A-21128978609D}"/>
              </a:ext>
            </a:extLst>
          </p:cNvPr>
          <p:cNvSpPr/>
          <p:nvPr/>
        </p:nvSpPr>
        <p:spPr>
          <a:xfrm>
            <a:off x="9544685" y="7927823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4ED582-4C96-49E3-8D01-DEF544FDA9F8}"/>
              </a:ext>
            </a:extLst>
          </p:cNvPr>
          <p:cNvCxnSpPr>
            <a:cxnSpLocks/>
            <a:stCxn id="47" idx="3"/>
            <a:endCxn id="57" idx="1"/>
          </p:cNvCxnSpPr>
          <p:nvPr/>
        </p:nvCxnSpPr>
        <p:spPr>
          <a:xfrm flipV="1">
            <a:off x="4678872" y="3577284"/>
            <a:ext cx="3632403" cy="11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007697-4639-420E-9654-F83F57CD67F3}"/>
              </a:ext>
            </a:extLst>
          </p:cNvPr>
          <p:cNvCxnSpPr>
            <a:stCxn id="58" idx="2"/>
            <a:endCxn id="60" idx="0"/>
          </p:cNvCxnSpPr>
          <p:nvPr/>
        </p:nvCxnSpPr>
        <p:spPr>
          <a:xfrm>
            <a:off x="9033700" y="2302566"/>
            <a:ext cx="12590" cy="84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DB29CF-0F0B-4FDA-A30E-33EC19EE7251}"/>
              </a:ext>
            </a:extLst>
          </p:cNvPr>
          <p:cNvCxnSpPr>
            <a:stCxn id="66" idx="3"/>
            <a:endCxn id="76" idx="1"/>
          </p:cNvCxnSpPr>
          <p:nvPr/>
        </p:nvCxnSpPr>
        <p:spPr>
          <a:xfrm>
            <a:off x="10904508" y="3568652"/>
            <a:ext cx="1591367" cy="7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E1A921-8A73-49B0-9D6F-272253C1A41D}"/>
              </a:ext>
            </a:extLst>
          </p:cNvPr>
          <p:cNvCxnSpPr>
            <a:stCxn id="68" idx="3"/>
            <a:endCxn id="74" idx="1"/>
          </p:cNvCxnSpPr>
          <p:nvPr/>
        </p:nvCxnSpPr>
        <p:spPr>
          <a:xfrm>
            <a:off x="10916019" y="4395339"/>
            <a:ext cx="1587729" cy="3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4BA5594-22FE-413D-970C-16F5BEC99372}"/>
              </a:ext>
            </a:extLst>
          </p:cNvPr>
          <p:cNvCxnSpPr>
            <a:stCxn id="69" idx="2"/>
            <a:endCxn id="70" idx="0"/>
          </p:cNvCxnSpPr>
          <p:nvPr/>
        </p:nvCxnSpPr>
        <p:spPr>
          <a:xfrm>
            <a:off x="9739088" y="4916445"/>
            <a:ext cx="8506" cy="1505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37F8FB1-D8D3-4492-B00F-0A29C1E8BBBF}"/>
              </a:ext>
            </a:extLst>
          </p:cNvPr>
          <p:cNvCxnSpPr>
            <a:stCxn id="64" idx="2"/>
            <a:endCxn id="78" idx="0"/>
          </p:cNvCxnSpPr>
          <p:nvPr/>
        </p:nvCxnSpPr>
        <p:spPr>
          <a:xfrm flipH="1">
            <a:off x="7644166" y="4928637"/>
            <a:ext cx="1455672" cy="85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B78EC15-3E1B-4FCC-A402-B11E51B8CE55}"/>
              </a:ext>
            </a:extLst>
          </p:cNvPr>
          <p:cNvCxnSpPr>
            <a:cxnSpLocks/>
            <a:stCxn id="62" idx="1"/>
            <a:endCxn id="77" idx="3"/>
          </p:cNvCxnSpPr>
          <p:nvPr/>
        </p:nvCxnSpPr>
        <p:spPr>
          <a:xfrm flipH="1" flipV="1">
            <a:off x="7861458" y="4508056"/>
            <a:ext cx="442816" cy="5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84F02C4-ED80-4EAE-8677-0B41EDE3F265}"/>
              </a:ext>
            </a:extLst>
          </p:cNvPr>
          <p:cNvCxnSpPr>
            <a:stCxn id="72" idx="3"/>
            <a:endCxn id="73" idx="1"/>
          </p:cNvCxnSpPr>
          <p:nvPr/>
        </p:nvCxnSpPr>
        <p:spPr>
          <a:xfrm>
            <a:off x="11041956" y="7308270"/>
            <a:ext cx="1269276" cy="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91E724A-4A28-4029-A230-DC4163C97E1C}"/>
              </a:ext>
            </a:extLst>
          </p:cNvPr>
          <p:cNvCxnSpPr>
            <a:stCxn id="79" idx="2"/>
          </p:cNvCxnSpPr>
          <p:nvPr/>
        </p:nvCxnSpPr>
        <p:spPr>
          <a:xfrm flipH="1">
            <a:off x="9765057" y="8204359"/>
            <a:ext cx="4245" cy="323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60CBA6E-9A09-4D33-978D-F3C881DDE474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8761903" y="8527470"/>
            <a:ext cx="0" cy="498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A395C46-4D63-4014-B1A0-9A07EA01D81B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0754071" y="8527470"/>
            <a:ext cx="0" cy="498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2EDD0BF6-CFBF-4DDA-88D0-0CB99BF69924}"/>
              </a:ext>
            </a:extLst>
          </p:cNvPr>
          <p:cNvSpPr/>
          <p:nvPr/>
        </p:nvSpPr>
        <p:spPr>
          <a:xfrm>
            <a:off x="13380976" y="7641334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14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103A5CE2-756A-4FB3-A908-12E1B5E23A42}"/>
              </a:ext>
            </a:extLst>
          </p:cNvPr>
          <p:cNvSpPr/>
          <p:nvPr/>
        </p:nvSpPr>
        <p:spPr>
          <a:xfrm>
            <a:off x="637481" y="7503066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14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3B2A33B9-9DC3-4772-8295-9DCA8810511B}"/>
              </a:ext>
            </a:extLst>
          </p:cNvPr>
          <p:cNvSpPr/>
          <p:nvPr/>
        </p:nvSpPr>
        <p:spPr>
          <a:xfrm>
            <a:off x="637481" y="8057238"/>
            <a:ext cx="449234" cy="2765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14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57DA4CDE-0155-46AE-9CB4-8BE0D158B20E}"/>
              </a:ext>
            </a:extLst>
          </p:cNvPr>
          <p:cNvSpPr/>
          <p:nvPr/>
        </p:nvSpPr>
        <p:spPr>
          <a:xfrm>
            <a:off x="637481" y="8644099"/>
            <a:ext cx="449234" cy="27653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14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7D36FCF-40B9-48DE-88D5-A391A07DF7A7}"/>
              </a:ext>
            </a:extLst>
          </p:cNvPr>
          <p:cNvSpPr txBox="1"/>
          <p:nvPr/>
        </p:nvSpPr>
        <p:spPr>
          <a:xfrm>
            <a:off x="1076865" y="7497244"/>
            <a:ext cx="565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Shell size 14, #20 pin-receptacle, socket-plug, keyway 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89627B1-89EC-434E-A519-70CC555B9B02}"/>
              </a:ext>
            </a:extLst>
          </p:cNvPr>
          <p:cNvSpPr txBox="1"/>
          <p:nvPr/>
        </p:nvSpPr>
        <p:spPr>
          <a:xfrm>
            <a:off x="1086715" y="8053446"/>
            <a:ext cx="565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Shell size 14, #20 pin-receptacle, socket-plug, keyway 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7EF2440-99FA-49E5-B897-D42516A34271}"/>
              </a:ext>
            </a:extLst>
          </p:cNvPr>
          <p:cNvSpPr txBox="1"/>
          <p:nvPr/>
        </p:nvSpPr>
        <p:spPr>
          <a:xfrm>
            <a:off x="1086715" y="8636951"/>
            <a:ext cx="565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Shell size 14, #20 socket-receptacle, pin-plug, keyway N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5142D9A-05AE-4BFF-B30F-8FE53FDEC3A7}"/>
              </a:ext>
            </a:extLst>
          </p:cNvPr>
          <p:cNvSpPr txBox="1"/>
          <p:nvPr/>
        </p:nvSpPr>
        <p:spPr>
          <a:xfrm>
            <a:off x="2213061" y="7047936"/>
            <a:ext cx="97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LEGEND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99693BA-D669-445B-A3ED-0B33AB88D91A}"/>
              </a:ext>
            </a:extLst>
          </p:cNvPr>
          <p:cNvSpPr/>
          <p:nvPr/>
        </p:nvSpPr>
        <p:spPr>
          <a:xfrm>
            <a:off x="9918064" y="3134707"/>
            <a:ext cx="449234" cy="2765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10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FE4883AA-AC5F-42D7-B797-7F675FC3BA18}"/>
              </a:ext>
            </a:extLst>
          </p:cNvPr>
          <p:cNvSpPr/>
          <p:nvPr/>
        </p:nvSpPr>
        <p:spPr>
          <a:xfrm>
            <a:off x="13398423" y="6412141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63D170-F557-4DAB-ADDC-AB4A7AE06F8A}"/>
              </a:ext>
            </a:extLst>
          </p:cNvPr>
          <p:cNvSpPr txBox="1"/>
          <p:nvPr/>
        </p:nvSpPr>
        <p:spPr>
          <a:xfrm>
            <a:off x="11491190" y="693227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053D0D-32AF-4765-B66B-1D5DE6B79D28}"/>
              </a:ext>
            </a:extLst>
          </p:cNvPr>
          <p:cNvSpPr txBox="1"/>
          <p:nvPr/>
        </p:nvSpPr>
        <p:spPr>
          <a:xfrm>
            <a:off x="9389835" y="55841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B1185-37A5-428E-BAB4-82DF2CFE1C0C}"/>
              </a:ext>
            </a:extLst>
          </p:cNvPr>
          <p:cNvSpPr txBox="1"/>
          <p:nvPr/>
        </p:nvSpPr>
        <p:spPr>
          <a:xfrm>
            <a:off x="5941186" y="322699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FB73C-834B-4316-A505-708FB73551D4}"/>
              </a:ext>
            </a:extLst>
          </p:cNvPr>
          <p:cNvSpPr txBox="1"/>
          <p:nvPr/>
        </p:nvSpPr>
        <p:spPr>
          <a:xfrm>
            <a:off x="9544685" y="85753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938D7E-A6C9-4E5C-BA00-64916A4EC229}"/>
              </a:ext>
            </a:extLst>
          </p:cNvPr>
          <p:cNvSpPr txBox="1"/>
          <p:nvPr/>
        </p:nvSpPr>
        <p:spPr>
          <a:xfrm>
            <a:off x="8725527" y="25380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AB02DA-2269-47FC-8576-34F641873D21}"/>
              </a:ext>
            </a:extLst>
          </p:cNvPr>
          <p:cNvSpPr txBox="1"/>
          <p:nvPr/>
        </p:nvSpPr>
        <p:spPr>
          <a:xfrm>
            <a:off x="3120279" y="463453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418754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8969E4-E153-4F5D-86F8-793B4E237C0F}"/>
              </a:ext>
            </a:extLst>
          </p:cNvPr>
          <p:cNvSpPr/>
          <p:nvPr/>
        </p:nvSpPr>
        <p:spPr>
          <a:xfrm>
            <a:off x="2534317" y="2978726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Dash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4BFF2-1837-4B85-A6E7-A1BE8ADF6990}"/>
              </a:ext>
            </a:extLst>
          </p:cNvPr>
          <p:cNvSpPr/>
          <p:nvPr/>
        </p:nvSpPr>
        <p:spPr>
          <a:xfrm>
            <a:off x="8765019" y="3422072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Rear Control Hub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EA372-D2B3-43D0-95A4-D505B2F91F0B}"/>
              </a:ext>
            </a:extLst>
          </p:cNvPr>
          <p:cNvSpPr/>
          <p:nvPr/>
        </p:nvSpPr>
        <p:spPr>
          <a:xfrm>
            <a:off x="8902467" y="6698670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HVD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D9E731-DA09-4425-891B-6730FA972C39}"/>
              </a:ext>
            </a:extLst>
          </p:cNvPr>
          <p:cNvSpPr/>
          <p:nvPr/>
        </p:nvSpPr>
        <p:spPr>
          <a:xfrm>
            <a:off x="12760466" y="6698670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Accumulator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E27CD7-4A59-4EDB-A16B-CAF101535584}"/>
              </a:ext>
            </a:extLst>
          </p:cNvPr>
          <p:cNvSpPr/>
          <p:nvPr/>
        </p:nvSpPr>
        <p:spPr>
          <a:xfrm>
            <a:off x="2593341" y="678872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Steering Wheel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F2A4AD-02B5-49CE-B33A-0B31977FDD3C}"/>
              </a:ext>
            </a:extLst>
          </p:cNvPr>
          <p:cNvSpPr/>
          <p:nvPr/>
        </p:nvSpPr>
        <p:spPr>
          <a:xfrm>
            <a:off x="2596662" y="5486398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Pedal box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391090-5835-4486-B809-E9493151150D}"/>
              </a:ext>
            </a:extLst>
          </p:cNvPr>
          <p:cNvSpPr/>
          <p:nvPr/>
        </p:nvSpPr>
        <p:spPr>
          <a:xfrm>
            <a:off x="9971289" y="9026234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MC Right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FE3E2B-5FF5-4888-A7D0-AD6C02AD6F14}"/>
              </a:ext>
            </a:extLst>
          </p:cNvPr>
          <p:cNvSpPr/>
          <p:nvPr/>
        </p:nvSpPr>
        <p:spPr>
          <a:xfrm>
            <a:off x="7979121" y="9026234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MC Left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E69A45-A3B0-42AF-85E8-0F13D4A1BCB5}"/>
              </a:ext>
            </a:extLst>
          </p:cNvPr>
          <p:cNvCxnSpPr>
            <a:cxnSpLocks/>
          </p:cNvCxnSpPr>
          <p:nvPr/>
        </p:nvCxnSpPr>
        <p:spPr>
          <a:xfrm flipH="1">
            <a:off x="8761903" y="8527470"/>
            <a:ext cx="985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CFD10F-1896-42C7-AE9C-5CBF78A692E0}"/>
              </a:ext>
            </a:extLst>
          </p:cNvPr>
          <p:cNvCxnSpPr>
            <a:cxnSpLocks/>
          </p:cNvCxnSpPr>
          <p:nvPr/>
        </p:nvCxnSpPr>
        <p:spPr>
          <a:xfrm>
            <a:off x="9747594" y="8527470"/>
            <a:ext cx="10064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64BA538-B559-4CFE-9570-5F8FF20B66F6}"/>
              </a:ext>
            </a:extLst>
          </p:cNvPr>
          <p:cNvSpPr/>
          <p:nvPr/>
        </p:nvSpPr>
        <p:spPr>
          <a:xfrm>
            <a:off x="8275208" y="1000658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Toblerone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EB1260C-554A-481C-8873-E0C852C68A81}"/>
              </a:ext>
            </a:extLst>
          </p:cNvPr>
          <p:cNvSpPr/>
          <p:nvPr/>
        </p:nvSpPr>
        <p:spPr>
          <a:xfrm>
            <a:off x="165186" y="3979600"/>
            <a:ext cx="1316247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FL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AB88CF-334D-49D2-B548-5B5CF7DCAD7A}"/>
              </a:ext>
            </a:extLst>
          </p:cNvPr>
          <p:cNvSpPr/>
          <p:nvPr/>
        </p:nvSpPr>
        <p:spPr>
          <a:xfrm>
            <a:off x="177880" y="2043544"/>
            <a:ext cx="1348738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FR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7A696F9-4FA6-4CE3-B594-921092E67A0A}"/>
              </a:ext>
            </a:extLst>
          </p:cNvPr>
          <p:cNvSpPr/>
          <p:nvPr/>
        </p:nvSpPr>
        <p:spPr>
          <a:xfrm>
            <a:off x="11945583" y="4557612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RL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E55B84D-2517-482B-A510-0C068FE0403B}"/>
              </a:ext>
            </a:extLst>
          </p:cNvPr>
          <p:cNvSpPr/>
          <p:nvPr/>
        </p:nvSpPr>
        <p:spPr>
          <a:xfrm>
            <a:off x="11937710" y="2425123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RR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E3CC95-A4F4-43E0-82C5-722F357D97B4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581215" y="678872"/>
            <a:ext cx="0" cy="907254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E50D6C1-F698-4370-BCF2-A1C1ECEAEB04}"/>
              </a:ext>
            </a:extLst>
          </p:cNvPr>
          <p:cNvSpPr txBox="1"/>
          <p:nvPr/>
        </p:nvSpPr>
        <p:spPr>
          <a:xfrm>
            <a:off x="5124359" y="9751412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Firewall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6C3E1DF-90D2-4137-BE04-BA4A6A8493CC}"/>
              </a:ext>
            </a:extLst>
          </p:cNvPr>
          <p:cNvSpPr/>
          <p:nvPr/>
        </p:nvSpPr>
        <p:spPr>
          <a:xfrm>
            <a:off x="5846660" y="4038920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Motor Cool Left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580796B-0803-44DC-BE56-7E83E6ED8D30}"/>
              </a:ext>
            </a:extLst>
          </p:cNvPr>
          <p:cNvSpPr/>
          <p:nvPr/>
        </p:nvSpPr>
        <p:spPr>
          <a:xfrm>
            <a:off x="5846660" y="5475383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Motor Cool Right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8CC260-54A1-4790-960D-FF8BE18988FD}"/>
              </a:ext>
            </a:extLst>
          </p:cNvPr>
          <p:cNvSpPr txBox="1"/>
          <p:nvPr/>
        </p:nvSpPr>
        <p:spPr>
          <a:xfrm>
            <a:off x="5140724" y="309540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Firewall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A6E86AB-2885-4D9A-84CA-6367BC8B70C7}"/>
              </a:ext>
            </a:extLst>
          </p:cNvPr>
          <p:cNvSpPr/>
          <p:nvPr/>
        </p:nvSpPr>
        <p:spPr>
          <a:xfrm>
            <a:off x="3151506" y="2702190"/>
            <a:ext cx="449234" cy="2765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10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79431E1-BDAD-485A-A100-158DF7E56700}"/>
              </a:ext>
            </a:extLst>
          </p:cNvPr>
          <p:cNvSpPr/>
          <p:nvPr/>
        </p:nvSpPr>
        <p:spPr>
          <a:xfrm>
            <a:off x="2084783" y="3054926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10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687CACD-F001-4678-836A-4C95A123D2E0}"/>
              </a:ext>
            </a:extLst>
          </p:cNvPr>
          <p:cNvSpPr/>
          <p:nvPr/>
        </p:nvSpPr>
        <p:spPr>
          <a:xfrm>
            <a:off x="2072778" y="3675195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10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F7A53EE-AECA-4061-9F73-20398B742586}"/>
              </a:ext>
            </a:extLst>
          </p:cNvPr>
          <p:cNvSpPr/>
          <p:nvPr/>
        </p:nvSpPr>
        <p:spPr>
          <a:xfrm>
            <a:off x="3159857" y="4197926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14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CC46697-3612-409B-B308-CC0B9C66A760}"/>
              </a:ext>
            </a:extLst>
          </p:cNvPr>
          <p:cNvSpPr/>
          <p:nvPr/>
        </p:nvSpPr>
        <p:spPr>
          <a:xfrm>
            <a:off x="4229638" y="3450058"/>
            <a:ext cx="449234" cy="2765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12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1E4EF61-CB23-4F6C-A421-ED4E35BE16AF}"/>
              </a:ext>
            </a:extLst>
          </p:cNvPr>
          <p:cNvSpPr/>
          <p:nvPr/>
        </p:nvSpPr>
        <p:spPr>
          <a:xfrm>
            <a:off x="627632" y="3068226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10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0381915-863B-4432-BDD4-FF7CA54F01FF}"/>
              </a:ext>
            </a:extLst>
          </p:cNvPr>
          <p:cNvSpPr/>
          <p:nvPr/>
        </p:nvSpPr>
        <p:spPr>
          <a:xfrm>
            <a:off x="598692" y="3693920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10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41E464E-6A06-45A9-963D-FB5F1E31D716}"/>
              </a:ext>
            </a:extLst>
          </p:cNvPr>
          <p:cNvSpPr/>
          <p:nvPr/>
        </p:nvSpPr>
        <p:spPr>
          <a:xfrm>
            <a:off x="3159855" y="5214986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EA8F00-0195-4855-BCD3-F13D1F2DE598}"/>
              </a:ext>
            </a:extLst>
          </p:cNvPr>
          <p:cNvCxnSpPr>
            <a:stCxn id="48" idx="3"/>
            <a:endCxn id="41" idx="1"/>
          </p:cNvCxnSpPr>
          <p:nvPr/>
        </p:nvCxnSpPr>
        <p:spPr>
          <a:xfrm flipV="1">
            <a:off x="1076866" y="3193194"/>
            <a:ext cx="1007917" cy="1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25B44A-5245-4BB2-9C6A-B38B2B15A827}"/>
              </a:ext>
            </a:extLst>
          </p:cNvPr>
          <p:cNvCxnSpPr>
            <a:stCxn id="49" idx="3"/>
            <a:endCxn id="43" idx="1"/>
          </p:cNvCxnSpPr>
          <p:nvPr/>
        </p:nvCxnSpPr>
        <p:spPr>
          <a:xfrm flipV="1">
            <a:off x="1047926" y="3813463"/>
            <a:ext cx="1024852" cy="18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5F657B-5BFD-44C0-9EC9-0662E0912C1B}"/>
              </a:ext>
            </a:extLst>
          </p:cNvPr>
          <p:cNvCxnSpPr>
            <a:stCxn id="45" idx="2"/>
            <a:endCxn id="50" idx="0"/>
          </p:cNvCxnSpPr>
          <p:nvPr/>
        </p:nvCxnSpPr>
        <p:spPr>
          <a:xfrm flipH="1">
            <a:off x="3384472" y="4474462"/>
            <a:ext cx="2" cy="740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BDF7DF4-7307-441D-BE13-2499630AC610}"/>
              </a:ext>
            </a:extLst>
          </p:cNvPr>
          <p:cNvSpPr/>
          <p:nvPr/>
        </p:nvSpPr>
        <p:spPr>
          <a:xfrm>
            <a:off x="3151506" y="1695932"/>
            <a:ext cx="449234" cy="2765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880E12-C25F-406B-9DCE-22F8C5083B53}"/>
              </a:ext>
            </a:extLst>
          </p:cNvPr>
          <p:cNvCxnSpPr>
            <a:stCxn id="53" idx="2"/>
            <a:endCxn id="2" idx="0"/>
          </p:cNvCxnSpPr>
          <p:nvPr/>
        </p:nvCxnSpPr>
        <p:spPr>
          <a:xfrm>
            <a:off x="3376123" y="1972468"/>
            <a:ext cx="0" cy="729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6C751A1-0DC0-4010-AC51-8922EAD6F1E9}"/>
              </a:ext>
            </a:extLst>
          </p:cNvPr>
          <p:cNvSpPr/>
          <p:nvPr/>
        </p:nvSpPr>
        <p:spPr>
          <a:xfrm>
            <a:off x="8311275" y="3439016"/>
            <a:ext cx="449234" cy="2765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12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EA85C40-B6EC-4701-AF83-A2230300C430}"/>
              </a:ext>
            </a:extLst>
          </p:cNvPr>
          <p:cNvSpPr/>
          <p:nvPr/>
        </p:nvSpPr>
        <p:spPr>
          <a:xfrm>
            <a:off x="8809083" y="2026030"/>
            <a:ext cx="449234" cy="2765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10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ACA96F0-B722-4598-BDF8-1D9A115ED14A}"/>
              </a:ext>
            </a:extLst>
          </p:cNvPr>
          <p:cNvSpPr/>
          <p:nvPr/>
        </p:nvSpPr>
        <p:spPr>
          <a:xfrm>
            <a:off x="8821673" y="3145536"/>
            <a:ext cx="449234" cy="2765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10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331D8F7-4263-48C6-993A-7EA3FE1F0117}"/>
              </a:ext>
            </a:extLst>
          </p:cNvPr>
          <p:cNvSpPr/>
          <p:nvPr/>
        </p:nvSpPr>
        <p:spPr>
          <a:xfrm>
            <a:off x="8304274" y="4375565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12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C0FB9BE-4AF9-4453-9D3E-5208BBE90136}"/>
              </a:ext>
            </a:extLst>
          </p:cNvPr>
          <p:cNvSpPr/>
          <p:nvPr/>
        </p:nvSpPr>
        <p:spPr>
          <a:xfrm>
            <a:off x="8875221" y="4652101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12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706ADFC-B693-4BED-8B3C-B214284E7C96}"/>
              </a:ext>
            </a:extLst>
          </p:cNvPr>
          <p:cNvSpPr/>
          <p:nvPr/>
        </p:nvSpPr>
        <p:spPr>
          <a:xfrm>
            <a:off x="10455274" y="3430384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10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28E34F8-9CF7-4105-A733-1911AD2DB286}"/>
              </a:ext>
            </a:extLst>
          </p:cNvPr>
          <p:cNvSpPr/>
          <p:nvPr/>
        </p:nvSpPr>
        <p:spPr>
          <a:xfrm>
            <a:off x="10466785" y="4257071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10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30968D5-4083-454B-8D14-002C9D9DD257}"/>
              </a:ext>
            </a:extLst>
          </p:cNvPr>
          <p:cNvSpPr/>
          <p:nvPr/>
        </p:nvSpPr>
        <p:spPr>
          <a:xfrm>
            <a:off x="9514471" y="4639909"/>
            <a:ext cx="449234" cy="27653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14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F960046-A5D1-483D-9A33-FFDFD0E37E3D}"/>
              </a:ext>
            </a:extLst>
          </p:cNvPr>
          <p:cNvSpPr/>
          <p:nvPr/>
        </p:nvSpPr>
        <p:spPr>
          <a:xfrm>
            <a:off x="9522977" y="6422134"/>
            <a:ext cx="449234" cy="27653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14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1471D34-B118-4F65-9C7F-9BC1D6505C15}"/>
              </a:ext>
            </a:extLst>
          </p:cNvPr>
          <p:cNvSpPr/>
          <p:nvPr/>
        </p:nvSpPr>
        <p:spPr>
          <a:xfrm>
            <a:off x="10592722" y="7170002"/>
            <a:ext cx="449234" cy="2765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14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F13E756D-6F26-489D-AB8B-A39B849CA41D}"/>
              </a:ext>
            </a:extLst>
          </p:cNvPr>
          <p:cNvSpPr/>
          <p:nvPr/>
        </p:nvSpPr>
        <p:spPr>
          <a:xfrm>
            <a:off x="12311232" y="7170264"/>
            <a:ext cx="449234" cy="2765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14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AD1A349-EB59-4F5E-AD3D-2CE051700FA3}"/>
              </a:ext>
            </a:extLst>
          </p:cNvPr>
          <p:cNvSpPr/>
          <p:nvPr/>
        </p:nvSpPr>
        <p:spPr>
          <a:xfrm>
            <a:off x="12503748" y="4260140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10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6D9F0BF-71F4-4D0C-AFC8-2A86DC8C77F2}"/>
              </a:ext>
            </a:extLst>
          </p:cNvPr>
          <p:cNvSpPr/>
          <p:nvPr/>
        </p:nvSpPr>
        <p:spPr>
          <a:xfrm>
            <a:off x="12495875" y="3438013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10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334692F-CD75-4177-868B-67F7A598F45F}"/>
              </a:ext>
            </a:extLst>
          </p:cNvPr>
          <p:cNvSpPr/>
          <p:nvPr/>
        </p:nvSpPr>
        <p:spPr>
          <a:xfrm>
            <a:off x="7412224" y="4369788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12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FE934BB-6885-40E0-8DB2-5E2EF7DB8FEC}"/>
              </a:ext>
            </a:extLst>
          </p:cNvPr>
          <p:cNvSpPr/>
          <p:nvPr/>
        </p:nvSpPr>
        <p:spPr>
          <a:xfrm>
            <a:off x="7419549" y="5787672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7A4B825-EC1A-4998-A35A-21128978609D}"/>
              </a:ext>
            </a:extLst>
          </p:cNvPr>
          <p:cNvSpPr/>
          <p:nvPr/>
        </p:nvSpPr>
        <p:spPr>
          <a:xfrm>
            <a:off x="9544685" y="7927823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4ED582-4C96-49E3-8D01-DEF544FDA9F8}"/>
              </a:ext>
            </a:extLst>
          </p:cNvPr>
          <p:cNvCxnSpPr>
            <a:cxnSpLocks/>
            <a:stCxn id="47" idx="3"/>
            <a:endCxn id="57" idx="1"/>
          </p:cNvCxnSpPr>
          <p:nvPr/>
        </p:nvCxnSpPr>
        <p:spPr>
          <a:xfrm flipV="1">
            <a:off x="4678872" y="3577284"/>
            <a:ext cx="3632403" cy="11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007697-4639-420E-9654-F83F57CD67F3}"/>
              </a:ext>
            </a:extLst>
          </p:cNvPr>
          <p:cNvCxnSpPr>
            <a:stCxn id="58" idx="2"/>
            <a:endCxn id="60" idx="0"/>
          </p:cNvCxnSpPr>
          <p:nvPr/>
        </p:nvCxnSpPr>
        <p:spPr>
          <a:xfrm>
            <a:off x="9033700" y="2302566"/>
            <a:ext cx="12590" cy="84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DB29CF-0F0B-4FDA-A30E-33EC19EE7251}"/>
              </a:ext>
            </a:extLst>
          </p:cNvPr>
          <p:cNvCxnSpPr>
            <a:stCxn id="66" idx="3"/>
            <a:endCxn id="76" idx="1"/>
          </p:cNvCxnSpPr>
          <p:nvPr/>
        </p:nvCxnSpPr>
        <p:spPr>
          <a:xfrm>
            <a:off x="10904508" y="3568652"/>
            <a:ext cx="1591367" cy="7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E1A921-8A73-49B0-9D6F-272253C1A41D}"/>
              </a:ext>
            </a:extLst>
          </p:cNvPr>
          <p:cNvCxnSpPr>
            <a:stCxn id="68" idx="3"/>
            <a:endCxn id="74" idx="1"/>
          </p:cNvCxnSpPr>
          <p:nvPr/>
        </p:nvCxnSpPr>
        <p:spPr>
          <a:xfrm>
            <a:off x="10916019" y="4395339"/>
            <a:ext cx="1587729" cy="3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4BA5594-22FE-413D-970C-16F5BEC99372}"/>
              </a:ext>
            </a:extLst>
          </p:cNvPr>
          <p:cNvCxnSpPr>
            <a:stCxn id="69" idx="2"/>
            <a:endCxn id="70" idx="0"/>
          </p:cNvCxnSpPr>
          <p:nvPr/>
        </p:nvCxnSpPr>
        <p:spPr>
          <a:xfrm>
            <a:off x="9739088" y="4916445"/>
            <a:ext cx="8506" cy="1505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37F8FB1-D8D3-4492-B00F-0A29C1E8BBBF}"/>
              </a:ext>
            </a:extLst>
          </p:cNvPr>
          <p:cNvCxnSpPr>
            <a:stCxn id="64" idx="2"/>
            <a:endCxn id="78" idx="0"/>
          </p:cNvCxnSpPr>
          <p:nvPr/>
        </p:nvCxnSpPr>
        <p:spPr>
          <a:xfrm flipH="1">
            <a:off x="7644166" y="4928637"/>
            <a:ext cx="1455672" cy="85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B78EC15-3E1B-4FCC-A402-B11E51B8CE55}"/>
              </a:ext>
            </a:extLst>
          </p:cNvPr>
          <p:cNvCxnSpPr>
            <a:cxnSpLocks/>
            <a:stCxn id="62" idx="1"/>
            <a:endCxn id="77" idx="3"/>
          </p:cNvCxnSpPr>
          <p:nvPr/>
        </p:nvCxnSpPr>
        <p:spPr>
          <a:xfrm flipH="1" flipV="1">
            <a:off x="7861458" y="4508056"/>
            <a:ext cx="442816" cy="5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84F02C4-ED80-4EAE-8677-0B41EDE3F265}"/>
              </a:ext>
            </a:extLst>
          </p:cNvPr>
          <p:cNvCxnSpPr>
            <a:stCxn id="72" idx="3"/>
            <a:endCxn id="73" idx="1"/>
          </p:cNvCxnSpPr>
          <p:nvPr/>
        </p:nvCxnSpPr>
        <p:spPr>
          <a:xfrm>
            <a:off x="11041956" y="7308270"/>
            <a:ext cx="1269276" cy="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91E724A-4A28-4029-A230-DC4163C97E1C}"/>
              </a:ext>
            </a:extLst>
          </p:cNvPr>
          <p:cNvCxnSpPr>
            <a:stCxn id="79" idx="2"/>
          </p:cNvCxnSpPr>
          <p:nvPr/>
        </p:nvCxnSpPr>
        <p:spPr>
          <a:xfrm flipH="1">
            <a:off x="9765057" y="8204359"/>
            <a:ext cx="4245" cy="323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60CBA6E-9A09-4D33-978D-F3C881DDE474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8761903" y="8527470"/>
            <a:ext cx="0" cy="498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A395C46-4D63-4014-B1A0-9A07EA01D81B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0754071" y="8527470"/>
            <a:ext cx="0" cy="498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2EDD0BF6-CFBF-4DDA-88D0-0CB99BF69924}"/>
              </a:ext>
            </a:extLst>
          </p:cNvPr>
          <p:cNvSpPr/>
          <p:nvPr/>
        </p:nvSpPr>
        <p:spPr>
          <a:xfrm>
            <a:off x="13380976" y="7641334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14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103A5CE2-756A-4FB3-A908-12E1B5E23A42}"/>
              </a:ext>
            </a:extLst>
          </p:cNvPr>
          <p:cNvSpPr/>
          <p:nvPr/>
        </p:nvSpPr>
        <p:spPr>
          <a:xfrm>
            <a:off x="637481" y="7503066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14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3B2A33B9-9DC3-4772-8295-9DCA8810511B}"/>
              </a:ext>
            </a:extLst>
          </p:cNvPr>
          <p:cNvSpPr/>
          <p:nvPr/>
        </p:nvSpPr>
        <p:spPr>
          <a:xfrm>
            <a:off x="637481" y="8057238"/>
            <a:ext cx="449234" cy="2765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14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57DA4CDE-0155-46AE-9CB4-8BE0D158B20E}"/>
              </a:ext>
            </a:extLst>
          </p:cNvPr>
          <p:cNvSpPr/>
          <p:nvPr/>
        </p:nvSpPr>
        <p:spPr>
          <a:xfrm>
            <a:off x="637481" y="8644099"/>
            <a:ext cx="449234" cy="27653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14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7D36FCF-40B9-48DE-88D5-A391A07DF7A7}"/>
              </a:ext>
            </a:extLst>
          </p:cNvPr>
          <p:cNvSpPr txBox="1"/>
          <p:nvPr/>
        </p:nvSpPr>
        <p:spPr>
          <a:xfrm>
            <a:off x="1076865" y="7497244"/>
            <a:ext cx="565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Shell size 14, #20 pin-receptacle, socket-plug, keyway 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89627B1-89EC-434E-A519-70CC555B9B02}"/>
              </a:ext>
            </a:extLst>
          </p:cNvPr>
          <p:cNvSpPr txBox="1"/>
          <p:nvPr/>
        </p:nvSpPr>
        <p:spPr>
          <a:xfrm>
            <a:off x="1086715" y="8053446"/>
            <a:ext cx="565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Shell size 14, #20 pin-receptacle, socket-plug, keyway 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7EF2440-99FA-49E5-B897-D42516A34271}"/>
              </a:ext>
            </a:extLst>
          </p:cNvPr>
          <p:cNvSpPr txBox="1"/>
          <p:nvPr/>
        </p:nvSpPr>
        <p:spPr>
          <a:xfrm>
            <a:off x="1086715" y="8636951"/>
            <a:ext cx="565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Shell size 14, #20 socket-receptacle, pin-plug, keyway N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5142D9A-05AE-4BFF-B30F-8FE53FDEC3A7}"/>
              </a:ext>
            </a:extLst>
          </p:cNvPr>
          <p:cNvSpPr txBox="1"/>
          <p:nvPr/>
        </p:nvSpPr>
        <p:spPr>
          <a:xfrm>
            <a:off x="2213061" y="7047936"/>
            <a:ext cx="97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LEGEND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99693BA-D669-445B-A3ED-0B33AB88D91A}"/>
              </a:ext>
            </a:extLst>
          </p:cNvPr>
          <p:cNvSpPr/>
          <p:nvPr/>
        </p:nvSpPr>
        <p:spPr>
          <a:xfrm>
            <a:off x="9918064" y="3134707"/>
            <a:ext cx="449234" cy="2765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10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FE4883AA-AC5F-42D7-B797-7F675FC3BA18}"/>
              </a:ext>
            </a:extLst>
          </p:cNvPr>
          <p:cNvSpPr/>
          <p:nvPr/>
        </p:nvSpPr>
        <p:spPr>
          <a:xfrm>
            <a:off x="13398423" y="6412141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63D170-F557-4DAB-ADDC-AB4A7AE06F8A}"/>
              </a:ext>
            </a:extLst>
          </p:cNvPr>
          <p:cNvSpPr txBox="1"/>
          <p:nvPr/>
        </p:nvSpPr>
        <p:spPr>
          <a:xfrm>
            <a:off x="11491190" y="693227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053D0D-32AF-4765-B66B-1D5DE6B79D28}"/>
              </a:ext>
            </a:extLst>
          </p:cNvPr>
          <p:cNvSpPr txBox="1"/>
          <p:nvPr/>
        </p:nvSpPr>
        <p:spPr>
          <a:xfrm>
            <a:off x="9389835" y="55841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B1185-37A5-428E-BAB4-82DF2CFE1C0C}"/>
              </a:ext>
            </a:extLst>
          </p:cNvPr>
          <p:cNvSpPr txBox="1"/>
          <p:nvPr/>
        </p:nvSpPr>
        <p:spPr>
          <a:xfrm>
            <a:off x="5941186" y="322699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FB73C-834B-4316-A505-708FB73551D4}"/>
              </a:ext>
            </a:extLst>
          </p:cNvPr>
          <p:cNvSpPr txBox="1"/>
          <p:nvPr/>
        </p:nvSpPr>
        <p:spPr>
          <a:xfrm>
            <a:off x="9544685" y="85753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938D7E-A6C9-4E5C-BA00-64916A4EC229}"/>
              </a:ext>
            </a:extLst>
          </p:cNvPr>
          <p:cNvSpPr txBox="1"/>
          <p:nvPr/>
        </p:nvSpPr>
        <p:spPr>
          <a:xfrm>
            <a:off x="8725527" y="25380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AB02DA-2269-47FC-8576-34F641873D21}"/>
              </a:ext>
            </a:extLst>
          </p:cNvPr>
          <p:cNvSpPr txBox="1"/>
          <p:nvPr/>
        </p:nvSpPr>
        <p:spPr>
          <a:xfrm>
            <a:off x="3120279" y="463453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02437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8969E4-E153-4F5D-86F8-793B4E237C0F}"/>
              </a:ext>
            </a:extLst>
          </p:cNvPr>
          <p:cNvSpPr/>
          <p:nvPr/>
        </p:nvSpPr>
        <p:spPr>
          <a:xfrm>
            <a:off x="2757054" y="3422072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Dash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4BFF2-1837-4B85-A6E7-A1BE8ADF6990}"/>
              </a:ext>
            </a:extLst>
          </p:cNvPr>
          <p:cNvSpPr/>
          <p:nvPr/>
        </p:nvSpPr>
        <p:spPr>
          <a:xfrm>
            <a:off x="8765019" y="3422072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Rear Control Hub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EA372-D2B3-43D0-95A4-D505B2F91F0B}"/>
              </a:ext>
            </a:extLst>
          </p:cNvPr>
          <p:cNvSpPr/>
          <p:nvPr/>
        </p:nvSpPr>
        <p:spPr>
          <a:xfrm>
            <a:off x="8747556" y="6698670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HVD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D9E731-DA09-4425-891B-6730FA972C39}"/>
              </a:ext>
            </a:extLst>
          </p:cNvPr>
          <p:cNvSpPr/>
          <p:nvPr/>
        </p:nvSpPr>
        <p:spPr>
          <a:xfrm>
            <a:off x="12760466" y="6698670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Accumulator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E27CD7-4A59-4EDB-A16B-CAF101535584}"/>
              </a:ext>
            </a:extLst>
          </p:cNvPr>
          <p:cNvSpPr/>
          <p:nvPr/>
        </p:nvSpPr>
        <p:spPr>
          <a:xfrm>
            <a:off x="2816078" y="1122218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Steering Wheel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F2A4AD-02B5-49CE-B33A-0B31977FDD3C}"/>
              </a:ext>
            </a:extLst>
          </p:cNvPr>
          <p:cNvSpPr/>
          <p:nvPr/>
        </p:nvSpPr>
        <p:spPr>
          <a:xfrm>
            <a:off x="2819399" y="5929744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err="1"/>
              <a:t>Pedalbox</a:t>
            </a:r>
            <a:endParaRPr lang="en-AU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AFA67A-557E-49CB-AB6A-D52F4DAED38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9592684" y="4641272"/>
            <a:ext cx="17463" cy="2057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0C2408-0C72-4920-9B51-909E67543C3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47309" y="4031672"/>
            <a:ext cx="43177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9F4C32-EAE3-4423-915E-19A3F109668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0437811" y="7308270"/>
            <a:ext cx="23226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1391090-5835-4486-B809-E9493151150D}"/>
              </a:ext>
            </a:extLst>
          </p:cNvPr>
          <p:cNvSpPr/>
          <p:nvPr/>
        </p:nvSpPr>
        <p:spPr>
          <a:xfrm>
            <a:off x="9816378" y="9026234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MC Right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FE3E2B-5FF5-4888-A7D0-AD6C02AD6F14}"/>
              </a:ext>
            </a:extLst>
          </p:cNvPr>
          <p:cNvSpPr/>
          <p:nvPr/>
        </p:nvSpPr>
        <p:spPr>
          <a:xfrm>
            <a:off x="7824210" y="9026234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MC Left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A3B210-26EF-44D1-B91B-7920B60D7A12}"/>
              </a:ext>
            </a:extLst>
          </p:cNvPr>
          <p:cNvCxnSpPr>
            <a:stCxn id="6" idx="2"/>
          </p:cNvCxnSpPr>
          <p:nvPr/>
        </p:nvCxnSpPr>
        <p:spPr>
          <a:xfrm flipH="1">
            <a:off x="9592683" y="7917870"/>
            <a:ext cx="1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E88269-2A84-43C9-83AD-B63619CFE263}"/>
              </a:ext>
            </a:extLst>
          </p:cNvPr>
          <p:cNvCxnSpPr>
            <a:stCxn id="18" idx="0"/>
          </p:cNvCxnSpPr>
          <p:nvPr/>
        </p:nvCxnSpPr>
        <p:spPr>
          <a:xfrm flipV="1">
            <a:off x="8606992" y="8527470"/>
            <a:ext cx="0" cy="498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E69A45-A3B0-42AF-85E8-0F13D4A1BCB5}"/>
              </a:ext>
            </a:extLst>
          </p:cNvPr>
          <p:cNvCxnSpPr>
            <a:cxnSpLocks/>
          </p:cNvCxnSpPr>
          <p:nvPr/>
        </p:nvCxnSpPr>
        <p:spPr>
          <a:xfrm flipH="1">
            <a:off x="8606992" y="8527470"/>
            <a:ext cx="985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CFD10F-1896-42C7-AE9C-5CBF78A692E0}"/>
              </a:ext>
            </a:extLst>
          </p:cNvPr>
          <p:cNvCxnSpPr>
            <a:cxnSpLocks/>
          </p:cNvCxnSpPr>
          <p:nvPr/>
        </p:nvCxnSpPr>
        <p:spPr>
          <a:xfrm>
            <a:off x="9592683" y="8527470"/>
            <a:ext cx="10064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B0655D-E012-4B3B-B01C-D3AEBBD11897}"/>
              </a:ext>
            </a:extLst>
          </p:cNvPr>
          <p:cNvCxnSpPr>
            <a:stCxn id="17" idx="0"/>
          </p:cNvCxnSpPr>
          <p:nvPr/>
        </p:nvCxnSpPr>
        <p:spPr>
          <a:xfrm flipV="1">
            <a:off x="10599160" y="8527470"/>
            <a:ext cx="0" cy="498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64BA538-B559-4CFE-9570-5F8FF20B66F6}"/>
              </a:ext>
            </a:extLst>
          </p:cNvPr>
          <p:cNvSpPr/>
          <p:nvPr/>
        </p:nvSpPr>
        <p:spPr>
          <a:xfrm>
            <a:off x="7551737" y="1122218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Toblerone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EB1260C-554A-481C-8873-E0C852C68A81}"/>
              </a:ext>
            </a:extLst>
          </p:cNvPr>
          <p:cNvSpPr/>
          <p:nvPr/>
        </p:nvSpPr>
        <p:spPr>
          <a:xfrm>
            <a:off x="459941" y="4856017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FL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AB88CF-334D-49D2-B548-5B5CF7DCAD7A}"/>
              </a:ext>
            </a:extLst>
          </p:cNvPr>
          <p:cNvSpPr/>
          <p:nvPr/>
        </p:nvSpPr>
        <p:spPr>
          <a:xfrm>
            <a:off x="459941" y="2750126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FR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7A696F9-4FA6-4CE3-B594-921092E67A0A}"/>
              </a:ext>
            </a:extLst>
          </p:cNvPr>
          <p:cNvSpPr/>
          <p:nvPr/>
        </p:nvSpPr>
        <p:spPr>
          <a:xfrm>
            <a:off x="11937710" y="4592781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RL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E55B84D-2517-482B-A510-0C068FE0403B}"/>
              </a:ext>
            </a:extLst>
          </p:cNvPr>
          <p:cNvSpPr/>
          <p:nvPr/>
        </p:nvSpPr>
        <p:spPr>
          <a:xfrm>
            <a:off x="11937710" y="2486890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RR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E3CC95-A4F4-43E0-82C5-722F357D97B4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581215" y="678872"/>
            <a:ext cx="0" cy="907254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E50D6C1-F698-4370-BCF2-A1C1ECEAEB04}"/>
              </a:ext>
            </a:extLst>
          </p:cNvPr>
          <p:cNvSpPr txBox="1"/>
          <p:nvPr/>
        </p:nvSpPr>
        <p:spPr>
          <a:xfrm>
            <a:off x="5124359" y="9751412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Firewall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F53B9D-45BA-43C2-BC16-DCE4CF0C265B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8334519" y="2133600"/>
            <a:ext cx="924502" cy="1295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3B43902-9D6E-4817-B895-41F43F6C7C3D}"/>
              </a:ext>
            </a:extLst>
          </p:cNvPr>
          <p:cNvCxnSpPr>
            <a:stCxn id="40" idx="2"/>
          </p:cNvCxnSpPr>
          <p:nvPr/>
        </p:nvCxnSpPr>
        <p:spPr>
          <a:xfrm flipH="1">
            <a:off x="10437811" y="2992581"/>
            <a:ext cx="1499899" cy="768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7F0E99-0A9B-49E6-A33B-9AA94919DBEA}"/>
              </a:ext>
            </a:extLst>
          </p:cNvPr>
          <p:cNvCxnSpPr>
            <a:stCxn id="39" idx="2"/>
          </p:cNvCxnSpPr>
          <p:nvPr/>
        </p:nvCxnSpPr>
        <p:spPr>
          <a:xfrm flipH="1" flipV="1">
            <a:off x="10475261" y="4256809"/>
            <a:ext cx="1462449" cy="841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F6C3E1DF-90D2-4137-BE04-BA4A6A8493CC}"/>
              </a:ext>
            </a:extLst>
          </p:cNvPr>
          <p:cNvSpPr/>
          <p:nvPr/>
        </p:nvSpPr>
        <p:spPr>
          <a:xfrm>
            <a:off x="6054436" y="4447309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Motor Cool Left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580796B-0803-44DC-BE56-7E83E6ED8D30}"/>
              </a:ext>
            </a:extLst>
          </p:cNvPr>
          <p:cNvSpPr/>
          <p:nvPr/>
        </p:nvSpPr>
        <p:spPr>
          <a:xfrm>
            <a:off x="7187620" y="5581433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Motor Cool Right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DD850CA-F78B-45FE-B624-8AD25E39EFC3}"/>
              </a:ext>
            </a:extLst>
          </p:cNvPr>
          <p:cNvCxnSpPr>
            <a:stCxn id="55" idx="7"/>
          </p:cNvCxnSpPr>
          <p:nvPr/>
        </p:nvCxnSpPr>
        <p:spPr>
          <a:xfrm flipV="1">
            <a:off x="7390728" y="4256809"/>
            <a:ext cx="1374291" cy="338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F166677-BFC7-4C3C-8422-761A1A070E31}"/>
              </a:ext>
            </a:extLst>
          </p:cNvPr>
          <p:cNvCxnSpPr>
            <a:stCxn id="56" idx="7"/>
          </p:cNvCxnSpPr>
          <p:nvPr/>
        </p:nvCxnSpPr>
        <p:spPr>
          <a:xfrm flipV="1">
            <a:off x="8523912" y="4641272"/>
            <a:ext cx="613014" cy="1088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77A6B16-F22D-4886-B2D9-D702D77CC1B5}"/>
              </a:ext>
            </a:extLst>
          </p:cNvPr>
          <p:cNvCxnSpPr>
            <a:stCxn id="9" idx="0"/>
            <a:endCxn id="4" idx="2"/>
          </p:cNvCxnSpPr>
          <p:nvPr/>
        </p:nvCxnSpPr>
        <p:spPr>
          <a:xfrm flipV="1">
            <a:off x="3602181" y="4641272"/>
            <a:ext cx="1" cy="1288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C663DB1-AE2C-4976-A6EA-4C085AF6078E}"/>
              </a:ext>
            </a:extLst>
          </p:cNvPr>
          <p:cNvCxnSpPr>
            <a:cxnSpLocks/>
            <a:stCxn id="37" idx="7"/>
          </p:cNvCxnSpPr>
          <p:nvPr/>
        </p:nvCxnSpPr>
        <p:spPr>
          <a:xfrm flipV="1">
            <a:off x="1796233" y="4426115"/>
            <a:ext cx="940834" cy="578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5F57C3-F9E2-4B3E-83C5-18AE7E4E7365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2025505" y="3255817"/>
            <a:ext cx="746991" cy="370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A0423FD-649D-40E6-A727-29FC6537F64D}"/>
              </a:ext>
            </a:extLst>
          </p:cNvPr>
          <p:cNvCxnSpPr>
            <a:stCxn id="4" idx="0"/>
            <a:endCxn id="8" idx="4"/>
          </p:cNvCxnSpPr>
          <p:nvPr/>
        </p:nvCxnSpPr>
        <p:spPr>
          <a:xfrm flipH="1" flipV="1">
            <a:off x="3598860" y="2133600"/>
            <a:ext cx="3322" cy="1288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58CC260-54A1-4790-960D-FF8BE18988FD}"/>
              </a:ext>
            </a:extLst>
          </p:cNvPr>
          <p:cNvSpPr txBox="1"/>
          <p:nvPr/>
        </p:nvSpPr>
        <p:spPr>
          <a:xfrm>
            <a:off x="5140724" y="309540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Firewall</a:t>
            </a:r>
          </a:p>
        </p:txBody>
      </p:sp>
    </p:spTree>
    <p:extLst>
      <p:ext uri="{BB962C8B-B14F-4D97-AF65-F5344CB8AC3E}">
        <p14:creationId xmlns:p14="http://schemas.microsoft.com/office/powerpoint/2010/main" val="384226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2269C321D291428214E3B7BAB1F930" ma:contentTypeVersion="9" ma:contentTypeDescription="Create a new document." ma:contentTypeScope="" ma:versionID="a93c0451cc2ae517b3967a74ba83d88c">
  <xsd:schema xmlns:xsd="http://www.w3.org/2001/XMLSchema" xmlns:xs="http://www.w3.org/2001/XMLSchema" xmlns:p="http://schemas.microsoft.com/office/2006/metadata/properties" xmlns:ns3="7841b51d-04ee-418e-97fd-c74c15e24a8e" xmlns:ns4="76347074-7300-44db-ab6c-c25fe4f0b6a8" targetNamespace="http://schemas.microsoft.com/office/2006/metadata/properties" ma:root="true" ma:fieldsID="63b6006672839523f351c366fd9635ec" ns3:_="" ns4:_="">
    <xsd:import namespace="7841b51d-04ee-418e-97fd-c74c15e24a8e"/>
    <xsd:import namespace="76347074-7300-44db-ab6c-c25fe4f0b6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41b51d-04ee-418e-97fd-c74c15e24a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347074-7300-44db-ab6c-c25fe4f0b6a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6F5A3C-422F-492F-A461-C6E196406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41b51d-04ee-418e-97fd-c74c15e24a8e"/>
    <ds:schemaRef ds:uri="76347074-7300-44db-ab6c-c25fe4f0b6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FEBF57-AC8F-4876-A025-109D8EF1BD50}">
  <ds:schemaRefs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841b51d-04ee-418e-97fd-c74c15e24a8e"/>
    <ds:schemaRef ds:uri="http://purl.org/dc/elements/1.1/"/>
    <ds:schemaRef ds:uri="76347074-7300-44db-ab6c-c25fe4f0b6a8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8F7EE57-2C50-4DB8-B3C7-4ADE0AEB95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13945</TotalTime>
  <Words>252</Words>
  <Application>Microsoft Office PowerPoint</Application>
  <PresentationFormat>Custom</PresentationFormat>
  <Paragraphs>133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Whitworth</dc:creator>
  <cp:lastModifiedBy>Matthew Whitworth</cp:lastModifiedBy>
  <cp:revision>20</cp:revision>
  <dcterms:created xsi:type="dcterms:W3CDTF">2021-02-03T22:04:27Z</dcterms:created>
  <dcterms:modified xsi:type="dcterms:W3CDTF">2021-06-09T02:34:45Z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0x0101005B2269C321D291428214E3B7BAB1F930</vt:lpwstr>
  </property>
</Properties>
</file>