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2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048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08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30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744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24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28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46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35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62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5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2291F-AE0F-41BE-B119-27851E3C094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22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8969E4-E153-4F5D-86F8-793B4E237C0F}"/>
              </a:ext>
            </a:extLst>
          </p:cNvPr>
          <p:cNvSpPr/>
          <p:nvPr/>
        </p:nvSpPr>
        <p:spPr>
          <a:xfrm>
            <a:off x="2757054" y="3422072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4BFF2-1837-4B85-A6E7-A1BE8ADF6990}"/>
              </a:ext>
            </a:extLst>
          </p:cNvPr>
          <p:cNvSpPr/>
          <p:nvPr/>
        </p:nvSpPr>
        <p:spPr>
          <a:xfrm>
            <a:off x="8765019" y="3422072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Rear Control Hub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EA372-D2B3-43D0-95A4-D505B2F91F0B}"/>
              </a:ext>
            </a:extLst>
          </p:cNvPr>
          <p:cNvSpPr/>
          <p:nvPr/>
        </p:nvSpPr>
        <p:spPr>
          <a:xfrm>
            <a:off x="8747556" y="6698670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HVD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D9E731-DA09-4425-891B-6730FA972C39}"/>
              </a:ext>
            </a:extLst>
          </p:cNvPr>
          <p:cNvSpPr/>
          <p:nvPr/>
        </p:nvSpPr>
        <p:spPr>
          <a:xfrm>
            <a:off x="12760466" y="6698670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Accumulator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E27CD7-4A59-4EDB-A16B-CAF101535584}"/>
              </a:ext>
            </a:extLst>
          </p:cNvPr>
          <p:cNvSpPr/>
          <p:nvPr/>
        </p:nvSpPr>
        <p:spPr>
          <a:xfrm>
            <a:off x="2816078" y="1122218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Steering Wheel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F2A4AD-02B5-49CE-B33A-0B31977FDD3C}"/>
              </a:ext>
            </a:extLst>
          </p:cNvPr>
          <p:cNvSpPr/>
          <p:nvPr/>
        </p:nvSpPr>
        <p:spPr>
          <a:xfrm>
            <a:off x="2819399" y="5929744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err="1"/>
              <a:t>Pedalbox</a:t>
            </a:r>
            <a:endParaRPr lang="en-AU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AFA67A-557E-49CB-AB6A-D52F4DAED38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9592684" y="4641272"/>
            <a:ext cx="17463" cy="2057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0C2408-0C72-4920-9B51-909E67543C3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47309" y="4031672"/>
            <a:ext cx="4317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9F4C32-EAE3-4423-915E-19A3F109668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0437811" y="7308270"/>
            <a:ext cx="23226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1391090-5835-4486-B809-E9493151150D}"/>
              </a:ext>
            </a:extLst>
          </p:cNvPr>
          <p:cNvSpPr/>
          <p:nvPr/>
        </p:nvSpPr>
        <p:spPr>
          <a:xfrm>
            <a:off x="9816378" y="9026234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MC Right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FE3E2B-5FF5-4888-A7D0-AD6C02AD6F14}"/>
              </a:ext>
            </a:extLst>
          </p:cNvPr>
          <p:cNvSpPr/>
          <p:nvPr/>
        </p:nvSpPr>
        <p:spPr>
          <a:xfrm>
            <a:off x="7824210" y="9026234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MC Left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A3B210-26EF-44D1-B91B-7920B60D7A12}"/>
              </a:ext>
            </a:extLst>
          </p:cNvPr>
          <p:cNvCxnSpPr>
            <a:stCxn id="6" idx="2"/>
          </p:cNvCxnSpPr>
          <p:nvPr/>
        </p:nvCxnSpPr>
        <p:spPr>
          <a:xfrm flipH="1">
            <a:off x="9592683" y="7917870"/>
            <a:ext cx="1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E88269-2A84-43C9-83AD-B63619CFE263}"/>
              </a:ext>
            </a:extLst>
          </p:cNvPr>
          <p:cNvCxnSpPr>
            <a:stCxn id="18" idx="0"/>
          </p:cNvCxnSpPr>
          <p:nvPr/>
        </p:nvCxnSpPr>
        <p:spPr>
          <a:xfrm flipV="1">
            <a:off x="8606992" y="8527470"/>
            <a:ext cx="0" cy="498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E69A45-A3B0-42AF-85E8-0F13D4A1BCB5}"/>
              </a:ext>
            </a:extLst>
          </p:cNvPr>
          <p:cNvCxnSpPr>
            <a:cxnSpLocks/>
          </p:cNvCxnSpPr>
          <p:nvPr/>
        </p:nvCxnSpPr>
        <p:spPr>
          <a:xfrm flipH="1">
            <a:off x="8606992" y="8527470"/>
            <a:ext cx="985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CFD10F-1896-42C7-AE9C-5CBF78A692E0}"/>
              </a:ext>
            </a:extLst>
          </p:cNvPr>
          <p:cNvCxnSpPr>
            <a:cxnSpLocks/>
          </p:cNvCxnSpPr>
          <p:nvPr/>
        </p:nvCxnSpPr>
        <p:spPr>
          <a:xfrm>
            <a:off x="9592683" y="8527470"/>
            <a:ext cx="10064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B0655D-E012-4B3B-B01C-D3AEBBD11897}"/>
              </a:ext>
            </a:extLst>
          </p:cNvPr>
          <p:cNvCxnSpPr>
            <a:stCxn id="17" idx="0"/>
          </p:cNvCxnSpPr>
          <p:nvPr/>
        </p:nvCxnSpPr>
        <p:spPr>
          <a:xfrm flipV="1">
            <a:off x="10599160" y="8527470"/>
            <a:ext cx="0" cy="498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64BA538-B559-4CFE-9570-5F8FF20B66F6}"/>
              </a:ext>
            </a:extLst>
          </p:cNvPr>
          <p:cNvSpPr/>
          <p:nvPr/>
        </p:nvSpPr>
        <p:spPr>
          <a:xfrm>
            <a:off x="7551737" y="1122218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Toblerone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EB1260C-554A-481C-8873-E0C852C68A81}"/>
              </a:ext>
            </a:extLst>
          </p:cNvPr>
          <p:cNvSpPr/>
          <p:nvPr/>
        </p:nvSpPr>
        <p:spPr>
          <a:xfrm>
            <a:off x="459941" y="4856017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FL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AB88CF-334D-49D2-B548-5B5CF7DCAD7A}"/>
              </a:ext>
            </a:extLst>
          </p:cNvPr>
          <p:cNvSpPr/>
          <p:nvPr/>
        </p:nvSpPr>
        <p:spPr>
          <a:xfrm>
            <a:off x="459941" y="2750126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FR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7A696F9-4FA6-4CE3-B594-921092E67A0A}"/>
              </a:ext>
            </a:extLst>
          </p:cNvPr>
          <p:cNvSpPr/>
          <p:nvPr/>
        </p:nvSpPr>
        <p:spPr>
          <a:xfrm>
            <a:off x="11937710" y="4592781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RL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E55B84D-2517-482B-A510-0C068FE0403B}"/>
              </a:ext>
            </a:extLst>
          </p:cNvPr>
          <p:cNvSpPr/>
          <p:nvPr/>
        </p:nvSpPr>
        <p:spPr>
          <a:xfrm>
            <a:off x="11937710" y="2486890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RR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E3CC95-A4F4-43E0-82C5-722F357D97B4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581215" y="678872"/>
            <a:ext cx="0" cy="907254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E50D6C1-F698-4370-BCF2-A1C1ECEAEB04}"/>
              </a:ext>
            </a:extLst>
          </p:cNvPr>
          <p:cNvSpPr txBox="1"/>
          <p:nvPr/>
        </p:nvSpPr>
        <p:spPr>
          <a:xfrm>
            <a:off x="5124359" y="9751412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Firewall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F53B9D-45BA-43C2-BC16-DCE4CF0C265B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8334519" y="2133600"/>
            <a:ext cx="924502" cy="1295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B43902-9D6E-4817-B895-41F43F6C7C3D}"/>
              </a:ext>
            </a:extLst>
          </p:cNvPr>
          <p:cNvCxnSpPr>
            <a:stCxn id="40" idx="2"/>
          </p:cNvCxnSpPr>
          <p:nvPr/>
        </p:nvCxnSpPr>
        <p:spPr>
          <a:xfrm flipH="1">
            <a:off x="10437811" y="2992581"/>
            <a:ext cx="1499899" cy="768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7F0E99-0A9B-49E6-A33B-9AA94919DBEA}"/>
              </a:ext>
            </a:extLst>
          </p:cNvPr>
          <p:cNvCxnSpPr>
            <a:stCxn id="39" idx="2"/>
          </p:cNvCxnSpPr>
          <p:nvPr/>
        </p:nvCxnSpPr>
        <p:spPr>
          <a:xfrm flipH="1" flipV="1">
            <a:off x="10475261" y="4256809"/>
            <a:ext cx="1462449" cy="841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6C3E1DF-90D2-4137-BE04-BA4A6A8493CC}"/>
              </a:ext>
            </a:extLst>
          </p:cNvPr>
          <p:cNvSpPr/>
          <p:nvPr/>
        </p:nvSpPr>
        <p:spPr>
          <a:xfrm>
            <a:off x="6054436" y="4447309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Motor Cool Left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580796B-0803-44DC-BE56-7E83E6ED8D30}"/>
              </a:ext>
            </a:extLst>
          </p:cNvPr>
          <p:cNvSpPr/>
          <p:nvPr/>
        </p:nvSpPr>
        <p:spPr>
          <a:xfrm>
            <a:off x="7187620" y="5581433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Motor Cool Right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DD850CA-F78B-45FE-B624-8AD25E39EFC3}"/>
              </a:ext>
            </a:extLst>
          </p:cNvPr>
          <p:cNvCxnSpPr>
            <a:stCxn id="55" idx="7"/>
          </p:cNvCxnSpPr>
          <p:nvPr/>
        </p:nvCxnSpPr>
        <p:spPr>
          <a:xfrm flipV="1">
            <a:off x="7390728" y="4256809"/>
            <a:ext cx="1374291" cy="33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F166677-BFC7-4C3C-8422-761A1A070E31}"/>
              </a:ext>
            </a:extLst>
          </p:cNvPr>
          <p:cNvCxnSpPr>
            <a:stCxn id="56" idx="7"/>
          </p:cNvCxnSpPr>
          <p:nvPr/>
        </p:nvCxnSpPr>
        <p:spPr>
          <a:xfrm flipV="1">
            <a:off x="8523912" y="4641272"/>
            <a:ext cx="613014" cy="1088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7A6B16-F22D-4886-B2D9-D702D77CC1B5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V="1">
            <a:off x="3602181" y="4641272"/>
            <a:ext cx="1" cy="1288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C663DB1-AE2C-4976-A6EA-4C085AF6078E}"/>
              </a:ext>
            </a:extLst>
          </p:cNvPr>
          <p:cNvCxnSpPr>
            <a:cxnSpLocks/>
            <a:stCxn id="37" idx="7"/>
          </p:cNvCxnSpPr>
          <p:nvPr/>
        </p:nvCxnSpPr>
        <p:spPr>
          <a:xfrm flipV="1">
            <a:off x="1796233" y="4426115"/>
            <a:ext cx="940834" cy="578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5F57C3-F9E2-4B3E-83C5-18AE7E4E7365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2025505" y="3255817"/>
            <a:ext cx="746991" cy="370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A0423FD-649D-40E6-A727-29FC6537F64D}"/>
              </a:ext>
            </a:extLst>
          </p:cNvPr>
          <p:cNvCxnSpPr>
            <a:stCxn id="4" idx="0"/>
            <a:endCxn id="8" idx="4"/>
          </p:cNvCxnSpPr>
          <p:nvPr/>
        </p:nvCxnSpPr>
        <p:spPr>
          <a:xfrm flipH="1" flipV="1">
            <a:off x="3598860" y="2133600"/>
            <a:ext cx="3322" cy="1288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58CC260-54A1-4790-960D-FF8BE18988FD}"/>
              </a:ext>
            </a:extLst>
          </p:cNvPr>
          <p:cNvSpPr txBox="1"/>
          <p:nvPr/>
        </p:nvSpPr>
        <p:spPr>
          <a:xfrm>
            <a:off x="5140724" y="309540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384226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34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Whitworth</dc:creator>
  <cp:lastModifiedBy>Matthew Whitworth</cp:lastModifiedBy>
  <cp:revision>10</cp:revision>
  <dcterms:created xsi:type="dcterms:W3CDTF">2021-02-03T22:04:27Z</dcterms:created>
  <dcterms:modified xsi:type="dcterms:W3CDTF">2021-02-09T02:08:17Z</dcterms:modified>
</cp:coreProperties>
</file>