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57054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74755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816078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819399" y="592974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FA67A-557E-49CB-AB6A-D52F4DAED3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592684" y="4641272"/>
            <a:ext cx="17463" cy="205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C2408-0C72-4920-9B51-909E67543C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7309" y="4031672"/>
            <a:ext cx="4317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F4C32-EAE3-4423-915E-19A3F109668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37811" y="7308270"/>
            <a:ext cx="2322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816378" y="902623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824210" y="902623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stCxn id="6" idx="2"/>
          </p:cNvCxnSpPr>
          <p:nvPr/>
        </p:nvCxnSpPr>
        <p:spPr>
          <a:xfrm flipH="1">
            <a:off x="9592683" y="7917870"/>
            <a:ext cx="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stCxn id="18" idx="0"/>
          </p:cNvCxnSpPr>
          <p:nvPr/>
        </p:nvCxnSpPr>
        <p:spPr>
          <a:xfrm flipV="1">
            <a:off x="8606992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606992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592683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10599160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7551737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9A4BD9-0CBF-4330-AF85-03D21EAD4D0D}"/>
              </a:ext>
            </a:extLst>
          </p:cNvPr>
          <p:cNvSpPr/>
          <p:nvPr/>
        </p:nvSpPr>
        <p:spPr>
          <a:xfrm>
            <a:off x="10051037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Brake Light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59941" y="485601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59941" y="27501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37710" y="4592781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86890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F53B9D-45BA-43C2-BC16-DCE4CF0C265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8334519" y="2133600"/>
            <a:ext cx="92450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B8EF8E-605B-4D10-9350-CEDC1FBB5D1D}"/>
              </a:ext>
            </a:extLst>
          </p:cNvPr>
          <p:cNvCxnSpPr>
            <a:stCxn id="32" idx="4"/>
          </p:cNvCxnSpPr>
          <p:nvPr/>
        </p:nvCxnSpPr>
        <p:spPr>
          <a:xfrm flipH="1">
            <a:off x="10041803" y="2133600"/>
            <a:ext cx="792016" cy="1288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43902-9D6E-4817-B895-41F43F6C7C3D}"/>
              </a:ext>
            </a:extLst>
          </p:cNvPr>
          <p:cNvCxnSpPr>
            <a:stCxn id="40" idx="2"/>
          </p:cNvCxnSpPr>
          <p:nvPr/>
        </p:nvCxnSpPr>
        <p:spPr>
          <a:xfrm flipH="1">
            <a:off x="10437811" y="2992581"/>
            <a:ext cx="1499899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7F0E99-0A9B-49E6-A33B-9AA94919DBEA}"/>
              </a:ext>
            </a:extLst>
          </p:cNvPr>
          <p:cNvCxnSpPr>
            <a:stCxn id="39" idx="2"/>
          </p:cNvCxnSpPr>
          <p:nvPr/>
        </p:nvCxnSpPr>
        <p:spPr>
          <a:xfrm flipH="1" flipV="1">
            <a:off x="10475261" y="4256809"/>
            <a:ext cx="1462449" cy="841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6054436" y="4447309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7187620" y="558143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850CA-F78B-45FE-B624-8AD25E39EFC3}"/>
              </a:ext>
            </a:extLst>
          </p:cNvPr>
          <p:cNvCxnSpPr>
            <a:stCxn id="55" idx="7"/>
          </p:cNvCxnSpPr>
          <p:nvPr/>
        </p:nvCxnSpPr>
        <p:spPr>
          <a:xfrm flipV="1">
            <a:off x="7390728" y="4256809"/>
            <a:ext cx="1374291" cy="33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166677-BFC7-4C3C-8422-761A1A070E31}"/>
              </a:ext>
            </a:extLst>
          </p:cNvPr>
          <p:cNvCxnSpPr>
            <a:stCxn id="56" idx="7"/>
          </p:cNvCxnSpPr>
          <p:nvPr/>
        </p:nvCxnSpPr>
        <p:spPr>
          <a:xfrm flipV="1">
            <a:off x="8523912" y="4641272"/>
            <a:ext cx="613014" cy="108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602181" y="4641272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96233" y="4426115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25505" y="3255817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98860" y="2133600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36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9</cp:revision>
  <dcterms:created xsi:type="dcterms:W3CDTF">2021-02-03T22:04:27Z</dcterms:created>
  <dcterms:modified xsi:type="dcterms:W3CDTF">2021-02-04T02:53:36Z</dcterms:modified>
</cp:coreProperties>
</file>