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Forward Electrical Node (Dash)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7114678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Electrical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7097215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Centre Electrical Node (HVD)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0320933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942343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8166037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6173869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7942342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6956651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6956651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7942342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8948819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060816" y="1038744"/>
            <a:ext cx="1780515" cy="13307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Upper Electrical Node (Toblerone)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3865415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36254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10320931" y="4876797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10320931" y="1351165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15F3F2-DC80-4D9E-9F5C-E1AE0B16B060}"/>
              </a:ext>
            </a:extLst>
          </p:cNvPr>
          <p:cNvCxnSpPr>
            <a:cxnSpLocks/>
            <a:stCxn id="31" idx="4"/>
            <a:endCxn id="5" idx="0"/>
          </p:cNvCxnSpPr>
          <p:nvPr/>
        </p:nvCxnSpPr>
        <p:spPr>
          <a:xfrm>
            <a:off x="7951074" y="2369474"/>
            <a:ext cx="8732" cy="1052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38B439-21FB-4397-961C-9A55B9CD9AA2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447309" y="4031672"/>
            <a:ext cx="266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BE1558-8338-4E85-A045-8DC9EF9D1A80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8787470" y="7308270"/>
            <a:ext cx="15334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697329-EC03-4720-968E-D1DF5BCC7FF9}"/>
              </a:ext>
            </a:extLst>
          </p:cNvPr>
          <p:cNvCxnSpPr>
            <a:stCxn id="56" idx="3"/>
          </p:cNvCxnSpPr>
          <p:nvPr/>
        </p:nvCxnSpPr>
        <p:spPr>
          <a:xfrm flipH="1">
            <a:off x="8841331" y="2214434"/>
            <a:ext cx="1708872" cy="1411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EA6C7F-5703-4F3F-91B2-20729F34D968}"/>
              </a:ext>
            </a:extLst>
          </p:cNvPr>
          <p:cNvCxnSpPr>
            <a:stCxn id="40" idx="2"/>
          </p:cNvCxnSpPr>
          <p:nvPr/>
        </p:nvCxnSpPr>
        <p:spPr>
          <a:xfrm flipH="1">
            <a:off x="8796202" y="2868237"/>
            <a:ext cx="3141508" cy="99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0ED78B-D62F-4220-B368-570BA1CCDD4E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8796202" y="4242482"/>
            <a:ext cx="1754001" cy="782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1B240C-F7E6-4161-8BEC-CDF0EFEDC339}"/>
              </a:ext>
            </a:extLst>
          </p:cNvPr>
          <p:cNvCxnSpPr>
            <a:cxnSpLocks/>
            <a:stCxn id="39" idx="2"/>
            <a:endCxn id="5" idx="3"/>
          </p:cNvCxnSpPr>
          <p:nvPr/>
        </p:nvCxnSpPr>
        <p:spPr>
          <a:xfrm flipH="1" flipV="1">
            <a:off x="8804933" y="4031672"/>
            <a:ext cx="3132777" cy="33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C63BE19-47DC-49D4-BBD6-18F8BA11FDF0}"/>
              </a:ext>
            </a:extLst>
          </p:cNvPr>
          <p:cNvSpPr/>
          <p:nvPr/>
        </p:nvSpPr>
        <p:spPr>
          <a:xfrm>
            <a:off x="1080655" y="9337963"/>
            <a:ext cx="1288465" cy="863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Non-Critical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9580E7C-EC1B-4289-B4A8-B9B20837FBA2}"/>
              </a:ext>
            </a:extLst>
          </p:cNvPr>
          <p:cNvSpPr/>
          <p:nvPr/>
        </p:nvSpPr>
        <p:spPr>
          <a:xfrm>
            <a:off x="1080654" y="8345217"/>
            <a:ext cx="1288465" cy="86326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Critical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B1132-84FD-44F1-A8F8-5D009B19C743}"/>
              </a:ext>
            </a:extLst>
          </p:cNvPr>
          <p:cNvSpPr/>
          <p:nvPr/>
        </p:nvSpPr>
        <p:spPr>
          <a:xfrm>
            <a:off x="1034895" y="7257139"/>
            <a:ext cx="1389634" cy="907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Critical,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Contains Circuits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16709</TotalTime>
  <Words>55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17</cp:revision>
  <dcterms:created xsi:type="dcterms:W3CDTF">2021-02-03T22:04:27Z</dcterms:created>
  <dcterms:modified xsi:type="dcterms:W3CDTF">2021-03-01T00:50:11Z</dcterms:modified>
</cp:coreProperties>
</file>