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5" r:id="rId15"/>
    <p:sldId id="273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8" r:id="rId25"/>
    <p:sldId id="289" r:id="rId26"/>
    <p:sldId id="284" r:id="rId27"/>
    <p:sldId id="286" r:id="rId28"/>
    <p:sldId id="287" r:id="rId29"/>
    <p:sldId id="285" r:id="rId30"/>
    <p:sldId id="290" r:id="rId31"/>
    <p:sldId id="291" r:id="rId32"/>
    <p:sldId id="292" r:id="rId33"/>
    <p:sldId id="294" r:id="rId34"/>
    <p:sldId id="29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2"/>
  </p:normalViewPr>
  <p:slideViewPr>
    <p:cSldViewPr snapToGrid="0" snapToObjects="1">
      <p:cViewPr>
        <p:scale>
          <a:sx n="91" d="100"/>
          <a:sy n="91" d="100"/>
        </p:scale>
        <p:origin x="17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046F2A-664E-47C9-8548-0BA9CBBD25D6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0184134-C3DB-4E3E-A272-79A8A76DE478}">
      <dgm:prSet/>
      <dgm:spPr/>
      <dgm:t>
        <a:bodyPr/>
        <a:lstStyle/>
        <a:p>
          <a:r>
            <a:rPr lang="en-US"/>
            <a:t>Download</a:t>
          </a:r>
        </a:p>
      </dgm:t>
    </dgm:pt>
    <dgm:pt modelId="{5FB09A4F-0E1B-4308-BC5A-7BB03FC77A42}" type="parTrans" cxnId="{CA0557DE-B1BF-456E-B32B-B7E63FD84FCB}">
      <dgm:prSet/>
      <dgm:spPr/>
      <dgm:t>
        <a:bodyPr/>
        <a:lstStyle/>
        <a:p>
          <a:endParaRPr lang="en-US"/>
        </a:p>
      </dgm:t>
    </dgm:pt>
    <dgm:pt modelId="{7D3749E8-D916-4682-858E-66C4104A10AF}" type="sibTrans" cxnId="{CA0557DE-B1BF-456E-B32B-B7E63FD84FCB}">
      <dgm:prSet/>
      <dgm:spPr/>
      <dgm:t>
        <a:bodyPr/>
        <a:lstStyle/>
        <a:p>
          <a:endParaRPr lang="en-US"/>
        </a:p>
      </dgm:t>
    </dgm:pt>
    <dgm:pt modelId="{F15F5DAE-D420-467C-8ECF-C262BAF34450}">
      <dgm:prSet/>
      <dgm:spPr/>
      <dgm:t>
        <a:bodyPr/>
        <a:lstStyle/>
        <a:p>
          <a:r>
            <a:rPr lang="en-US"/>
            <a:t>Download [Github Desktop](https://desktop.github.com/)</a:t>
          </a:r>
        </a:p>
      </dgm:t>
    </dgm:pt>
    <dgm:pt modelId="{A2C46D48-1D20-4CF5-B5CD-C6A70884477A}" type="parTrans" cxnId="{42021846-7114-4B17-9991-152C822D63D9}">
      <dgm:prSet/>
      <dgm:spPr/>
      <dgm:t>
        <a:bodyPr/>
        <a:lstStyle/>
        <a:p>
          <a:endParaRPr lang="en-US"/>
        </a:p>
      </dgm:t>
    </dgm:pt>
    <dgm:pt modelId="{7F31460E-E012-4B1F-A443-F0E8FD2468DD}" type="sibTrans" cxnId="{42021846-7114-4B17-9991-152C822D63D9}">
      <dgm:prSet/>
      <dgm:spPr/>
      <dgm:t>
        <a:bodyPr/>
        <a:lstStyle/>
        <a:p>
          <a:endParaRPr lang="en-US"/>
        </a:p>
      </dgm:t>
    </dgm:pt>
    <dgm:pt modelId="{FF779E96-AA3F-4415-8276-E881F3AC1025}">
      <dgm:prSet/>
      <dgm:spPr/>
      <dgm:t>
        <a:bodyPr/>
        <a:lstStyle/>
        <a:p>
          <a:r>
            <a:rPr lang="en-US"/>
            <a:t>Join</a:t>
          </a:r>
        </a:p>
      </dgm:t>
    </dgm:pt>
    <dgm:pt modelId="{3257D0FF-E10B-408F-A2E7-960CD6FE14EB}" type="parTrans" cxnId="{A630A7B3-0D02-43BD-8CC2-02302E6CAAAF}">
      <dgm:prSet/>
      <dgm:spPr/>
      <dgm:t>
        <a:bodyPr/>
        <a:lstStyle/>
        <a:p>
          <a:endParaRPr lang="en-US"/>
        </a:p>
      </dgm:t>
    </dgm:pt>
    <dgm:pt modelId="{68416FC3-2B39-469A-B754-599D8869F9D6}" type="sibTrans" cxnId="{A630A7B3-0D02-43BD-8CC2-02302E6CAAAF}">
      <dgm:prSet/>
      <dgm:spPr/>
      <dgm:t>
        <a:bodyPr/>
        <a:lstStyle/>
        <a:p>
          <a:endParaRPr lang="en-US"/>
        </a:p>
      </dgm:t>
    </dgm:pt>
    <dgm:pt modelId="{3E5EADB4-B2FC-4973-B8D9-C6ADC0583155}">
      <dgm:prSet/>
      <dgm:spPr/>
      <dgm:t>
        <a:bodyPr/>
        <a:lstStyle/>
        <a:p>
          <a:r>
            <a:rPr lang="en-US"/>
            <a:t>Join [GitHub](https://github.com/join) by creating an account</a:t>
          </a:r>
        </a:p>
      </dgm:t>
    </dgm:pt>
    <dgm:pt modelId="{B0BAF653-C70B-456F-8D92-DBCFBC59EF1E}" type="parTrans" cxnId="{0689DF70-F926-4BD3-816E-D2ED53C9414A}">
      <dgm:prSet/>
      <dgm:spPr/>
      <dgm:t>
        <a:bodyPr/>
        <a:lstStyle/>
        <a:p>
          <a:endParaRPr lang="en-US"/>
        </a:p>
      </dgm:t>
    </dgm:pt>
    <dgm:pt modelId="{E5FF6A82-8D7E-4134-85B6-692E99E5118B}" type="sibTrans" cxnId="{0689DF70-F926-4BD3-816E-D2ED53C9414A}">
      <dgm:prSet/>
      <dgm:spPr/>
      <dgm:t>
        <a:bodyPr/>
        <a:lstStyle/>
        <a:p>
          <a:endParaRPr lang="en-US"/>
        </a:p>
      </dgm:t>
    </dgm:pt>
    <dgm:pt modelId="{FE4BEE0D-06B2-4D41-8955-1923CE55162C}">
      <dgm:prSet/>
      <dgm:spPr/>
      <dgm:t>
        <a:bodyPr/>
        <a:lstStyle/>
        <a:p>
          <a:r>
            <a:rPr lang="en-US"/>
            <a:t>Use a professional-enough name, since you'll typically include this in your résumé</a:t>
          </a:r>
        </a:p>
      </dgm:t>
    </dgm:pt>
    <dgm:pt modelId="{82ED14AB-B0A6-4362-A83E-1964C4476F2B}" type="parTrans" cxnId="{CBC7B286-F994-43FB-9D90-1C8755B85B32}">
      <dgm:prSet/>
      <dgm:spPr/>
      <dgm:t>
        <a:bodyPr/>
        <a:lstStyle/>
        <a:p>
          <a:endParaRPr lang="en-US"/>
        </a:p>
      </dgm:t>
    </dgm:pt>
    <dgm:pt modelId="{D85FCFA6-9453-4DDE-878C-5CD5F37BD2AF}" type="sibTrans" cxnId="{CBC7B286-F994-43FB-9D90-1C8755B85B32}">
      <dgm:prSet/>
      <dgm:spPr/>
      <dgm:t>
        <a:bodyPr/>
        <a:lstStyle/>
        <a:p>
          <a:endParaRPr lang="en-US"/>
        </a:p>
      </dgm:t>
    </dgm:pt>
    <dgm:pt modelId="{CB463ED4-2B05-0146-8E89-C89B967FF33A}" type="pres">
      <dgm:prSet presAssocID="{40046F2A-664E-47C9-8548-0BA9CBBD25D6}" presName="Name0" presStyleCnt="0">
        <dgm:presLayoutVars>
          <dgm:dir/>
          <dgm:animLvl val="lvl"/>
          <dgm:resizeHandles val="exact"/>
        </dgm:presLayoutVars>
      </dgm:prSet>
      <dgm:spPr/>
    </dgm:pt>
    <dgm:pt modelId="{A5D6B774-78C4-244F-9B23-969235C8F639}" type="pres">
      <dgm:prSet presAssocID="{20184134-C3DB-4E3E-A272-79A8A76DE478}" presName="linNode" presStyleCnt="0"/>
      <dgm:spPr/>
    </dgm:pt>
    <dgm:pt modelId="{666F2BDF-EEAE-0940-85BA-3B7633F6FEA0}" type="pres">
      <dgm:prSet presAssocID="{20184134-C3DB-4E3E-A272-79A8A76DE478}" presName="parentText" presStyleLbl="solidFgAcc1" presStyleIdx="0" presStyleCnt="2">
        <dgm:presLayoutVars>
          <dgm:chMax val="1"/>
          <dgm:bulletEnabled/>
        </dgm:presLayoutVars>
      </dgm:prSet>
      <dgm:spPr/>
    </dgm:pt>
    <dgm:pt modelId="{9DFFDE3B-D781-B544-984D-0DE649BE93FF}" type="pres">
      <dgm:prSet presAssocID="{20184134-C3DB-4E3E-A272-79A8A76DE478}" presName="descendantText" presStyleLbl="alignNode1" presStyleIdx="0" presStyleCnt="2">
        <dgm:presLayoutVars>
          <dgm:bulletEnabled/>
        </dgm:presLayoutVars>
      </dgm:prSet>
      <dgm:spPr/>
    </dgm:pt>
    <dgm:pt modelId="{80DEACF2-E47C-F14F-A1D1-34FB618DC4BD}" type="pres">
      <dgm:prSet presAssocID="{7D3749E8-D916-4682-858E-66C4104A10AF}" presName="sp" presStyleCnt="0"/>
      <dgm:spPr/>
    </dgm:pt>
    <dgm:pt modelId="{97E91164-1EB0-F644-A47F-E5FCBCAB1E95}" type="pres">
      <dgm:prSet presAssocID="{FF779E96-AA3F-4415-8276-E881F3AC1025}" presName="linNode" presStyleCnt="0"/>
      <dgm:spPr/>
    </dgm:pt>
    <dgm:pt modelId="{D45DABF7-0E4F-0C44-9A82-476028E99707}" type="pres">
      <dgm:prSet presAssocID="{FF779E96-AA3F-4415-8276-E881F3AC1025}" presName="parentText" presStyleLbl="solidFgAcc1" presStyleIdx="1" presStyleCnt="2">
        <dgm:presLayoutVars>
          <dgm:chMax val="1"/>
          <dgm:bulletEnabled/>
        </dgm:presLayoutVars>
      </dgm:prSet>
      <dgm:spPr/>
    </dgm:pt>
    <dgm:pt modelId="{988068FB-DF08-C741-81BC-30E9B18F63A4}" type="pres">
      <dgm:prSet presAssocID="{FF779E96-AA3F-4415-8276-E881F3AC1025}" presName="descendantText" presStyleLbl="alignNode1" presStyleIdx="1" presStyleCnt="2">
        <dgm:presLayoutVars>
          <dgm:bulletEnabled/>
        </dgm:presLayoutVars>
      </dgm:prSet>
      <dgm:spPr/>
    </dgm:pt>
  </dgm:ptLst>
  <dgm:cxnLst>
    <dgm:cxn modelId="{D17B0802-9919-6843-9461-8B666F8D519D}" type="presOf" srcId="{FF779E96-AA3F-4415-8276-E881F3AC1025}" destId="{D45DABF7-0E4F-0C44-9A82-476028E99707}" srcOrd="0" destOrd="0" presId="urn:microsoft.com/office/officeart/2016/7/layout/VerticalHollowActionList"/>
    <dgm:cxn modelId="{0D56B00F-31DD-B846-8795-44F099F29E7D}" type="presOf" srcId="{3E5EADB4-B2FC-4973-B8D9-C6ADC0583155}" destId="{988068FB-DF08-C741-81BC-30E9B18F63A4}" srcOrd="0" destOrd="0" presId="urn:microsoft.com/office/officeart/2016/7/layout/VerticalHollowActionList"/>
    <dgm:cxn modelId="{42021846-7114-4B17-9991-152C822D63D9}" srcId="{20184134-C3DB-4E3E-A272-79A8A76DE478}" destId="{F15F5DAE-D420-467C-8ECF-C262BAF34450}" srcOrd="0" destOrd="0" parTransId="{A2C46D48-1D20-4CF5-B5CD-C6A70884477A}" sibTransId="{7F31460E-E012-4B1F-A443-F0E8FD2468DD}"/>
    <dgm:cxn modelId="{C40EDE4B-3D2A-7849-8A1F-89E5A2C4B694}" type="presOf" srcId="{F15F5DAE-D420-467C-8ECF-C262BAF34450}" destId="{9DFFDE3B-D781-B544-984D-0DE649BE93FF}" srcOrd="0" destOrd="0" presId="urn:microsoft.com/office/officeart/2016/7/layout/VerticalHollowActionList"/>
    <dgm:cxn modelId="{3BFF6A69-976D-E14B-BB04-90388D538EF8}" type="presOf" srcId="{40046F2A-664E-47C9-8548-0BA9CBBD25D6}" destId="{CB463ED4-2B05-0146-8E89-C89B967FF33A}" srcOrd="0" destOrd="0" presId="urn:microsoft.com/office/officeart/2016/7/layout/VerticalHollowActionList"/>
    <dgm:cxn modelId="{0689DF70-F926-4BD3-816E-D2ED53C9414A}" srcId="{FF779E96-AA3F-4415-8276-E881F3AC1025}" destId="{3E5EADB4-B2FC-4973-B8D9-C6ADC0583155}" srcOrd="0" destOrd="0" parTransId="{B0BAF653-C70B-456F-8D92-DBCFBC59EF1E}" sibTransId="{E5FF6A82-8D7E-4134-85B6-692E99E5118B}"/>
    <dgm:cxn modelId="{CBC7B286-F994-43FB-9D90-1C8755B85B32}" srcId="{3E5EADB4-B2FC-4973-B8D9-C6ADC0583155}" destId="{FE4BEE0D-06B2-4D41-8955-1923CE55162C}" srcOrd="0" destOrd="0" parTransId="{82ED14AB-B0A6-4362-A83E-1964C4476F2B}" sibTransId="{D85FCFA6-9453-4DDE-878C-5CD5F37BD2AF}"/>
    <dgm:cxn modelId="{45284990-80C6-FA4C-B3DE-0DA4FB7772D4}" type="presOf" srcId="{FE4BEE0D-06B2-4D41-8955-1923CE55162C}" destId="{988068FB-DF08-C741-81BC-30E9B18F63A4}" srcOrd="0" destOrd="1" presId="urn:microsoft.com/office/officeart/2016/7/layout/VerticalHollowActionList"/>
    <dgm:cxn modelId="{A630A7B3-0D02-43BD-8CC2-02302E6CAAAF}" srcId="{40046F2A-664E-47C9-8548-0BA9CBBD25D6}" destId="{FF779E96-AA3F-4415-8276-E881F3AC1025}" srcOrd="1" destOrd="0" parTransId="{3257D0FF-E10B-408F-A2E7-960CD6FE14EB}" sibTransId="{68416FC3-2B39-469A-B754-599D8869F9D6}"/>
    <dgm:cxn modelId="{BCF717DB-A62E-654B-AAFA-74CC8E2AA7AE}" type="presOf" srcId="{20184134-C3DB-4E3E-A272-79A8A76DE478}" destId="{666F2BDF-EEAE-0940-85BA-3B7633F6FEA0}" srcOrd="0" destOrd="0" presId="urn:microsoft.com/office/officeart/2016/7/layout/VerticalHollowActionList"/>
    <dgm:cxn modelId="{CA0557DE-B1BF-456E-B32B-B7E63FD84FCB}" srcId="{40046F2A-664E-47C9-8548-0BA9CBBD25D6}" destId="{20184134-C3DB-4E3E-A272-79A8A76DE478}" srcOrd="0" destOrd="0" parTransId="{5FB09A4F-0E1B-4308-BC5A-7BB03FC77A42}" sibTransId="{7D3749E8-D916-4682-858E-66C4104A10AF}"/>
    <dgm:cxn modelId="{07ADC957-2275-8043-8617-E34167159AB5}" type="presParOf" srcId="{CB463ED4-2B05-0146-8E89-C89B967FF33A}" destId="{A5D6B774-78C4-244F-9B23-969235C8F639}" srcOrd="0" destOrd="0" presId="urn:microsoft.com/office/officeart/2016/7/layout/VerticalHollowActionList"/>
    <dgm:cxn modelId="{4678DFFF-1AFB-BF49-901F-8AAA93868156}" type="presParOf" srcId="{A5D6B774-78C4-244F-9B23-969235C8F639}" destId="{666F2BDF-EEAE-0940-85BA-3B7633F6FEA0}" srcOrd="0" destOrd="0" presId="urn:microsoft.com/office/officeart/2016/7/layout/VerticalHollowActionList"/>
    <dgm:cxn modelId="{D90B3612-1903-F741-8BB6-4F964443C7AF}" type="presParOf" srcId="{A5D6B774-78C4-244F-9B23-969235C8F639}" destId="{9DFFDE3B-D781-B544-984D-0DE649BE93FF}" srcOrd="1" destOrd="0" presId="urn:microsoft.com/office/officeart/2016/7/layout/VerticalHollowActionList"/>
    <dgm:cxn modelId="{08A9C118-0055-8B48-BBAF-D032ED9586DB}" type="presParOf" srcId="{CB463ED4-2B05-0146-8E89-C89B967FF33A}" destId="{80DEACF2-E47C-F14F-A1D1-34FB618DC4BD}" srcOrd="1" destOrd="0" presId="urn:microsoft.com/office/officeart/2016/7/layout/VerticalHollowActionList"/>
    <dgm:cxn modelId="{D2A6F7F9-BA89-1049-B0BC-D6C59E500F21}" type="presParOf" srcId="{CB463ED4-2B05-0146-8E89-C89B967FF33A}" destId="{97E91164-1EB0-F644-A47F-E5FCBCAB1E95}" srcOrd="2" destOrd="0" presId="urn:microsoft.com/office/officeart/2016/7/layout/VerticalHollowActionList"/>
    <dgm:cxn modelId="{D2574E56-77D8-A94E-8EC5-28186C91B6A9}" type="presParOf" srcId="{97E91164-1EB0-F644-A47F-E5FCBCAB1E95}" destId="{D45DABF7-0E4F-0C44-9A82-476028E99707}" srcOrd="0" destOrd="0" presId="urn:microsoft.com/office/officeart/2016/7/layout/VerticalHollowActionList"/>
    <dgm:cxn modelId="{34093F7F-FF84-BB48-9093-E4EA09FFF3A5}" type="presParOf" srcId="{97E91164-1EB0-F644-A47F-E5FCBCAB1E95}" destId="{988068FB-DF08-C741-81BC-30E9B18F63A4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582E0F-B06D-4227-B1D4-C6CB11F1731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5309729-E8CB-44D9-93DC-B4FF2BF7F7A8}">
      <dgm:prSet/>
      <dgm:spPr/>
      <dgm:t>
        <a:bodyPr/>
        <a:lstStyle/>
        <a:p>
          <a:pPr>
            <a:defRPr cap="all"/>
          </a:pPr>
          <a:r>
            <a:rPr lang="en-US" dirty="0"/>
            <a:t>Why do we need it?</a:t>
          </a:r>
        </a:p>
      </dgm:t>
    </dgm:pt>
    <dgm:pt modelId="{A76BDF64-9A03-43E2-91C8-70CC5C7D9562}" type="parTrans" cxnId="{D1C8A976-CA6D-4E1D-99EA-4AFF7EF68CF6}">
      <dgm:prSet/>
      <dgm:spPr/>
      <dgm:t>
        <a:bodyPr/>
        <a:lstStyle/>
        <a:p>
          <a:endParaRPr lang="en-US"/>
        </a:p>
      </dgm:t>
    </dgm:pt>
    <dgm:pt modelId="{F855DBF3-6235-4BF0-A22C-D6FE86F9AAB2}" type="sibTrans" cxnId="{D1C8A976-CA6D-4E1D-99EA-4AFF7EF68CF6}">
      <dgm:prSet/>
      <dgm:spPr/>
      <dgm:t>
        <a:bodyPr/>
        <a:lstStyle/>
        <a:p>
          <a:endParaRPr lang="en-US"/>
        </a:p>
      </dgm:t>
    </dgm:pt>
    <dgm:pt modelId="{0AA52004-3ED3-4F57-A1ED-C436AB6A3013}">
      <dgm:prSet/>
      <dgm:spPr/>
      <dgm:t>
        <a:bodyPr/>
        <a:lstStyle/>
        <a:p>
          <a:pPr>
            <a:defRPr cap="all"/>
          </a:pPr>
          <a:r>
            <a:rPr lang="en-US" dirty="0"/>
            <a:t>Why should we use it?</a:t>
          </a:r>
        </a:p>
      </dgm:t>
    </dgm:pt>
    <dgm:pt modelId="{CA29BAB2-524E-463B-99B0-964C31370BB4}" type="parTrans" cxnId="{C3B82159-9B58-4738-8557-3E5E59E7AF3A}">
      <dgm:prSet/>
      <dgm:spPr/>
      <dgm:t>
        <a:bodyPr/>
        <a:lstStyle/>
        <a:p>
          <a:endParaRPr lang="en-US"/>
        </a:p>
      </dgm:t>
    </dgm:pt>
    <dgm:pt modelId="{184A1901-5A7E-42C6-B790-F845B177C0FF}" type="sibTrans" cxnId="{C3B82159-9B58-4738-8557-3E5E59E7AF3A}">
      <dgm:prSet/>
      <dgm:spPr/>
      <dgm:t>
        <a:bodyPr/>
        <a:lstStyle/>
        <a:p>
          <a:endParaRPr lang="en-US"/>
        </a:p>
      </dgm:t>
    </dgm:pt>
    <dgm:pt modelId="{866B1EB5-08A5-4620-9AB8-A2DB190AC32B}">
      <dgm:prSet/>
      <dgm:spPr/>
      <dgm:t>
        <a:bodyPr/>
        <a:lstStyle/>
        <a:p>
          <a:pPr>
            <a:defRPr cap="all"/>
          </a:pPr>
          <a:r>
            <a:rPr lang="en-US"/>
            <a:t>What are the benefits?</a:t>
          </a:r>
        </a:p>
      </dgm:t>
    </dgm:pt>
    <dgm:pt modelId="{B444C4F1-24B1-492D-99F5-70C6502D3F57}" type="parTrans" cxnId="{5E081E8F-98D8-4ED4-9016-41670DBA3A61}">
      <dgm:prSet/>
      <dgm:spPr/>
      <dgm:t>
        <a:bodyPr/>
        <a:lstStyle/>
        <a:p>
          <a:endParaRPr lang="en-US"/>
        </a:p>
      </dgm:t>
    </dgm:pt>
    <dgm:pt modelId="{D1929716-5697-4DE6-8EF5-46DDBF9B9D44}" type="sibTrans" cxnId="{5E081E8F-98D8-4ED4-9016-41670DBA3A61}">
      <dgm:prSet/>
      <dgm:spPr/>
      <dgm:t>
        <a:bodyPr/>
        <a:lstStyle/>
        <a:p>
          <a:endParaRPr lang="en-US"/>
        </a:p>
      </dgm:t>
    </dgm:pt>
    <dgm:pt modelId="{B585FBA9-6F30-49C7-929B-5991ADFA9EC1}" type="pres">
      <dgm:prSet presAssocID="{BA582E0F-B06D-4227-B1D4-C6CB11F17317}" presName="root" presStyleCnt="0">
        <dgm:presLayoutVars>
          <dgm:dir/>
          <dgm:resizeHandles val="exact"/>
        </dgm:presLayoutVars>
      </dgm:prSet>
      <dgm:spPr/>
    </dgm:pt>
    <dgm:pt modelId="{AF70FFCF-788E-4E21-95AA-D662307D44A3}" type="pres">
      <dgm:prSet presAssocID="{B5309729-E8CB-44D9-93DC-B4FF2BF7F7A8}" presName="compNode" presStyleCnt="0"/>
      <dgm:spPr/>
    </dgm:pt>
    <dgm:pt modelId="{A168DD1A-F6E1-4B49-A32E-F9DA9964EB81}" type="pres">
      <dgm:prSet presAssocID="{B5309729-E8CB-44D9-93DC-B4FF2BF7F7A8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EA072DB-D282-452D-9680-82F6BC3944DE}" type="pres">
      <dgm:prSet presAssocID="{B5309729-E8CB-44D9-93DC-B4FF2BF7F7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1A4440CC-9957-4504-8CAD-FD9CE24EFC69}" type="pres">
      <dgm:prSet presAssocID="{B5309729-E8CB-44D9-93DC-B4FF2BF7F7A8}" presName="spaceRect" presStyleCnt="0"/>
      <dgm:spPr/>
    </dgm:pt>
    <dgm:pt modelId="{6580E2FA-012A-449F-ABE7-EF31454C8BCF}" type="pres">
      <dgm:prSet presAssocID="{B5309729-E8CB-44D9-93DC-B4FF2BF7F7A8}" presName="textRect" presStyleLbl="revTx" presStyleIdx="0" presStyleCnt="3">
        <dgm:presLayoutVars>
          <dgm:chMax val="1"/>
          <dgm:chPref val="1"/>
        </dgm:presLayoutVars>
      </dgm:prSet>
      <dgm:spPr/>
    </dgm:pt>
    <dgm:pt modelId="{C7FA243C-6CCC-4395-87C0-742FD7D2F83E}" type="pres">
      <dgm:prSet presAssocID="{F855DBF3-6235-4BF0-A22C-D6FE86F9AAB2}" presName="sibTrans" presStyleCnt="0"/>
      <dgm:spPr/>
    </dgm:pt>
    <dgm:pt modelId="{A4174C99-0C7C-4D2D-A212-35CF60A76C7E}" type="pres">
      <dgm:prSet presAssocID="{0AA52004-3ED3-4F57-A1ED-C436AB6A3013}" presName="compNode" presStyleCnt="0"/>
      <dgm:spPr/>
    </dgm:pt>
    <dgm:pt modelId="{CC0E068E-ACD7-4698-B3C9-28F711B22C70}" type="pres">
      <dgm:prSet presAssocID="{0AA52004-3ED3-4F57-A1ED-C436AB6A3013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D8998F7-5BD8-4FF4-87E1-D0209A28A2D8}" type="pres">
      <dgm:prSet presAssocID="{0AA52004-3ED3-4F57-A1ED-C436AB6A30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C2FE3143-82A8-42ED-930F-CA19556E6F6A}" type="pres">
      <dgm:prSet presAssocID="{0AA52004-3ED3-4F57-A1ED-C436AB6A3013}" presName="spaceRect" presStyleCnt="0"/>
      <dgm:spPr/>
    </dgm:pt>
    <dgm:pt modelId="{8257CCC0-3EBC-4BF2-AB92-669D4B84AD35}" type="pres">
      <dgm:prSet presAssocID="{0AA52004-3ED3-4F57-A1ED-C436AB6A3013}" presName="textRect" presStyleLbl="revTx" presStyleIdx="1" presStyleCnt="3">
        <dgm:presLayoutVars>
          <dgm:chMax val="1"/>
          <dgm:chPref val="1"/>
        </dgm:presLayoutVars>
      </dgm:prSet>
      <dgm:spPr/>
    </dgm:pt>
    <dgm:pt modelId="{51FFC1BB-020B-4421-A921-021A21E26134}" type="pres">
      <dgm:prSet presAssocID="{184A1901-5A7E-42C6-B790-F845B177C0FF}" presName="sibTrans" presStyleCnt="0"/>
      <dgm:spPr/>
    </dgm:pt>
    <dgm:pt modelId="{5A9FEB04-0F66-4FFE-B488-2BC259563F28}" type="pres">
      <dgm:prSet presAssocID="{866B1EB5-08A5-4620-9AB8-A2DB190AC32B}" presName="compNode" presStyleCnt="0"/>
      <dgm:spPr/>
    </dgm:pt>
    <dgm:pt modelId="{CE9CA3CA-AD80-4F93-872C-293707E40B0A}" type="pres">
      <dgm:prSet presAssocID="{866B1EB5-08A5-4620-9AB8-A2DB190AC32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596903C-6909-46A2-9368-0CC766BDE30B}" type="pres">
      <dgm:prSet presAssocID="{866B1EB5-08A5-4620-9AB8-A2DB190AC32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E786F5E6-4082-43CC-9FB1-13909485D909}" type="pres">
      <dgm:prSet presAssocID="{866B1EB5-08A5-4620-9AB8-A2DB190AC32B}" presName="spaceRect" presStyleCnt="0"/>
      <dgm:spPr/>
    </dgm:pt>
    <dgm:pt modelId="{44FA453C-3A27-4523-8C25-6E107E402D94}" type="pres">
      <dgm:prSet presAssocID="{866B1EB5-08A5-4620-9AB8-A2DB190AC32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A07D522-B491-4C63-93EB-9A43DF7DDA97}" type="presOf" srcId="{866B1EB5-08A5-4620-9AB8-A2DB190AC32B}" destId="{44FA453C-3A27-4523-8C25-6E107E402D94}" srcOrd="0" destOrd="0" presId="urn:microsoft.com/office/officeart/2018/5/layout/IconLeafLabelList"/>
    <dgm:cxn modelId="{C3B82159-9B58-4738-8557-3E5E59E7AF3A}" srcId="{BA582E0F-B06D-4227-B1D4-C6CB11F17317}" destId="{0AA52004-3ED3-4F57-A1ED-C436AB6A3013}" srcOrd="1" destOrd="0" parTransId="{CA29BAB2-524E-463B-99B0-964C31370BB4}" sibTransId="{184A1901-5A7E-42C6-B790-F845B177C0FF}"/>
    <dgm:cxn modelId="{D1C8A976-CA6D-4E1D-99EA-4AFF7EF68CF6}" srcId="{BA582E0F-B06D-4227-B1D4-C6CB11F17317}" destId="{B5309729-E8CB-44D9-93DC-B4FF2BF7F7A8}" srcOrd="0" destOrd="0" parTransId="{A76BDF64-9A03-43E2-91C8-70CC5C7D9562}" sibTransId="{F855DBF3-6235-4BF0-A22C-D6FE86F9AAB2}"/>
    <dgm:cxn modelId="{5E081E8F-98D8-4ED4-9016-41670DBA3A61}" srcId="{BA582E0F-B06D-4227-B1D4-C6CB11F17317}" destId="{866B1EB5-08A5-4620-9AB8-A2DB190AC32B}" srcOrd="2" destOrd="0" parTransId="{B444C4F1-24B1-492D-99F5-70C6502D3F57}" sibTransId="{D1929716-5697-4DE6-8EF5-46DDBF9B9D44}"/>
    <dgm:cxn modelId="{2917F992-211A-450B-A8F3-11D1BC9CE6BB}" type="presOf" srcId="{B5309729-E8CB-44D9-93DC-B4FF2BF7F7A8}" destId="{6580E2FA-012A-449F-ABE7-EF31454C8BCF}" srcOrd="0" destOrd="0" presId="urn:microsoft.com/office/officeart/2018/5/layout/IconLeafLabelList"/>
    <dgm:cxn modelId="{A79438AB-ADAF-4438-9EB5-2ACC90C2C04D}" type="presOf" srcId="{0AA52004-3ED3-4F57-A1ED-C436AB6A3013}" destId="{8257CCC0-3EBC-4BF2-AB92-669D4B84AD35}" srcOrd="0" destOrd="0" presId="urn:microsoft.com/office/officeart/2018/5/layout/IconLeafLabelList"/>
    <dgm:cxn modelId="{225848F7-2DF7-4EE1-9206-BAB0686DEB29}" type="presOf" srcId="{BA582E0F-B06D-4227-B1D4-C6CB11F17317}" destId="{B585FBA9-6F30-49C7-929B-5991ADFA9EC1}" srcOrd="0" destOrd="0" presId="urn:microsoft.com/office/officeart/2018/5/layout/IconLeafLabelList"/>
    <dgm:cxn modelId="{24501ECD-0822-48DC-8E84-F4B95B18787E}" type="presParOf" srcId="{B585FBA9-6F30-49C7-929B-5991ADFA9EC1}" destId="{AF70FFCF-788E-4E21-95AA-D662307D44A3}" srcOrd="0" destOrd="0" presId="urn:microsoft.com/office/officeart/2018/5/layout/IconLeafLabelList"/>
    <dgm:cxn modelId="{5327CE6B-CF7D-4C0C-9A77-1CD4BAD0AEBB}" type="presParOf" srcId="{AF70FFCF-788E-4E21-95AA-D662307D44A3}" destId="{A168DD1A-F6E1-4B49-A32E-F9DA9964EB81}" srcOrd="0" destOrd="0" presId="urn:microsoft.com/office/officeart/2018/5/layout/IconLeafLabelList"/>
    <dgm:cxn modelId="{3AF2E61E-C512-42E3-8E5F-A75AAAF32D0C}" type="presParOf" srcId="{AF70FFCF-788E-4E21-95AA-D662307D44A3}" destId="{CEA072DB-D282-452D-9680-82F6BC3944DE}" srcOrd="1" destOrd="0" presId="urn:microsoft.com/office/officeart/2018/5/layout/IconLeafLabelList"/>
    <dgm:cxn modelId="{B2B3CF62-31D2-4749-8696-53E716B56C3C}" type="presParOf" srcId="{AF70FFCF-788E-4E21-95AA-D662307D44A3}" destId="{1A4440CC-9957-4504-8CAD-FD9CE24EFC69}" srcOrd="2" destOrd="0" presId="urn:microsoft.com/office/officeart/2018/5/layout/IconLeafLabelList"/>
    <dgm:cxn modelId="{4C3262B5-DF83-4C6A-B70D-511151DBF2AB}" type="presParOf" srcId="{AF70FFCF-788E-4E21-95AA-D662307D44A3}" destId="{6580E2FA-012A-449F-ABE7-EF31454C8BCF}" srcOrd="3" destOrd="0" presId="urn:microsoft.com/office/officeart/2018/5/layout/IconLeafLabelList"/>
    <dgm:cxn modelId="{0FAAEBB8-AE6B-4770-9C3D-4C2BE12D0D58}" type="presParOf" srcId="{B585FBA9-6F30-49C7-929B-5991ADFA9EC1}" destId="{C7FA243C-6CCC-4395-87C0-742FD7D2F83E}" srcOrd="1" destOrd="0" presId="urn:microsoft.com/office/officeart/2018/5/layout/IconLeafLabelList"/>
    <dgm:cxn modelId="{A8F748C1-7E36-49D5-B58D-A8AE141B3E19}" type="presParOf" srcId="{B585FBA9-6F30-49C7-929B-5991ADFA9EC1}" destId="{A4174C99-0C7C-4D2D-A212-35CF60A76C7E}" srcOrd="2" destOrd="0" presId="urn:microsoft.com/office/officeart/2018/5/layout/IconLeafLabelList"/>
    <dgm:cxn modelId="{4917AAE9-0C33-44E2-B2F1-D98AF06449A0}" type="presParOf" srcId="{A4174C99-0C7C-4D2D-A212-35CF60A76C7E}" destId="{CC0E068E-ACD7-4698-B3C9-28F711B22C70}" srcOrd="0" destOrd="0" presId="urn:microsoft.com/office/officeart/2018/5/layout/IconLeafLabelList"/>
    <dgm:cxn modelId="{8106FA37-BCCB-4998-BAF9-8C7672E83F0C}" type="presParOf" srcId="{A4174C99-0C7C-4D2D-A212-35CF60A76C7E}" destId="{9D8998F7-5BD8-4FF4-87E1-D0209A28A2D8}" srcOrd="1" destOrd="0" presId="urn:microsoft.com/office/officeart/2018/5/layout/IconLeafLabelList"/>
    <dgm:cxn modelId="{E01BF7F3-5B94-4250-83EC-80249B49BC8A}" type="presParOf" srcId="{A4174C99-0C7C-4D2D-A212-35CF60A76C7E}" destId="{C2FE3143-82A8-42ED-930F-CA19556E6F6A}" srcOrd="2" destOrd="0" presId="urn:microsoft.com/office/officeart/2018/5/layout/IconLeafLabelList"/>
    <dgm:cxn modelId="{21BD07B3-66CD-4628-A04E-389C134314AB}" type="presParOf" srcId="{A4174C99-0C7C-4D2D-A212-35CF60A76C7E}" destId="{8257CCC0-3EBC-4BF2-AB92-669D4B84AD35}" srcOrd="3" destOrd="0" presId="urn:microsoft.com/office/officeart/2018/5/layout/IconLeafLabelList"/>
    <dgm:cxn modelId="{F95DE26A-AC27-455E-B2ED-7A2185FACFF5}" type="presParOf" srcId="{B585FBA9-6F30-49C7-929B-5991ADFA9EC1}" destId="{51FFC1BB-020B-4421-A921-021A21E26134}" srcOrd="3" destOrd="0" presId="urn:microsoft.com/office/officeart/2018/5/layout/IconLeafLabelList"/>
    <dgm:cxn modelId="{3DFE91AE-A988-4C37-B6F0-0B69114B5093}" type="presParOf" srcId="{B585FBA9-6F30-49C7-929B-5991ADFA9EC1}" destId="{5A9FEB04-0F66-4FFE-B488-2BC259563F28}" srcOrd="4" destOrd="0" presId="urn:microsoft.com/office/officeart/2018/5/layout/IconLeafLabelList"/>
    <dgm:cxn modelId="{1F5B8235-8E1F-47D9-876C-DD04510CFC92}" type="presParOf" srcId="{5A9FEB04-0F66-4FFE-B488-2BC259563F28}" destId="{CE9CA3CA-AD80-4F93-872C-293707E40B0A}" srcOrd="0" destOrd="0" presId="urn:microsoft.com/office/officeart/2018/5/layout/IconLeafLabelList"/>
    <dgm:cxn modelId="{1426C409-B534-40C8-812F-8862FC573E01}" type="presParOf" srcId="{5A9FEB04-0F66-4FFE-B488-2BC259563F28}" destId="{3596903C-6909-46A2-9368-0CC766BDE30B}" srcOrd="1" destOrd="0" presId="urn:microsoft.com/office/officeart/2018/5/layout/IconLeafLabelList"/>
    <dgm:cxn modelId="{C2534D94-DECF-48F1-8F2E-4D99E49F5F86}" type="presParOf" srcId="{5A9FEB04-0F66-4FFE-B488-2BC259563F28}" destId="{E786F5E6-4082-43CC-9FB1-13909485D909}" srcOrd="2" destOrd="0" presId="urn:microsoft.com/office/officeart/2018/5/layout/IconLeafLabelList"/>
    <dgm:cxn modelId="{45661F52-C6FC-423D-AAA5-B89C82F8A087}" type="presParOf" srcId="{5A9FEB04-0F66-4FFE-B488-2BC259563F28}" destId="{44FA453C-3A27-4523-8C25-6E107E402D9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71C3AA-BAC0-46E2-AF0A-832090FB7A6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CDF70B0-3B0E-4559-8B3F-6264989C1939}">
      <dgm:prSet/>
      <dgm:spPr/>
      <dgm:t>
        <a:bodyPr/>
        <a:lstStyle/>
        <a:p>
          <a:pPr>
            <a:defRPr cap="all"/>
          </a:pPr>
          <a:r>
            <a:rPr lang="en-US"/>
            <a:t>- Make sure it's public!</a:t>
          </a:r>
        </a:p>
      </dgm:t>
    </dgm:pt>
    <dgm:pt modelId="{B65C4809-BE8F-412D-8C50-3EE45039E6E3}" type="parTrans" cxnId="{C5CBCF2C-2274-4235-8559-A918185BA0A8}">
      <dgm:prSet/>
      <dgm:spPr/>
      <dgm:t>
        <a:bodyPr/>
        <a:lstStyle/>
        <a:p>
          <a:endParaRPr lang="en-US"/>
        </a:p>
      </dgm:t>
    </dgm:pt>
    <dgm:pt modelId="{17B95AA0-CB13-4C9C-8124-6B48A00D12C3}" type="sibTrans" cxnId="{C5CBCF2C-2274-4235-8559-A918185BA0A8}">
      <dgm:prSet/>
      <dgm:spPr/>
      <dgm:t>
        <a:bodyPr/>
        <a:lstStyle/>
        <a:p>
          <a:endParaRPr lang="en-US"/>
        </a:p>
      </dgm:t>
    </dgm:pt>
    <dgm:pt modelId="{E52A9DE6-8110-4033-8C71-FE47D6AF106D}">
      <dgm:prSet/>
      <dgm:spPr/>
      <dgm:t>
        <a:bodyPr/>
        <a:lstStyle/>
        <a:p>
          <a:pPr>
            <a:defRPr cap="all"/>
          </a:pPr>
          <a:r>
            <a:rPr lang="en-US"/>
            <a:t>- There's already one automatic commit to it</a:t>
          </a:r>
        </a:p>
      </dgm:t>
    </dgm:pt>
    <dgm:pt modelId="{9BDA0E38-7321-48D7-A148-6F2F355E3083}" type="parTrans" cxnId="{22F792D4-F25E-4D4A-B594-A3A879F1B11A}">
      <dgm:prSet/>
      <dgm:spPr/>
      <dgm:t>
        <a:bodyPr/>
        <a:lstStyle/>
        <a:p>
          <a:endParaRPr lang="en-US"/>
        </a:p>
      </dgm:t>
    </dgm:pt>
    <dgm:pt modelId="{38ABDEFE-8034-43B3-A21E-ECC79E5CD942}" type="sibTrans" cxnId="{22F792D4-F25E-4D4A-B594-A3A879F1B11A}">
      <dgm:prSet/>
      <dgm:spPr/>
      <dgm:t>
        <a:bodyPr/>
        <a:lstStyle/>
        <a:p>
          <a:endParaRPr lang="en-US"/>
        </a:p>
      </dgm:t>
    </dgm:pt>
    <dgm:pt modelId="{C16FAF3E-D6CD-48B8-AF77-8A14186B1F8C}" type="pres">
      <dgm:prSet presAssocID="{D671C3AA-BAC0-46E2-AF0A-832090FB7A68}" presName="root" presStyleCnt="0">
        <dgm:presLayoutVars>
          <dgm:dir/>
          <dgm:resizeHandles val="exact"/>
        </dgm:presLayoutVars>
      </dgm:prSet>
      <dgm:spPr/>
    </dgm:pt>
    <dgm:pt modelId="{B3E74B4E-3442-4CE2-B33B-A17FE8D1CE02}" type="pres">
      <dgm:prSet presAssocID="{7CDF70B0-3B0E-4559-8B3F-6264989C1939}" presName="compNode" presStyleCnt="0"/>
      <dgm:spPr/>
    </dgm:pt>
    <dgm:pt modelId="{CBEC5B7D-B0D5-470A-88DB-5C98B3071A72}" type="pres">
      <dgm:prSet presAssocID="{7CDF70B0-3B0E-4559-8B3F-6264989C1939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59445E2-63A4-4A08-8B5E-0D074C932FE8}" type="pres">
      <dgm:prSet presAssocID="{7CDF70B0-3B0E-4559-8B3F-6264989C193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066F1E25-33CD-4DD9-871A-281C5E6EE9D2}" type="pres">
      <dgm:prSet presAssocID="{7CDF70B0-3B0E-4559-8B3F-6264989C1939}" presName="spaceRect" presStyleCnt="0"/>
      <dgm:spPr/>
    </dgm:pt>
    <dgm:pt modelId="{79DF40E8-DE39-41F2-BFC6-7037149572DE}" type="pres">
      <dgm:prSet presAssocID="{7CDF70B0-3B0E-4559-8B3F-6264989C1939}" presName="textRect" presStyleLbl="revTx" presStyleIdx="0" presStyleCnt="2">
        <dgm:presLayoutVars>
          <dgm:chMax val="1"/>
          <dgm:chPref val="1"/>
        </dgm:presLayoutVars>
      </dgm:prSet>
      <dgm:spPr/>
    </dgm:pt>
    <dgm:pt modelId="{117527DA-3334-47EE-8673-892EC1F03950}" type="pres">
      <dgm:prSet presAssocID="{17B95AA0-CB13-4C9C-8124-6B48A00D12C3}" presName="sibTrans" presStyleCnt="0"/>
      <dgm:spPr/>
    </dgm:pt>
    <dgm:pt modelId="{236FF93C-7194-40D5-9777-585945CE2238}" type="pres">
      <dgm:prSet presAssocID="{E52A9DE6-8110-4033-8C71-FE47D6AF106D}" presName="compNode" presStyleCnt="0"/>
      <dgm:spPr/>
    </dgm:pt>
    <dgm:pt modelId="{A8B905B6-DC60-4DBD-A50B-26BE57716D3F}" type="pres">
      <dgm:prSet presAssocID="{E52A9DE6-8110-4033-8C71-FE47D6AF106D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F5D5F87-B2C7-4B5D-A527-71B1B51FD7A0}" type="pres">
      <dgm:prSet presAssocID="{E52A9DE6-8110-4033-8C71-FE47D6AF106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803C637E-D906-4A3B-84C6-F582306883D7}" type="pres">
      <dgm:prSet presAssocID="{E52A9DE6-8110-4033-8C71-FE47D6AF106D}" presName="spaceRect" presStyleCnt="0"/>
      <dgm:spPr/>
    </dgm:pt>
    <dgm:pt modelId="{06765800-6397-4C4A-9A21-8CA08EE6BF04}" type="pres">
      <dgm:prSet presAssocID="{E52A9DE6-8110-4033-8C71-FE47D6AF106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05C9114-D4D5-4D5C-B433-C82E6502C7F6}" type="presOf" srcId="{7CDF70B0-3B0E-4559-8B3F-6264989C1939}" destId="{79DF40E8-DE39-41F2-BFC6-7037149572DE}" srcOrd="0" destOrd="0" presId="urn:microsoft.com/office/officeart/2018/5/layout/IconLeafLabelList"/>
    <dgm:cxn modelId="{C5CBCF2C-2274-4235-8559-A918185BA0A8}" srcId="{D671C3AA-BAC0-46E2-AF0A-832090FB7A68}" destId="{7CDF70B0-3B0E-4559-8B3F-6264989C1939}" srcOrd="0" destOrd="0" parTransId="{B65C4809-BE8F-412D-8C50-3EE45039E6E3}" sibTransId="{17B95AA0-CB13-4C9C-8124-6B48A00D12C3}"/>
    <dgm:cxn modelId="{1F48946E-7789-420D-9D43-DA384A9B4390}" type="presOf" srcId="{E52A9DE6-8110-4033-8C71-FE47D6AF106D}" destId="{06765800-6397-4C4A-9A21-8CA08EE6BF04}" srcOrd="0" destOrd="0" presId="urn:microsoft.com/office/officeart/2018/5/layout/IconLeafLabelList"/>
    <dgm:cxn modelId="{22F792D4-F25E-4D4A-B594-A3A879F1B11A}" srcId="{D671C3AA-BAC0-46E2-AF0A-832090FB7A68}" destId="{E52A9DE6-8110-4033-8C71-FE47D6AF106D}" srcOrd="1" destOrd="0" parTransId="{9BDA0E38-7321-48D7-A148-6F2F355E3083}" sibTransId="{38ABDEFE-8034-43B3-A21E-ECC79E5CD942}"/>
    <dgm:cxn modelId="{C3664FD9-3FCF-4784-B518-46B63A70A084}" type="presOf" srcId="{D671C3AA-BAC0-46E2-AF0A-832090FB7A68}" destId="{C16FAF3E-D6CD-48B8-AF77-8A14186B1F8C}" srcOrd="0" destOrd="0" presId="urn:microsoft.com/office/officeart/2018/5/layout/IconLeafLabelList"/>
    <dgm:cxn modelId="{D7944ADC-3698-4CE2-9606-F0AED2FEF8CF}" type="presParOf" srcId="{C16FAF3E-D6CD-48B8-AF77-8A14186B1F8C}" destId="{B3E74B4E-3442-4CE2-B33B-A17FE8D1CE02}" srcOrd="0" destOrd="0" presId="urn:microsoft.com/office/officeart/2018/5/layout/IconLeafLabelList"/>
    <dgm:cxn modelId="{C0D8B5F1-76A1-4371-B509-25294906E235}" type="presParOf" srcId="{B3E74B4E-3442-4CE2-B33B-A17FE8D1CE02}" destId="{CBEC5B7D-B0D5-470A-88DB-5C98B3071A72}" srcOrd="0" destOrd="0" presId="urn:microsoft.com/office/officeart/2018/5/layout/IconLeafLabelList"/>
    <dgm:cxn modelId="{A15AB598-3337-4BA1-8EA9-53FCE9EC89CA}" type="presParOf" srcId="{B3E74B4E-3442-4CE2-B33B-A17FE8D1CE02}" destId="{859445E2-63A4-4A08-8B5E-0D074C932FE8}" srcOrd="1" destOrd="0" presId="urn:microsoft.com/office/officeart/2018/5/layout/IconLeafLabelList"/>
    <dgm:cxn modelId="{1FE26DF2-9C14-465C-8B70-2AED01E69BD3}" type="presParOf" srcId="{B3E74B4E-3442-4CE2-B33B-A17FE8D1CE02}" destId="{066F1E25-33CD-4DD9-871A-281C5E6EE9D2}" srcOrd="2" destOrd="0" presId="urn:microsoft.com/office/officeart/2018/5/layout/IconLeafLabelList"/>
    <dgm:cxn modelId="{A6EF6BF9-0920-4D51-9F9C-5EA2C52BBB39}" type="presParOf" srcId="{B3E74B4E-3442-4CE2-B33B-A17FE8D1CE02}" destId="{79DF40E8-DE39-41F2-BFC6-7037149572DE}" srcOrd="3" destOrd="0" presId="urn:microsoft.com/office/officeart/2018/5/layout/IconLeafLabelList"/>
    <dgm:cxn modelId="{2179D11B-76AF-4054-8508-2E009E3E5F48}" type="presParOf" srcId="{C16FAF3E-D6CD-48B8-AF77-8A14186B1F8C}" destId="{117527DA-3334-47EE-8673-892EC1F03950}" srcOrd="1" destOrd="0" presId="urn:microsoft.com/office/officeart/2018/5/layout/IconLeafLabelList"/>
    <dgm:cxn modelId="{44709D99-66CC-4720-B08A-F5E927E23B78}" type="presParOf" srcId="{C16FAF3E-D6CD-48B8-AF77-8A14186B1F8C}" destId="{236FF93C-7194-40D5-9777-585945CE2238}" srcOrd="2" destOrd="0" presId="urn:microsoft.com/office/officeart/2018/5/layout/IconLeafLabelList"/>
    <dgm:cxn modelId="{9EE3213B-39C0-436B-8C81-366DF55A8183}" type="presParOf" srcId="{236FF93C-7194-40D5-9777-585945CE2238}" destId="{A8B905B6-DC60-4DBD-A50B-26BE57716D3F}" srcOrd="0" destOrd="0" presId="urn:microsoft.com/office/officeart/2018/5/layout/IconLeafLabelList"/>
    <dgm:cxn modelId="{8A3CB8CD-5846-4C72-8C19-898022AC6279}" type="presParOf" srcId="{236FF93C-7194-40D5-9777-585945CE2238}" destId="{EF5D5F87-B2C7-4B5D-A527-71B1B51FD7A0}" srcOrd="1" destOrd="0" presId="urn:microsoft.com/office/officeart/2018/5/layout/IconLeafLabelList"/>
    <dgm:cxn modelId="{B6737C81-6FE3-459A-A0D5-C0109B938AD5}" type="presParOf" srcId="{236FF93C-7194-40D5-9777-585945CE2238}" destId="{803C637E-D906-4A3B-84C6-F582306883D7}" srcOrd="2" destOrd="0" presId="urn:microsoft.com/office/officeart/2018/5/layout/IconLeafLabelList"/>
    <dgm:cxn modelId="{D0A14F33-7E30-4701-81AD-9C0A6724CE40}" type="presParOf" srcId="{236FF93C-7194-40D5-9777-585945CE2238}" destId="{06765800-6397-4C4A-9A21-8CA08EE6BF0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F22899-37B0-43C8-9108-CA98630F871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018E22C-EE53-40F4-AF92-B329826BD164}">
      <dgm:prSet/>
      <dgm:spPr/>
      <dgm:t>
        <a:bodyPr/>
        <a:lstStyle/>
        <a:p>
          <a:r>
            <a:rPr lang="en-US"/>
            <a:t>1. Create a new branch using GitHub desktop</a:t>
          </a:r>
        </a:p>
      </dgm:t>
    </dgm:pt>
    <dgm:pt modelId="{43591D38-6FFF-44B5-B80D-5FD143A6AADB}" type="parTrans" cxnId="{FDAD57E1-8598-4DC8-B682-A802F6788178}">
      <dgm:prSet/>
      <dgm:spPr/>
      <dgm:t>
        <a:bodyPr/>
        <a:lstStyle/>
        <a:p>
          <a:endParaRPr lang="en-US"/>
        </a:p>
      </dgm:t>
    </dgm:pt>
    <dgm:pt modelId="{713442EB-3B3E-4E97-B1F3-D39F741D0512}" type="sibTrans" cxnId="{FDAD57E1-8598-4DC8-B682-A802F6788178}">
      <dgm:prSet/>
      <dgm:spPr/>
      <dgm:t>
        <a:bodyPr/>
        <a:lstStyle/>
        <a:p>
          <a:endParaRPr lang="en-US"/>
        </a:p>
      </dgm:t>
    </dgm:pt>
    <dgm:pt modelId="{41131066-443C-4EC6-9120-65C440FABDC4}">
      <dgm:prSet/>
      <dgm:spPr/>
      <dgm:t>
        <a:bodyPr/>
        <a:lstStyle/>
        <a:p>
          <a:r>
            <a:rPr lang="en-US"/>
            <a:t>2. Make some changes </a:t>
          </a:r>
        </a:p>
      </dgm:t>
    </dgm:pt>
    <dgm:pt modelId="{EEE4ED2F-C27C-499A-8880-3FE2B4B25698}" type="parTrans" cxnId="{811E21C5-80F0-4031-AE88-72B80C66A4BE}">
      <dgm:prSet/>
      <dgm:spPr/>
      <dgm:t>
        <a:bodyPr/>
        <a:lstStyle/>
        <a:p>
          <a:endParaRPr lang="en-US"/>
        </a:p>
      </dgm:t>
    </dgm:pt>
    <dgm:pt modelId="{34CB6350-49E0-4875-A134-72DAD3834F09}" type="sibTrans" cxnId="{811E21C5-80F0-4031-AE88-72B80C66A4BE}">
      <dgm:prSet/>
      <dgm:spPr/>
      <dgm:t>
        <a:bodyPr/>
        <a:lstStyle/>
        <a:p>
          <a:endParaRPr lang="en-US"/>
        </a:p>
      </dgm:t>
    </dgm:pt>
    <dgm:pt modelId="{A50457EB-CADF-4D3C-9F9A-E2DC424102FB}">
      <dgm:prSet/>
      <dgm:spPr/>
      <dgm:t>
        <a:bodyPr/>
        <a:lstStyle/>
        <a:p>
          <a:r>
            <a:rPr lang="en-US"/>
            <a:t>3. Commit them! Push them to origin!</a:t>
          </a:r>
        </a:p>
      </dgm:t>
    </dgm:pt>
    <dgm:pt modelId="{36C7A7C7-50C3-459C-8CC9-EC868984B309}" type="parTrans" cxnId="{915287DC-2414-4112-BDF0-2D3ABAA87089}">
      <dgm:prSet/>
      <dgm:spPr/>
      <dgm:t>
        <a:bodyPr/>
        <a:lstStyle/>
        <a:p>
          <a:endParaRPr lang="en-US"/>
        </a:p>
      </dgm:t>
    </dgm:pt>
    <dgm:pt modelId="{BDE90ADA-0A0E-4649-87F0-3A16E3621592}" type="sibTrans" cxnId="{915287DC-2414-4112-BDF0-2D3ABAA87089}">
      <dgm:prSet/>
      <dgm:spPr/>
      <dgm:t>
        <a:bodyPr/>
        <a:lstStyle/>
        <a:p>
          <a:endParaRPr lang="en-US"/>
        </a:p>
      </dgm:t>
    </dgm:pt>
    <dgm:pt modelId="{9343EBC0-E654-40F9-9F92-272DDB5F8B47}">
      <dgm:prSet/>
      <dgm:spPr/>
      <dgm:t>
        <a:bodyPr/>
        <a:lstStyle/>
        <a:p>
          <a:r>
            <a:rPr lang="en-US"/>
            <a:t>4. Create a pull request! (will open GitHub)</a:t>
          </a:r>
        </a:p>
      </dgm:t>
    </dgm:pt>
    <dgm:pt modelId="{FE287CED-22D9-4A1C-83D6-F4D1AF22E246}" type="parTrans" cxnId="{8CD6417C-34AC-4B1E-9609-4C8827FA7382}">
      <dgm:prSet/>
      <dgm:spPr/>
      <dgm:t>
        <a:bodyPr/>
        <a:lstStyle/>
        <a:p>
          <a:endParaRPr lang="en-US"/>
        </a:p>
      </dgm:t>
    </dgm:pt>
    <dgm:pt modelId="{0419F6AE-A6DE-45D3-A51F-94F3478F0A61}" type="sibTrans" cxnId="{8CD6417C-34AC-4B1E-9609-4C8827FA7382}">
      <dgm:prSet/>
      <dgm:spPr/>
      <dgm:t>
        <a:bodyPr/>
        <a:lstStyle/>
        <a:p>
          <a:endParaRPr lang="en-US"/>
        </a:p>
      </dgm:t>
    </dgm:pt>
    <dgm:pt modelId="{5B91B12D-92CA-4C49-9C9A-8515DA6B02B8}">
      <dgm:prSet/>
      <dgm:spPr/>
      <dgm:t>
        <a:bodyPr/>
        <a:lstStyle/>
        <a:p>
          <a:r>
            <a:rPr lang="en-US"/>
            <a:t>5. Merge the pull request</a:t>
          </a:r>
        </a:p>
      </dgm:t>
    </dgm:pt>
    <dgm:pt modelId="{CBFF60DE-324E-4AAF-82A8-F57C7180522A}" type="parTrans" cxnId="{DA74694E-ECFC-4DCC-B214-8FEAABD71F6C}">
      <dgm:prSet/>
      <dgm:spPr/>
      <dgm:t>
        <a:bodyPr/>
        <a:lstStyle/>
        <a:p>
          <a:endParaRPr lang="en-US"/>
        </a:p>
      </dgm:t>
    </dgm:pt>
    <dgm:pt modelId="{E5F716AF-FEDA-46B3-866B-55C4BE01F7EF}" type="sibTrans" cxnId="{DA74694E-ECFC-4DCC-B214-8FEAABD71F6C}">
      <dgm:prSet/>
      <dgm:spPr/>
      <dgm:t>
        <a:bodyPr/>
        <a:lstStyle/>
        <a:p>
          <a:endParaRPr lang="en-US"/>
        </a:p>
      </dgm:t>
    </dgm:pt>
    <dgm:pt modelId="{4F8204F1-1200-4AB4-AAB9-06B330236C9C}" type="pres">
      <dgm:prSet presAssocID="{0EF22899-37B0-43C8-9108-CA98630F8714}" presName="root" presStyleCnt="0">
        <dgm:presLayoutVars>
          <dgm:dir/>
          <dgm:resizeHandles val="exact"/>
        </dgm:presLayoutVars>
      </dgm:prSet>
      <dgm:spPr/>
    </dgm:pt>
    <dgm:pt modelId="{056B1A24-8B4F-42A0-B5D6-B38773EC9CDD}" type="pres">
      <dgm:prSet presAssocID="{6018E22C-EE53-40F4-AF92-B329826BD164}" presName="compNode" presStyleCnt="0"/>
      <dgm:spPr/>
    </dgm:pt>
    <dgm:pt modelId="{72DC56C2-EE10-45D3-BEBE-D595E0F82430}" type="pres">
      <dgm:prSet presAssocID="{6018E22C-EE53-40F4-AF92-B329826BD164}" presName="bgRect" presStyleLbl="bgShp" presStyleIdx="0" presStyleCnt="5"/>
      <dgm:spPr/>
    </dgm:pt>
    <dgm:pt modelId="{EC10286D-D3D5-43ED-BEE3-A561F0444754}" type="pres">
      <dgm:prSet presAssocID="{6018E22C-EE53-40F4-AF92-B329826BD16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9F52379-FC50-4E71-9E2F-094411FF85C1}" type="pres">
      <dgm:prSet presAssocID="{6018E22C-EE53-40F4-AF92-B329826BD164}" presName="spaceRect" presStyleCnt="0"/>
      <dgm:spPr/>
    </dgm:pt>
    <dgm:pt modelId="{E92BF287-273F-4CA1-B4DA-0C82BCE1FD4E}" type="pres">
      <dgm:prSet presAssocID="{6018E22C-EE53-40F4-AF92-B329826BD164}" presName="parTx" presStyleLbl="revTx" presStyleIdx="0" presStyleCnt="5">
        <dgm:presLayoutVars>
          <dgm:chMax val="0"/>
          <dgm:chPref val="0"/>
        </dgm:presLayoutVars>
      </dgm:prSet>
      <dgm:spPr/>
    </dgm:pt>
    <dgm:pt modelId="{29D397D9-CEBF-4E96-80D9-46EBA864CB54}" type="pres">
      <dgm:prSet presAssocID="{713442EB-3B3E-4E97-B1F3-D39F741D0512}" presName="sibTrans" presStyleCnt="0"/>
      <dgm:spPr/>
    </dgm:pt>
    <dgm:pt modelId="{E53FFAD1-C301-4F61-B656-F0F86AA2BCEC}" type="pres">
      <dgm:prSet presAssocID="{41131066-443C-4EC6-9120-65C440FABDC4}" presName="compNode" presStyleCnt="0"/>
      <dgm:spPr/>
    </dgm:pt>
    <dgm:pt modelId="{C6B5B178-CEE2-43BF-B120-77ED0E3CD761}" type="pres">
      <dgm:prSet presAssocID="{41131066-443C-4EC6-9120-65C440FABDC4}" presName="bgRect" presStyleLbl="bgShp" presStyleIdx="1" presStyleCnt="5"/>
      <dgm:spPr/>
    </dgm:pt>
    <dgm:pt modelId="{90DD97E0-F55F-432B-9030-EB25327F9E77}" type="pres">
      <dgm:prSet presAssocID="{41131066-443C-4EC6-9120-65C440FABDC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D49754A9-1E4C-41C1-8983-1D6780C4FB9A}" type="pres">
      <dgm:prSet presAssocID="{41131066-443C-4EC6-9120-65C440FABDC4}" presName="spaceRect" presStyleCnt="0"/>
      <dgm:spPr/>
    </dgm:pt>
    <dgm:pt modelId="{DDFCCEC1-EA61-4A71-A17F-4708721129D9}" type="pres">
      <dgm:prSet presAssocID="{41131066-443C-4EC6-9120-65C440FABDC4}" presName="parTx" presStyleLbl="revTx" presStyleIdx="1" presStyleCnt="5">
        <dgm:presLayoutVars>
          <dgm:chMax val="0"/>
          <dgm:chPref val="0"/>
        </dgm:presLayoutVars>
      </dgm:prSet>
      <dgm:spPr/>
    </dgm:pt>
    <dgm:pt modelId="{65003CF1-1DBC-4F55-91F8-4D6CD9D377D3}" type="pres">
      <dgm:prSet presAssocID="{34CB6350-49E0-4875-A134-72DAD3834F09}" presName="sibTrans" presStyleCnt="0"/>
      <dgm:spPr/>
    </dgm:pt>
    <dgm:pt modelId="{C9E3DEF5-32D8-4DC6-A2AC-6A74A9460A6D}" type="pres">
      <dgm:prSet presAssocID="{A50457EB-CADF-4D3C-9F9A-E2DC424102FB}" presName="compNode" presStyleCnt="0"/>
      <dgm:spPr/>
    </dgm:pt>
    <dgm:pt modelId="{B2D1B766-741D-4F9C-AB1B-7B68C32FD166}" type="pres">
      <dgm:prSet presAssocID="{A50457EB-CADF-4D3C-9F9A-E2DC424102FB}" presName="bgRect" presStyleLbl="bgShp" presStyleIdx="2" presStyleCnt="5"/>
      <dgm:spPr/>
    </dgm:pt>
    <dgm:pt modelId="{6DAF2AF7-6FB0-4993-973C-BCA1C37F0413}" type="pres">
      <dgm:prSet presAssocID="{A50457EB-CADF-4D3C-9F9A-E2DC424102F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B2439290-5DBA-4290-B077-823D4518B73A}" type="pres">
      <dgm:prSet presAssocID="{A50457EB-CADF-4D3C-9F9A-E2DC424102FB}" presName="spaceRect" presStyleCnt="0"/>
      <dgm:spPr/>
    </dgm:pt>
    <dgm:pt modelId="{54A126AC-2E1F-48B9-A921-E0F47993F499}" type="pres">
      <dgm:prSet presAssocID="{A50457EB-CADF-4D3C-9F9A-E2DC424102FB}" presName="parTx" presStyleLbl="revTx" presStyleIdx="2" presStyleCnt="5">
        <dgm:presLayoutVars>
          <dgm:chMax val="0"/>
          <dgm:chPref val="0"/>
        </dgm:presLayoutVars>
      </dgm:prSet>
      <dgm:spPr/>
    </dgm:pt>
    <dgm:pt modelId="{6BDFE843-0346-48A6-9516-22AB56B2AC5D}" type="pres">
      <dgm:prSet presAssocID="{BDE90ADA-0A0E-4649-87F0-3A16E3621592}" presName="sibTrans" presStyleCnt="0"/>
      <dgm:spPr/>
    </dgm:pt>
    <dgm:pt modelId="{65C8FDA3-9386-49E8-BCB9-07919331ECE5}" type="pres">
      <dgm:prSet presAssocID="{9343EBC0-E654-40F9-9F92-272DDB5F8B47}" presName="compNode" presStyleCnt="0"/>
      <dgm:spPr/>
    </dgm:pt>
    <dgm:pt modelId="{7D678B12-8A64-4399-B4B9-0C8BA6AAB389}" type="pres">
      <dgm:prSet presAssocID="{9343EBC0-E654-40F9-9F92-272DDB5F8B47}" presName="bgRect" presStyleLbl="bgShp" presStyleIdx="3" presStyleCnt="5"/>
      <dgm:spPr/>
    </dgm:pt>
    <dgm:pt modelId="{9D7BE037-FF95-4F4D-99F1-F5518E86A305}" type="pres">
      <dgm:prSet presAssocID="{9343EBC0-E654-40F9-9F92-272DDB5F8B4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672F6D06-E5FD-4DD0-A662-5DC0098DF4AA}" type="pres">
      <dgm:prSet presAssocID="{9343EBC0-E654-40F9-9F92-272DDB5F8B47}" presName="spaceRect" presStyleCnt="0"/>
      <dgm:spPr/>
    </dgm:pt>
    <dgm:pt modelId="{CF74B738-DB62-401B-B436-EF4912173A52}" type="pres">
      <dgm:prSet presAssocID="{9343EBC0-E654-40F9-9F92-272DDB5F8B47}" presName="parTx" presStyleLbl="revTx" presStyleIdx="3" presStyleCnt="5">
        <dgm:presLayoutVars>
          <dgm:chMax val="0"/>
          <dgm:chPref val="0"/>
        </dgm:presLayoutVars>
      </dgm:prSet>
      <dgm:spPr/>
    </dgm:pt>
    <dgm:pt modelId="{9C4CE268-C2ED-4536-BFBF-7E3802A06A1A}" type="pres">
      <dgm:prSet presAssocID="{0419F6AE-A6DE-45D3-A51F-94F3478F0A61}" presName="sibTrans" presStyleCnt="0"/>
      <dgm:spPr/>
    </dgm:pt>
    <dgm:pt modelId="{17908AF7-4570-438F-AB04-735AA0CF34FF}" type="pres">
      <dgm:prSet presAssocID="{5B91B12D-92CA-4C49-9C9A-8515DA6B02B8}" presName="compNode" presStyleCnt="0"/>
      <dgm:spPr/>
    </dgm:pt>
    <dgm:pt modelId="{775C80CA-17AC-4456-892E-E9BA5AD25F08}" type="pres">
      <dgm:prSet presAssocID="{5B91B12D-92CA-4C49-9C9A-8515DA6B02B8}" presName="bgRect" presStyleLbl="bgShp" presStyleIdx="4" presStyleCnt="5"/>
      <dgm:spPr/>
    </dgm:pt>
    <dgm:pt modelId="{6C504189-A928-4BFA-9376-A15878B1C3A5}" type="pres">
      <dgm:prSet presAssocID="{5B91B12D-92CA-4C49-9C9A-8515DA6B02B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AC5742C-928F-45EC-96C5-D1C8F3FE56CD}" type="pres">
      <dgm:prSet presAssocID="{5B91B12D-92CA-4C49-9C9A-8515DA6B02B8}" presName="spaceRect" presStyleCnt="0"/>
      <dgm:spPr/>
    </dgm:pt>
    <dgm:pt modelId="{96DDC4AB-A43B-4602-A847-50FEB62773B2}" type="pres">
      <dgm:prSet presAssocID="{5B91B12D-92CA-4C49-9C9A-8515DA6B02B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ADD4421-BA7F-4F51-ACE3-0891A2C1236C}" type="presOf" srcId="{A50457EB-CADF-4D3C-9F9A-E2DC424102FB}" destId="{54A126AC-2E1F-48B9-A921-E0F47993F499}" srcOrd="0" destOrd="0" presId="urn:microsoft.com/office/officeart/2018/2/layout/IconVerticalSolidList"/>
    <dgm:cxn modelId="{E8B72E35-4F76-48CB-B27F-C9CD763D1DD7}" type="presOf" srcId="{6018E22C-EE53-40F4-AF92-B329826BD164}" destId="{E92BF287-273F-4CA1-B4DA-0C82BCE1FD4E}" srcOrd="0" destOrd="0" presId="urn:microsoft.com/office/officeart/2018/2/layout/IconVerticalSolidList"/>
    <dgm:cxn modelId="{DA74694E-ECFC-4DCC-B214-8FEAABD71F6C}" srcId="{0EF22899-37B0-43C8-9108-CA98630F8714}" destId="{5B91B12D-92CA-4C49-9C9A-8515DA6B02B8}" srcOrd="4" destOrd="0" parTransId="{CBFF60DE-324E-4AAF-82A8-F57C7180522A}" sibTransId="{E5F716AF-FEDA-46B3-866B-55C4BE01F7EF}"/>
    <dgm:cxn modelId="{C53CB16D-C34E-42B9-8413-90E1F7845248}" type="presOf" srcId="{5B91B12D-92CA-4C49-9C9A-8515DA6B02B8}" destId="{96DDC4AB-A43B-4602-A847-50FEB62773B2}" srcOrd="0" destOrd="0" presId="urn:microsoft.com/office/officeart/2018/2/layout/IconVerticalSolidList"/>
    <dgm:cxn modelId="{8CD6417C-34AC-4B1E-9609-4C8827FA7382}" srcId="{0EF22899-37B0-43C8-9108-CA98630F8714}" destId="{9343EBC0-E654-40F9-9F92-272DDB5F8B47}" srcOrd="3" destOrd="0" parTransId="{FE287CED-22D9-4A1C-83D6-F4D1AF22E246}" sibTransId="{0419F6AE-A6DE-45D3-A51F-94F3478F0A61}"/>
    <dgm:cxn modelId="{1693F5B1-F04A-4C0E-A1E9-57707289A8BB}" type="presOf" srcId="{9343EBC0-E654-40F9-9F92-272DDB5F8B47}" destId="{CF74B738-DB62-401B-B436-EF4912173A52}" srcOrd="0" destOrd="0" presId="urn:microsoft.com/office/officeart/2018/2/layout/IconVerticalSolidList"/>
    <dgm:cxn modelId="{811E21C5-80F0-4031-AE88-72B80C66A4BE}" srcId="{0EF22899-37B0-43C8-9108-CA98630F8714}" destId="{41131066-443C-4EC6-9120-65C440FABDC4}" srcOrd="1" destOrd="0" parTransId="{EEE4ED2F-C27C-499A-8880-3FE2B4B25698}" sibTransId="{34CB6350-49E0-4875-A134-72DAD3834F09}"/>
    <dgm:cxn modelId="{9CBE7BC9-58C2-435E-B32D-1DAE1C9C6C77}" type="presOf" srcId="{0EF22899-37B0-43C8-9108-CA98630F8714}" destId="{4F8204F1-1200-4AB4-AAB9-06B330236C9C}" srcOrd="0" destOrd="0" presId="urn:microsoft.com/office/officeart/2018/2/layout/IconVerticalSolidList"/>
    <dgm:cxn modelId="{915287DC-2414-4112-BDF0-2D3ABAA87089}" srcId="{0EF22899-37B0-43C8-9108-CA98630F8714}" destId="{A50457EB-CADF-4D3C-9F9A-E2DC424102FB}" srcOrd="2" destOrd="0" parTransId="{36C7A7C7-50C3-459C-8CC9-EC868984B309}" sibTransId="{BDE90ADA-0A0E-4649-87F0-3A16E3621592}"/>
    <dgm:cxn modelId="{FDAD57E1-8598-4DC8-B682-A802F6788178}" srcId="{0EF22899-37B0-43C8-9108-CA98630F8714}" destId="{6018E22C-EE53-40F4-AF92-B329826BD164}" srcOrd="0" destOrd="0" parTransId="{43591D38-6FFF-44B5-B80D-5FD143A6AADB}" sibTransId="{713442EB-3B3E-4E97-B1F3-D39F741D0512}"/>
    <dgm:cxn modelId="{229931EE-3767-494C-8FA2-E08F681FFCA2}" type="presOf" srcId="{41131066-443C-4EC6-9120-65C440FABDC4}" destId="{DDFCCEC1-EA61-4A71-A17F-4708721129D9}" srcOrd="0" destOrd="0" presId="urn:microsoft.com/office/officeart/2018/2/layout/IconVerticalSolidList"/>
    <dgm:cxn modelId="{792C299E-DFFE-432B-A5B8-54FB114D4ECD}" type="presParOf" srcId="{4F8204F1-1200-4AB4-AAB9-06B330236C9C}" destId="{056B1A24-8B4F-42A0-B5D6-B38773EC9CDD}" srcOrd="0" destOrd="0" presId="urn:microsoft.com/office/officeart/2018/2/layout/IconVerticalSolidList"/>
    <dgm:cxn modelId="{D471D461-B006-42F6-81F3-25679CB9A7CF}" type="presParOf" srcId="{056B1A24-8B4F-42A0-B5D6-B38773EC9CDD}" destId="{72DC56C2-EE10-45D3-BEBE-D595E0F82430}" srcOrd="0" destOrd="0" presId="urn:microsoft.com/office/officeart/2018/2/layout/IconVerticalSolidList"/>
    <dgm:cxn modelId="{B93C5C2E-A2BD-4F4F-9B40-CF54FC93EDAA}" type="presParOf" srcId="{056B1A24-8B4F-42A0-B5D6-B38773EC9CDD}" destId="{EC10286D-D3D5-43ED-BEE3-A561F0444754}" srcOrd="1" destOrd="0" presId="urn:microsoft.com/office/officeart/2018/2/layout/IconVerticalSolidList"/>
    <dgm:cxn modelId="{C337F77E-3859-496F-A4F2-361CF3D484D6}" type="presParOf" srcId="{056B1A24-8B4F-42A0-B5D6-B38773EC9CDD}" destId="{89F52379-FC50-4E71-9E2F-094411FF85C1}" srcOrd="2" destOrd="0" presId="urn:microsoft.com/office/officeart/2018/2/layout/IconVerticalSolidList"/>
    <dgm:cxn modelId="{4A829981-19A7-478D-AAC7-BA9715593BB1}" type="presParOf" srcId="{056B1A24-8B4F-42A0-B5D6-B38773EC9CDD}" destId="{E92BF287-273F-4CA1-B4DA-0C82BCE1FD4E}" srcOrd="3" destOrd="0" presId="urn:microsoft.com/office/officeart/2018/2/layout/IconVerticalSolidList"/>
    <dgm:cxn modelId="{140757C1-1E6B-4166-AF0B-5AC851B2142D}" type="presParOf" srcId="{4F8204F1-1200-4AB4-AAB9-06B330236C9C}" destId="{29D397D9-CEBF-4E96-80D9-46EBA864CB54}" srcOrd="1" destOrd="0" presId="urn:microsoft.com/office/officeart/2018/2/layout/IconVerticalSolidList"/>
    <dgm:cxn modelId="{9324ABA6-4B83-400F-8B9B-34E2D99C1FE2}" type="presParOf" srcId="{4F8204F1-1200-4AB4-AAB9-06B330236C9C}" destId="{E53FFAD1-C301-4F61-B656-F0F86AA2BCEC}" srcOrd="2" destOrd="0" presId="urn:microsoft.com/office/officeart/2018/2/layout/IconVerticalSolidList"/>
    <dgm:cxn modelId="{7B2D4E43-5C3D-4150-982D-F2EFF80649B8}" type="presParOf" srcId="{E53FFAD1-C301-4F61-B656-F0F86AA2BCEC}" destId="{C6B5B178-CEE2-43BF-B120-77ED0E3CD761}" srcOrd="0" destOrd="0" presId="urn:microsoft.com/office/officeart/2018/2/layout/IconVerticalSolidList"/>
    <dgm:cxn modelId="{FDC90E46-4C81-49FA-906D-966F5F9A74F9}" type="presParOf" srcId="{E53FFAD1-C301-4F61-B656-F0F86AA2BCEC}" destId="{90DD97E0-F55F-432B-9030-EB25327F9E77}" srcOrd="1" destOrd="0" presId="urn:microsoft.com/office/officeart/2018/2/layout/IconVerticalSolidList"/>
    <dgm:cxn modelId="{6211CC8D-ADCD-42C4-8330-0EE74286BA1C}" type="presParOf" srcId="{E53FFAD1-C301-4F61-B656-F0F86AA2BCEC}" destId="{D49754A9-1E4C-41C1-8983-1D6780C4FB9A}" srcOrd="2" destOrd="0" presId="urn:microsoft.com/office/officeart/2018/2/layout/IconVerticalSolidList"/>
    <dgm:cxn modelId="{974C914A-6E9C-4619-A14F-05FF1443F9CC}" type="presParOf" srcId="{E53FFAD1-C301-4F61-B656-F0F86AA2BCEC}" destId="{DDFCCEC1-EA61-4A71-A17F-4708721129D9}" srcOrd="3" destOrd="0" presId="urn:microsoft.com/office/officeart/2018/2/layout/IconVerticalSolidList"/>
    <dgm:cxn modelId="{0F5D2E2C-9B71-49A1-B075-8F7956067441}" type="presParOf" srcId="{4F8204F1-1200-4AB4-AAB9-06B330236C9C}" destId="{65003CF1-1DBC-4F55-91F8-4D6CD9D377D3}" srcOrd="3" destOrd="0" presId="urn:microsoft.com/office/officeart/2018/2/layout/IconVerticalSolidList"/>
    <dgm:cxn modelId="{5524E91C-7F12-4DC5-9925-BFC84C67EFCB}" type="presParOf" srcId="{4F8204F1-1200-4AB4-AAB9-06B330236C9C}" destId="{C9E3DEF5-32D8-4DC6-A2AC-6A74A9460A6D}" srcOrd="4" destOrd="0" presId="urn:microsoft.com/office/officeart/2018/2/layout/IconVerticalSolidList"/>
    <dgm:cxn modelId="{FF94415F-B3AD-471D-9E06-EF4140A7D08F}" type="presParOf" srcId="{C9E3DEF5-32D8-4DC6-A2AC-6A74A9460A6D}" destId="{B2D1B766-741D-4F9C-AB1B-7B68C32FD166}" srcOrd="0" destOrd="0" presId="urn:microsoft.com/office/officeart/2018/2/layout/IconVerticalSolidList"/>
    <dgm:cxn modelId="{43E498FB-318D-4957-AC86-CB7FB00A2CAE}" type="presParOf" srcId="{C9E3DEF5-32D8-4DC6-A2AC-6A74A9460A6D}" destId="{6DAF2AF7-6FB0-4993-973C-BCA1C37F0413}" srcOrd="1" destOrd="0" presId="urn:microsoft.com/office/officeart/2018/2/layout/IconVerticalSolidList"/>
    <dgm:cxn modelId="{1980D135-2D46-453D-B009-958F51767ACD}" type="presParOf" srcId="{C9E3DEF5-32D8-4DC6-A2AC-6A74A9460A6D}" destId="{B2439290-5DBA-4290-B077-823D4518B73A}" srcOrd="2" destOrd="0" presId="urn:microsoft.com/office/officeart/2018/2/layout/IconVerticalSolidList"/>
    <dgm:cxn modelId="{6B717A83-ECF7-460F-B875-6C43A32EDD5E}" type="presParOf" srcId="{C9E3DEF5-32D8-4DC6-A2AC-6A74A9460A6D}" destId="{54A126AC-2E1F-48B9-A921-E0F47993F499}" srcOrd="3" destOrd="0" presId="urn:microsoft.com/office/officeart/2018/2/layout/IconVerticalSolidList"/>
    <dgm:cxn modelId="{C6452E76-490F-4B21-9733-5035CCB1A817}" type="presParOf" srcId="{4F8204F1-1200-4AB4-AAB9-06B330236C9C}" destId="{6BDFE843-0346-48A6-9516-22AB56B2AC5D}" srcOrd="5" destOrd="0" presId="urn:microsoft.com/office/officeart/2018/2/layout/IconVerticalSolidList"/>
    <dgm:cxn modelId="{1EE6F399-3C4D-4949-9D74-EF4E4A67A319}" type="presParOf" srcId="{4F8204F1-1200-4AB4-AAB9-06B330236C9C}" destId="{65C8FDA3-9386-49E8-BCB9-07919331ECE5}" srcOrd="6" destOrd="0" presId="urn:microsoft.com/office/officeart/2018/2/layout/IconVerticalSolidList"/>
    <dgm:cxn modelId="{69DA0557-73FB-46B8-BA29-4D802C91B35A}" type="presParOf" srcId="{65C8FDA3-9386-49E8-BCB9-07919331ECE5}" destId="{7D678B12-8A64-4399-B4B9-0C8BA6AAB389}" srcOrd="0" destOrd="0" presId="urn:microsoft.com/office/officeart/2018/2/layout/IconVerticalSolidList"/>
    <dgm:cxn modelId="{7A7309A9-B05D-4422-ADAC-1B6E0B9B0969}" type="presParOf" srcId="{65C8FDA3-9386-49E8-BCB9-07919331ECE5}" destId="{9D7BE037-FF95-4F4D-99F1-F5518E86A305}" srcOrd="1" destOrd="0" presId="urn:microsoft.com/office/officeart/2018/2/layout/IconVerticalSolidList"/>
    <dgm:cxn modelId="{B467807D-07AF-4A8A-A700-26BC640EE375}" type="presParOf" srcId="{65C8FDA3-9386-49E8-BCB9-07919331ECE5}" destId="{672F6D06-E5FD-4DD0-A662-5DC0098DF4AA}" srcOrd="2" destOrd="0" presId="urn:microsoft.com/office/officeart/2018/2/layout/IconVerticalSolidList"/>
    <dgm:cxn modelId="{8091471C-1968-45D4-9D08-F67FC0E4279F}" type="presParOf" srcId="{65C8FDA3-9386-49E8-BCB9-07919331ECE5}" destId="{CF74B738-DB62-401B-B436-EF4912173A52}" srcOrd="3" destOrd="0" presId="urn:microsoft.com/office/officeart/2018/2/layout/IconVerticalSolidList"/>
    <dgm:cxn modelId="{B37527DB-30FF-4860-B975-26BE72BDF1F6}" type="presParOf" srcId="{4F8204F1-1200-4AB4-AAB9-06B330236C9C}" destId="{9C4CE268-C2ED-4536-BFBF-7E3802A06A1A}" srcOrd="7" destOrd="0" presId="urn:microsoft.com/office/officeart/2018/2/layout/IconVerticalSolidList"/>
    <dgm:cxn modelId="{C543A01B-64D0-4C83-A398-C8CB1F34046C}" type="presParOf" srcId="{4F8204F1-1200-4AB4-AAB9-06B330236C9C}" destId="{17908AF7-4570-438F-AB04-735AA0CF34FF}" srcOrd="8" destOrd="0" presId="urn:microsoft.com/office/officeart/2018/2/layout/IconVerticalSolidList"/>
    <dgm:cxn modelId="{1B582C99-B436-45B7-A577-0CE349D43501}" type="presParOf" srcId="{17908AF7-4570-438F-AB04-735AA0CF34FF}" destId="{775C80CA-17AC-4456-892E-E9BA5AD25F08}" srcOrd="0" destOrd="0" presId="urn:microsoft.com/office/officeart/2018/2/layout/IconVerticalSolidList"/>
    <dgm:cxn modelId="{1B0BB4F7-CE78-48DE-823C-B7CA6089304E}" type="presParOf" srcId="{17908AF7-4570-438F-AB04-735AA0CF34FF}" destId="{6C504189-A928-4BFA-9376-A15878B1C3A5}" srcOrd="1" destOrd="0" presId="urn:microsoft.com/office/officeart/2018/2/layout/IconVerticalSolidList"/>
    <dgm:cxn modelId="{1C85A9BF-F79D-44B0-9B5D-7EB945D257F8}" type="presParOf" srcId="{17908AF7-4570-438F-AB04-735AA0CF34FF}" destId="{2AC5742C-928F-45EC-96C5-D1C8F3FE56CD}" srcOrd="2" destOrd="0" presId="urn:microsoft.com/office/officeart/2018/2/layout/IconVerticalSolidList"/>
    <dgm:cxn modelId="{B4CB5149-05A0-4B29-86E3-0242B452C51E}" type="presParOf" srcId="{17908AF7-4570-438F-AB04-735AA0CF34FF}" destId="{96DDC4AB-A43B-4602-A847-50FEB62773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FDE3B-D781-B544-984D-0DE649BE93FF}">
      <dsp:nvSpPr>
        <dsp:cNvPr id="0" name=""/>
        <dsp:cNvSpPr/>
      </dsp:nvSpPr>
      <dsp:spPr>
        <a:xfrm>
          <a:off x="1583133" y="295"/>
          <a:ext cx="6332533" cy="163409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69" tIns="415061" rIns="122869" bIns="41506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Download [Github Desktop](https://desktop.github.com/)</a:t>
          </a:r>
        </a:p>
      </dsp:txBody>
      <dsp:txXfrm>
        <a:off x="1583133" y="295"/>
        <a:ext cx="6332533" cy="1634098"/>
      </dsp:txXfrm>
    </dsp:sp>
    <dsp:sp modelId="{666F2BDF-EEAE-0940-85BA-3B7633F6FEA0}">
      <dsp:nvSpPr>
        <dsp:cNvPr id="0" name=""/>
        <dsp:cNvSpPr/>
      </dsp:nvSpPr>
      <dsp:spPr>
        <a:xfrm>
          <a:off x="0" y="295"/>
          <a:ext cx="1583133" cy="16340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74" tIns="161413" rIns="83774" bIns="16141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Download</a:t>
          </a:r>
        </a:p>
      </dsp:txBody>
      <dsp:txXfrm>
        <a:off x="0" y="295"/>
        <a:ext cx="1583133" cy="1634098"/>
      </dsp:txXfrm>
    </dsp:sp>
    <dsp:sp modelId="{988068FB-DF08-C741-81BC-30E9B18F63A4}">
      <dsp:nvSpPr>
        <dsp:cNvPr id="0" name=""/>
        <dsp:cNvSpPr/>
      </dsp:nvSpPr>
      <dsp:spPr>
        <a:xfrm>
          <a:off x="1583133" y="1732439"/>
          <a:ext cx="6332533" cy="1634098"/>
        </a:xfrm>
        <a:prstGeom prst="rect">
          <a:avLst/>
        </a:prstGeom>
        <a:solidFill>
          <a:schemeClr val="accent5">
            <a:hueOff val="8735693"/>
            <a:satOff val="-45639"/>
            <a:lumOff val="10784"/>
            <a:alphaOff val="0"/>
          </a:schemeClr>
        </a:solidFill>
        <a:ln w="15875" cap="flat" cmpd="sng" algn="ctr">
          <a:solidFill>
            <a:schemeClr val="accent5">
              <a:hueOff val="8735693"/>
              <a:satOff val="-45639"/>
              <a:lumOff val="10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869" tIns="415061" rIns="122869" bIns="415061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Join [GitHub](https://github.com/join) by creating an account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Use a professional-enough name, since you'll typically include this in your résumé</a:t>
          </a:r>
        </a:p>
      </dsp:txBody>
      <dsp:txXfrm>
        <a:off x="1583133" y="1732439"/>
        <a:ext cx="6332533" cy="1634098"/>
      </dsp:txXfrm>
    </dsp:sp>
    <dsp:sp modelId="{D45DABF7-0E4F-0C44-9A82-476028E99707}">
      <dsp:nvSpPr>
        <dsp:cNvPr id="0" name=""/>
        <dsp:cNvSpPr/>
      </dsp:nvSpPr>
      <dsp:spPr>
        <a:xfrm>
          <a:off x="0" y="1732439"/>
          <a:ext cx="1583133" cy="16340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8735693"/>
              <a:satOff val="-45639"/>
              <a:lumOff val="10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74" tIns="161413" rIns="83774" bIns="16141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Join</a:t>
          </a:r>
        </a:p>
      </dsp:txBody>
      <dsp:txXfrm>
        <a:off x="0" y="1732439"/>
        <a:ext cx="1583133" cy="16340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68DD1A-F6E1-4B49-A32E-F9DA9964EB81}">
      <dsp:nvSpPr>
        <dsp:cNvPr id="0" name=""/>
        <dsp:cNvSpPr/>
      </dsp:nvSpPr>
      <dsp:spPr>
        <a:xfrm>
          <a:off x="461333" y="378417"/>
          <a:ext cx="1441125" cy="1441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A072DB-D282-452D-9680-82F6BC3944DE}">
      <dsp:nvSpPr>
        <dsp:cNvPr id="0" name=""/>
        <dsp:cNvSpPr/>
      </dsp:nvSpPr>
      <dsp:spPr>
        <a:xfrm>
          <a:off x="768458" y="685542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0E2FA-012A-449F-ABE7-EF31454C8BCF}">
      <dsp:nvSpPr>
        <dsp:cNvPr id="0" name=""/>
        <dsp:cNvSpPr/>
      </dsp:nvSpPr>
      <dsp:spPr>
        <a:xfrm>
          <a:off x="645" y="2268417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Why do we need it?</a:t>
          </a:r>
        </a:p>
      </dsp:txBody>
      <dsp:txXfrm>
        <a:off x="645" y="2268417"/>
        <a:ext cx="2362500" cy="720000"/>
      </dsp:txXfrm>
    </dsp:sp>
    <dsp:sp modelId="{CC0E068E-ACD7-4698-B3C9-28F711B22C70}">
      <dsp:nvSpPr>
        <dsp:cNvPr id="0" name=""/>
        <dsp:cNvSpPr/>
      </dsp:nvSpPr>
      <dsp:spPr>
        <a:xfrm>
          <a:off x="3237270" y="378417"/>
          <a:ext cx="1441125" cy="1441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8998F7-5BD8-4FF4-87E1-D0209A28A2D8}">
      <dsp:nvSpPr>
        <dsp:cNvPr id="0" name=""/>
        <dsp:cNvSpPr/>
      </dsp:nvSpPr>
      <dsp:spPr>
        <a:xfrm>
          <a:off x="3544396" y="685542"/>
          <a:ext cx="826875" cy="826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7CCC0-3EBC-4BF2-AB92-669D4B84AD35}">
      <dsp:nvSpPr>
        <dsp:cNvPr id="0" name=""/>
        <dsp:cNvSpPr/>
      </dsp:nvSpPr>
      <dsp:spPr>
        <a:xfrm>
          <a:off x="2776583" y="2268417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Why should we use it?</a:t>
          </a:r>
        </a:p>
      </dsp:txBody>
      <dsp:txXfrm>
        <a:off x="2776583" y="2268417"/>
        <a:ext cx="2362500" cy="720000"/>
      </dsp:txXfrm>
    </dsp:sp>
    <dsp:sp modelId="{CE9CA3CA-AD80-4F93-872C-293707E40B0A}">
      <dsp:nvSpPr>
        <dsp:cNvPr id="0" name=""/>
        <dsp:cNvSpPr/>
      </dsp:nvSpPr>
      <dsp:spPr>
        <a:xfrm>
          <a:off x="6013208" y="378417"/>
          <a:ext cx="1441125" cy="1441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6903C-6909-46A2-9368-0CC766BDE30B}">
      <dsp:nvSpPr>
        <dsp:cNvPr id="0" name=""/>
        <dsp:cNvSpPr/>
      </dsp:nvSpPr>
      <dsp:spPr>
        <a:xfrm>
          <a:off x="6320333" y="685542"/>
          <a:ext cx="826875" cy="826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A453C-3A27-4523-8C25-6E107E402D94}">
      <dsp:nvSpPr>
        <dsp:cNvPr id="0" name=""/>
        <dsp:cNvSpPr/>
      </dsp:nvSpPr>
      <dsp:spPr>
        <a:xfrm>
          <a:off x="5552520" y="2268417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What are the benefits?</a:t>
          </a:r>
        </a:p>
      </dsp:txBody>
      <dsp:txXfrm>
        <a:off x="5552520" y="2268417"/>
        <a:ext cx="2362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C5B7D-B0D5-470A-88DB-5C98B3071A72}">
      <dsp:nvSpPr>
        <dsp:cNvPr id="0" name=""/>
        <dsp:cNvSpPr/>
      </dsp:nvSpPr>
      <dsp:spPr>
        <a:xfrm>
          <a:off x="1067383" y="18416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445E2-63A4-4A08-8B5E-0D074C932FE8}">
      <dsp:nvSpPr>
        <dsp:cNvPr id="0" name=""/>
        <dsp:cNvSpPr/>
      </dsp:nvSpPr>
      <dsp:spPr>
        <a:xfrm>
          <a:off x="1491508" y="442541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F40E8-DE39-41F2-BFC6-7037149572DE}">
      <dsp:nvSpPr>
        <dsp:cNvPr id="0" name=""/>
        <dsp:cNvSpPr/>
      </dsp:nvSpPr>
      <dsp:spPr>
        <a:xfrm>
          <a:off x="431196" y="262841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- Make sure it's public!</a:t>
          </a:r>
        </a:p>
      </dsp:txBody>
      <dsp:txXfrm>
        <a:off x="431196" y="2628417"/>
        <a:ext cx="3262500" cy="720000"/>
      </dsp:txXfrm>
    </dsp:sp>
    <dsp:sp modelId="{A8B905B6-DC60-4DBD-A50B-26BE57716D3F}">
      <dsp:nvSpPr>
        <dsp:cNvPr id="0" name=""/>
        <dsp:cNvSpPr/>
      </dsp:nvSpPr>
      <dsp:spPr>
        <a:xfrm>
          <a:off x="4900821" y="18416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D5F87-B2C7-4B5D-A527-71B1B51FD7A0}">
      <dsp:nvSpPr>
        <dsp:cNvPr id="0" name=""/>
        <dsp:cNvSpPr/>
      </dsp:nvSpPr>
      <dsp:spPr>
        <a:xfrm>
          <a:off x="5324946" y="442541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65800-6397-4C4A-9A21-8CA08EE6BF04}">
      <dsp:nvSpPr>
        <dsp:cNvPr id="0" name=""/>
        <dsp:cNvSpPr/>
      </dsp:nvSpPr>
      <dsp:spPr>
        <a:xfrm>
          <a:off x="4264633" y="262841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- There's already one automatic commit to it</a:t>
          </a:r>
        </a:p>
      </dsp:txBody>
      <dsp:txXfrm>
        <a:off x="4264633" y="2628417"/>
        <a:ext cx="3262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C56C2-EE10-45D3-BEBE-D595E0F82430}">
      <dsp:nvSpPr>
        <dsp:cNvPr id="0" name=""/>
        <dsp:cNvSpPr/>
      </dsp:nvSpPr>
      <dsp:spPr>
        <a:xfrm>
          <a:off x="0" y="4155"/>
          <a:ext cx="5889686" cy="885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0286D-D3D5-43ED-BEE3-A561F0444754}">
      <dsp:nvSpPr>
        <dsp:cNvPr id="0" name=""/>
        <dsp:cNvSpPr/>
      </dsp:nvSpPr>
      <dsp:spPr>
        <a:xfrm>
          <a:off x="267759" y="203315"/>
          <a:ext cx="486835" cy="486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BF287-273F-4CA1-B4DA-0C82BCE1FD4E}">
      <dsp:nvSpPr>
        <dsp:cNvPr id="0" name=""/>
        <dsp:cNvSpPr/>
      </dsp:nvSpPr>
      <dsp:spPr>
        <a:xfrm>
          <a:off x="1022353" y="4155"/>
          <a:ext cx="4867332" cy="885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79" tIns="93679" rIns="93679" bIns="9367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1. Create a new branch using GitHub desktop</a:t>
          </a:r>
        </a:p>
      </dsp:txBody>
      <dsp:txXfrm>
        <a:off x="1022353" y="4155"/>
        <a:ext cx="4867332" cy="885154"/>
      </dsp:txXfrm>
    </dsp:sp>
    <dsp:sp modelId="{C6B5B178-CEE2-43BF-B120-77ED0E3CD761}">
      <dsp:nvSpPr>
        <dsp:cNvPr id="0" name=""/>
        <dsp:cNvSpPr/>
      </dsp:nvSpPr>
      <dsp:spPr>
        <a:xfrm>
          <a:off x="0" y="1110599"/>
          <a:ext cx="5889686" cy="885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DD97E0-F55F-432B-9030-EB25327F9E77}">
      <dsp:nvSpPr>
        <dsp:cNvPr id="0" name=""/>
        <dsp:cNvSpPr/>
      </dsp:nvSpPr>
      <dsp:spPr>
        <a:xfrm>
          <a:off x="267759" y="1309759"/>
          <a:ext cx="486835" cy="486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CCEC1-EA61-4A71-A17F-4708721129D9}">
      <dsp:nvSpPr>
        <dsp:cNvPr id="0" name=""/>
        <dsp:cNvSpPr/>
      </dsp:nvSpPr>
      <dsp:spPr>
        <a:xfrm>
          <a:off x="1022353" y="1110599"/>
          <a:ext cx="4867332" cy="885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79" tIns="93679" rIns="93679" bIns="9367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Make some changes </a:t>
          </a:r>
        </a:p>
      </dsp:txBody>
      <dsp:txXfrm>
        <a:off x="1022353" y="1110599"/>
        <a:ext cx="4867332" cy="885154"/>
      </dsp:txXfrm>
    </dsp:sp>
    <dsp:sp modelId="{B2D1B766-741D-4F9C-AB1B-7B68C32FD166}">
      <dsp:nvSpPr>
        <dsp:cNvPr id="0" name=""/>
        <dsp:cNvSpPr/>
      </dsp:nvSpPr>
      <dsp:spPr>
        <a:xfrm>
          <a:off x="0" y="2217043"/>
          <a:ext cx="5889686" cy="885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AF2AF7-6FB0-4993-973C-BCA1C37F0413}">
      <dsp:nvSpPr>
        <dsp:cNvPr id="0" name=""/>
        <dsp:cNvSpPr/>
      </dsp:nvSpPr>
      <dsp:spPr>
        <a:xfrm>
          <a:off x="267759" y="2416202"/>
          <a:ext cx="486835" cy="486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126AC-2E1F-48B9-A921-E0F47993F499}">
      <dsp:nvSpPr>
        <dsp:cNvPr id="0" name=""/>
        <dsp:cNvSpPr/>
      </dsp:nvSpPr>
      <dsp:spPr>
        <a:xfrm>
          <a:off x="1022353" y="2217043"/>
          <a:ext cx="4867332" cy="885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79" tIns="93679" rIns="93679" bIns="9367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3. Commit them! Push them to origin!</a:t>
          </a:r>
        </a:p>
      </dsp:txBody>
      <dsp:txXfrm>
        <a:off x="1022353" y="2217043"/>
        <a:ext cx="4867332" cy="885154"/>
      </dsp:txXfrm>
    </dsp:sp>
    <dsp:sp modelId="{7D678B12-8A64-4399-B4B9-0C8BA6AAB389}">
      <dsp:nvSpPr>
        <dsp:cNvPr id="0" name=""/>
        <dsp:cNvSpPr/>
      </dsp:nvSpPr>
      <dsp:spPr>
        <a:xfrm>
          <a:off x="0" y="3323486"/>
          <a:ext cx="5889686" cy="885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7BE037-FF95-4F4D-99F1-F5518E86A305}">
      <dsp:nvSpPr>
        <dsp:cNvPr id="0" name=""/>
        <dsp:cNvSpPr/>
      </dsp:nvSpPr>
      <dsp:spPr>
        <a:xfrm>
          <a:off x="267759" y="3522646"/>
          <a:ext cx="486835" cy="4868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4B738-DB62-401B-B436-EF4912173A52}">
      <dsp:nvSpPr>
        <dsp:cNvPr id="0" name=""/>
        <dsp:cNvSpPr/>
      </dsp:nvSpPr>
      <dsp:spPr>
        <a:xfrm>
          <a:off x="1022353" y="3323486"/>
          <a:ext cx="4867332" cy="885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79" tIns="93679" rIns="93679" bIns="9367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4. Create a pull request! (will open GitHub)</a:t>
          </a:r>
        </a:p>
      </dsp:txBody>
      <dsp:txXfrm>
        <a:off x="1022353" y="3323486"/>
        <a:ext cx="4867332" cy="885154"/>
      </dsp:txXfrm>
    </dsp:sp>
    <dsp:sp modelId="{775C80CA-17AC-4456-892E-E9BA5AD25F08}">
      <dsp:nvSpPr>
        <dsp:cNvPr id="0" name=""/>
        <dsp:cNvSpPr/>
      </dsp:nvSpPr>
      <dsp:spPr>
        <a:xfrm>
          <a:off x="0" y="4429930"/>
          <a:ext cx="5889686" cy="885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504189-A928-4BFA-9376-A15878B1C3A5}">
      <dsp:nvSpPr>
        <dsp:cNvPr id="0" name=""/>
        <dsp:cNvSpPr/>
      </dsp:nvSpPr>
      <dsp:spPr>
        <a:xfrm>
          <a:off x="267759" y="4629090"/>
          <a:ext cx="486835" cy="4868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DC4AB-A43B-4602-A847-50FEB62773B2}">
      <dsp:nvSpPr>
        <dsp:cNvPr id="0" name=""/>
        <dsp:cNvSpPr/>
      </dsp:nvSpPr>
      <dsp:spPr>
        <a:xfrm>
          <a:off x="1022353" y="4429930"/>
          <a:ext cx="4867332" cy="885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679" tIns="93679" rIns="93679" bIns="9367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5. Merge the pull request</a:t>
          </a:r>
        </a:p>
      </dsp:txBody>
      <dsp:txXfrm>
        <a:off x="1022353" y="4429930"/>
        <a:ext cx="4867332" cy="88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52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7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57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7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3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23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65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09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0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8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1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3868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mmands.wolff.sh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pac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1DEB-66A0-664B-8EDC-FA90F4691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Git: Version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BA6F7-0B6B-6841-8D14-9709565972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CMU 02-601: Recitation 3 - Matthew Wolff</a:t>
            </a:r>
          </a:p>
        </p:txBody>
      </p:sp>
    </p:spTree>
    <p:extLst>
      <p:ext uri="{BB962C8B-B14F-4D97-AF65-F5344CB8AC3E}">
        <p14:creationId xmlns:p14="http://schemas.microsoft.com/office/powerpoint/2010/main" val="101956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3E42D-D876-184D-B370-C1368C15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808056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Git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33D16-D608-8049-B71B-984E38D81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639" y="2052116"/>
            <a:ext cx="6572814" cy="3997828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The Repository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Cloning</a:t>
            </a:r>
          </a:p>
          <a:p>
            <a:pPr>
              <a:lnSpc>
                <a:spcPct val="110000"/>
              </a:lnSpc>
            </a:pPr>
            <a:r>
              <a:rPr lang="en-US" sz="1800" dirty="0" err="1"/>
              <a:t>Commiting</a:t>
            </a: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/>
              <a:t>Pushing, Pulling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Branching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Merging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Pull Requests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Forking</a:t>
            </a:r>
          </a:p>
        </p:txBody>
      </p:sp>
    </p:spTree>
    <p:extLst>
      <p:ext uri="{BB962C8B-B14F-4D97-AF65-F5344CB8AC3E}">
        <p14:creationId xmlns:p14="http://schemas.microsoft.com/office/powerpoint/2010/main" val="1865427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980737-1E33-40A8-819D-C20C41E4F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BBD51A-FA48-44B8-B184-A40D7F13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10188A9-F0D9-4FE9-85DC-217914527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2927575-BD84-44B6-BE49-E0C7EDD0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FDF09A-B960-49F4-BAEB-DA397BDCD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1BE6C0-4118-460B-90C2-160041247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E97C5-ACB9-E241-AA73-99EB686F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Tree Analogy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09C48D-60F0-224A-8970-6BF08D376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950552" y="647191"/>
            <a:ext cx="4285712" cy="556428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5B5C763-A6E8-4D31-B139-30D083B82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3ECAD-8093-A145-8D3B-02EB7FDE04A2}"/>
              </a:ext>
            </a:extLst>
          </p:cNvPr>
          <p:cNvSpPr txBox="1"/>
          <p:nvPr/>
        </p:nvSpPr>
        <p:spPr>
          <a:xfrm>
            <a:off x="6657170" y="6302546"/>
            <a:ext cx="31726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betterqa.co</a:t>
            </a:r>
            <a:r>
              <a:rPr lang="en-US" sz="900" dirty="0"/>
              <a:t>/blog/managing-your-local-git-repository/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088CA9-274E-3C47-8841-852D381F0FF0}"/>
              </a:ext>
            </a:extLst>
          </p:cNvPr>
          <p:cNvSpPr txBox="1"/>
          <p:nvPr/>
        </p:nvSpPr>
        <p:spPr>
          <a:xfrm>
            <a:off x="1983545" y="1266092"/>
            <a:ext cx="23711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Bed of soil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Nutrients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Growing Branches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Merging Branches</a:t>
            </a:r>
          </a:p>
        </p:txBody>
      </p:sp>
    </p:spTree>
    <p:extLst>
      <p:ext uri="{BB962C8B-B14F-4D97-AF65-F5344CB8AC3E}">
        <p14:creationId xmlns:p14="http://schemas.microsoft.com/office/powerpoint/2010/main" val="2551668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A2C60A-BF02-A247-A17F-D61AEA4E7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rgbClr val="1F2D29"/>
                </a:solidFill>
              </a:rPr>
              <a:t>What’s Under the Hood?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61213-ECA0-5347-8C63-CE28F06CD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9190372" cy="3443107"/>
          </a:xfrm>
        </p:spPr>
        <p:txBody>
          <a:bodyPr anchor="t">
            <a:normAutofit lnSpcReduction="10000"/>
          </a:bodyPr>
          <a:lstStyle/>
          <a:p>
            <a:r>
              <a:rPr lang="en-US" sz="2400" dirty="0">
                <a:solidFill>
                  <a:srgbClr val="1F2D29"/>
                </a:solidFill>
              </a:rPr>
              <a:t>Written in C</a:t>
            </a:r>
          </a:p>
          <a:p>
            <a:r>
              <a:rPr lang="en-US" sz="2400" dirty="0">
                <a:solidFill>
                  <a:srgbClr val="1F2D29"/>
                </a:solidFill>
              </a:rPr>
              <a:t>Complex</a:t>
            </a:r>
          </a:p>
          <a:p>
            <a:r>
              <a:rPr lang="en-US" sz="2400" dirty="0">
                <a:solidFill>
                  <a:srgbClr val="1F2D29"/>
                </a:solidFill>
              </a:rPr>
              <a:t>a Hash Map (like a Python dictionary)</a:t>
            </a:r>
          </a:p>
          <a:p>
            <a:r>
              <a:rPr lang="en-US" sz="2400" dirty="0">
                <a:solidFill>
                  <a:srgbClr val="1F2D29"/>
                </a:solidFill>
              </a:rPr>
              <a:t>Graph-structured</a:t>
            </a:r>
          </a:p>
          <a:p>
            <a:r>
              <a:rPr lang="en-US" sz="2400" dirty="0">
                <a:solidFill>
                  <a:srgbClr val="1F2D29"/>
                </a:solidFill>
              </a:rPr>
              <a:t>Most people don’t worry about the underlying implementation</a:t>
            </a:r>
          </a:p>
          <a:p>
            <a:pPr lvl="1"/>
            <a:r>
              <a:rPr lang="en-US" sz="2000" dirty="0">
                <a:solidFill>
                  <a:srgbClr val="1F2D29"/>
                </a:solidFill>
              </a:rPr>
              <a:t>It doesn’t drastically improve how you use it</a:t>
            </a:r>
          </a:p>
        </p:txBody>
      </p:sp>
    </p:spTree>
    <p:extLst>
      <p:ext uri="{BB962C8B-B14F-4D97-AF65-F5344CB8AC3E}">
        <p14:creationId xmlns:p14="http://schemas.microsoft.com/office/powerpoint/2010/main" val="890764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F0786F-AC67-1A48-97C7-E51F4153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744" y="1437783"/>
            <a:ext cx="7908513" cy="24950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/>
              <a:t>Example Exercise!</a:t>
            </a:r>
          </a:p>
        </p:txBody>
      </p:sp>
    </p:spTree>
    <p:extLst>
      <p:ext uri="{BB962C8B-B14F-4D97-AF65-F5344CB8AC3E}">
        <p14:creationId xmlns:p14="http://schemas.microsoft.com/office/powerpoint/2010/main" val="4159682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41DD-2DA2-7846-9CEC-566AFD60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Open GitHub Desktop</a:t>
            </a:r>
            <a:endParaRPr lang="en-US" dirty="0"/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747B9278-B33D-A14D-A39B-80AEE17ED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9937" y="2052638"/>
            <a:ext cx="4723064" cy="3997325"/>
          </a:xfrm>
        </p:spPr>
      </p:pic>
    </p:spTree>
    <p:extLst>
      <p:ext uri="{BB962C8B-B14F-4D97-AF65-F5344CB8AC3E}">
        <p14:creationId xmlns:p14="http://schemas.microsoft.com/office/powerpoint/2010/main" val="1390402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5980737-1E33-40A8-819D-C20C41E4F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ABBD51A-FA48-44B8-B184-A40D7F13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10188A9-F0D9-4FE9-85DC-217914527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2927575-BD84-44B6-BE49-E0C7EDD0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FDF09A-B960-49F4-BAEB-DA397BDCD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91BE6C0-4118-460B-90C2-160041247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74293-D181-BB4D-8306-35B9CCFA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599" y="385586"/>
            <a:ext cx="6449390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2. Create a new (local) repository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DA6CA9-DC96-DE45-8D64-C6049B799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r="5004" b="-2"/>
          <a:stretch/>
        </p:blipFill>
        <p:spPr>
          <a:xfrm>
            <a:off x="5444747" y="1575155"/>
            <a:ext cx="5297322" cy="370835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15B5C763-A6E8-4D31-B139-30D083B82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12ACE-25D4-E84F-BB6F-CD254130ADD2}"/>
              </a:ext>
            </a:extLst>
          </p:cNvPr>
          <p:cNvSpPr txBox="1"/>
          <p:nvPr/>
        </p:nvSpPr>
        <p:spPr>
          <a:xfrm>
            <a:off x="1144737" y="2260862"/>
            <a:ext cx="4098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Initialize it with a README</a:t>
            </a:r>
          </a:p>
          <a:p>
            <a:r>
              <a:rPr lang="en-US" sz="2400" dirty="0"/>
              <a:t>	- what is a readme?</a:t>
            </a:r>
          </a:p>
          <a:p>
            <a:r>
              <a:rPr lang="en-US" sz="2400" dirty="0"/>
              <a:t>	- what is markdown?</a:t>
            </a:r>
          </a:p>
        </p:txBody>
      </p:sp>
    </p:spTree>
    <p:extLst>
      <p:ext uri="{BB962C8B-B14F-4D97-AF65-F5344CB8AC3E}">
        <p14:creationId xmlns:p14="http://schemas.microsoft.com/office/powerpoint/2010/main" val="2730087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8574-A04E-B34E-8B0C-3D170205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3. Publish your repository</a:t>
            </a:r>
            <a:br>
              <a:rPr lang="en-US" dirty="0"/>
            </a:br>
            <a:r>
              <a:rPr lang="en-US" dirty="0"/>
              <a:t>	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789464-D29D-4BAD-9BC2-C66A94A489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783721"/>
              </p:ext>
            </p:extLst>
          </p:nvPr>
        </p:nvGraphicFramePr>
        <p:xfrm>
          <a:off x="2611808" y="2367883"/>
          <a:ext cx="7958330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133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44DDE1-DC8B-D844-AB4A-805EC5CB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744" y="1437783"/>
            <a:ext cx="7908513" cy="24950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dirty="0"/>
              <a:t>4. Go to [GitHub](https://</a:t>
            </a:r>
            <a:r>
              <a:rPr lang="en-US" sz="4600" dirty="0" err="1"/>
              <a:t>github.com</a:t>
            </a:r>
            <a:r>
              <a:rPr lang="en-US" sz="4600" dirty="0"/>
              <a:t>) on your profile</a:t>
            </a:r>
          </a:p>
        </p:txBody>
      </p:sp>
    </p:spTree>
    <p:extLst>
      <p:ext uri="{BB962C8B-B14F-4D97-AF65-F5344CB8AC3E}">
        <p14:creationId xmlns:p14="http://schemas.microsoft.com/office/powerpoint/2010/main" val="2852866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7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1" name="Picture 9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2" name="Rectangle 11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TextBox 19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23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9" name="Picture 25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A9D17E-D665-B34D-8340-88EDAFA4B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048" y="2568817"/>
            <a:ext cx="7155598" cy="31339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6600">
                <a:solidFill>
                  <a:srgbClr val="1F2D29"/>
                </a:solidFill>
              </a:rPr>
              <a:t>5. Enable this "special" repo so others can see it!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2663C086-1480-4E81-BD6F-3E43A4C38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5313" y="2747897"/>
            <a:ext cx="353147" cy="35314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7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0794-6A7C-4843-A10C-32CB67AA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6. Go back to your files.</a:t>
            </a:r>
            <a:br>
              <a:rPr lang="en-US" dirty="0"/>
            </a:br>
            <a:r>
              <a:rPr lang="en-US" dirty="0"/>
              <a:t>    Change the README.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432BA-0DA4-7548-A5D3-A931B563C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498" y="2639013"/>
            <a:ext cx="9219641" cy="1492942"/>
          </a:xfrm>
        </p:spPr>
        <p:txBody>
          <a:bodyPr/>
          <a:lstStyle/>
          <a:p>
            <a:r>
              <a:rPr lang="en-US" dirty="0"/>
              <a:t>You now have a local repo. Let's change the README to a small intro for your </a:t>
            </a:r>
            <a:r>
              <a:rPr lang="en-US" dirty="0" err="1"/>
              <a:t>github</a:t>
            </a:r>
            <a:r>
              <a:rPr lang="en-US" dirty="0"/>
              <a:t> account. </a:t>
            </a:r>
          </a:p>
          <a:p>
            <a:r>
              <a:rPr lang="en-US" dirty="0"/>
              <a:t>Mine is below!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6C9C33-50BB-1E4C-B31C-CD0806AB3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2" y="4218987"/>
            <a:ext cx="12079458" cy="263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9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9CD79B-13FF-4DE6-AF06-77B560C62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2D77BF-B8EB-4AFE-AC21-08C836EF1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8C6384-8EC1-1E4E-BF66-24FC7CB73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/>
              <a:t>Getting Started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304E63-5979-4328-B3A5-41EC2AEAEE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217830"/>
              </p:ext>
            </p:extLst>
          </p:nvPr>
        </p:nvGraphicFramePr>
        <p:xfrm>
          <a:off x="2611807" y="2367883"/>
          <a:ext cx="7915667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70828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6C4D283-22EA-4931-9DEC-0304C9414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7A9E6DD-CC7C-4150-8911-883397CCA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A1B7FE-FED9-4723-8992-4E2804D95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A1F42EF-9A4D-4E5A-B1EE-7E6EDAE71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B59514-0D9B-415E-B4CB-4CB50B0FE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7B4B19-EFE0-4CF3-97D5-BADE0BED7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899D5-4992-9F4D-808D-7678176AF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4533194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700"/>
              <a:t>7. Commit with a message and Push/Publish!</a:t>
            </a:r>
          </a:p>
        </p:txBody>
      </p:sp>
      <p:pic>
        <p:nvPicPr>
          <p:cNvPr id="7" name="Graphic 6" descr="Megaphone">
            <a:extLst>
              <a:ext uri="{FF2B5EF4-FFF2-40B4-BE49-F238E27FC236}">
                <a16:creationId xmlns:a16="http://schemas.microsoft.com/office/drawing/2014/main" id="{17BBCE1F-ABCC-4673-9182-0A11F29B01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11249" y="1711763"/>
            <a:ext cx="3435136" cy="343513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5610B29-A0F6-4F83-BF46-0A928A0AA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91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55980737-1E33-40A8-819D-C20C41E4F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0">
            <a:extLst>
              <a:ext uri="{FF2B5EF4-FFF2-40B4-BE49-F238E27FC236}">
                <a16:creationId xmlns:a16="http://schemas.microsoft.com/office/drawing/2014/main" id="{6ABBD51A-FA48-44B8-B184-A40D7F13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2" name="Picture 102">
            <a:extLst>
              <a:ext uri="{FF2B5EF4-FFF2-40B4-BE49-F238E27FC236}">
                <a16:creationId xmlns:a16="http://schemas.microsoft.com/office/drawing/2014/main" id="{510188A9-F0D9-4FE9-85DC-217914527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3" name="Rectangle 104">
            <a:extLst>
              <a:ext uri="{FF2B5EF4-FFF2-40B4-BE49-F238E27FC236}">
                <a16:creationId xmlns:a16="http://schemas.microsoft.com/office/drawing/2014/main" id="{32927575-BD84-44B6-BE49-E0C7EDD0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06">
            <a:extLst>
              <a:ext uri="{FF2B5EF4-FFF2-40B4-BE49-F238E27FC236}">
                <a16:creationId xmlns:a16="http://schemas.microsoft.com/office/drawing/2014/main" id="{73FDF09A-B960-49F4-BAEB-DA397BDCD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91BE6C0-4118-460B-90C2-160041247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59301-2014-5941-92D9-B624C4FA6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638" y="323558"/>
            <a:ext cx="9997320" cy="5627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 dirty="0"/>
              <a:t>8. Go to on your profile again!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C9BC80-8161-0B42-96F2-9CBF75D34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r="-1" b="7784"/>
          <a:stretch/>
        </p:blipFill>
        <p:spPr>
          <a:xfrm>
            <a:off x="1465122" y="1266450"/>
            <a:ext cx="9259622" cy="520864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15B5C763-A6E8-4D31-B139-30D083B82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66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2D1DB-12DE-C949-B8D6-CC66A524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021" y="1064365"/>
            <a:ext cx="3669752" cy="4759660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Let’s do a Pull Request!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C6B030-6D52-48D7-9CA7-59E743F41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847176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0618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  <a:solidFill>
            <a:srgbClr val="4F6C8D"/>
          </a:solidFill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0FADDEF-2C10-4B0B-868E-6A655B67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076CDF"/>
            </a:solidFill>
            <a:miter lim="800000"/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E156FA-8243-5E4C-881B-341E27858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224316" y="643467"/>
            <a:ext cx="574336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17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F8557B-EF32-B54D-8C39-DABEE91A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744" y="1437783"/>
            <a:ext cx="7908513" cy="24950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/>
              <a:t>Make a change!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6580B-7480-1845-8B32-6A274FB5D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133" y="4020146"/>
            <a:ext cx="5357600" cy="1160213"/>
          </a:xfrm>
        </p:spPr>
        <p:txBody>
          <a:bodyPr vert="horz" lIns="91440" tIns="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800" i="1" dirty="0"/>
              <a:t>example: </a:t>
            </a:r>
            <a:r>
              <a:rPr lang="en-US" sz="2800" dirty="0"/>
              <a:t>echo &gt;&gt; </a:t>
            </a:r>
            <a:r>
              <a:rPr lang="en-US" sz="2800" dirty="0" err="1"/>
              <a:t>README.md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6831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  <a:solidFill>
            <a:srgbClr val="525576"/>
          </a:solidFill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0FADDEF-2C10-4B0B-868E-6A655B67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0376FA"/>
            </a:solidFill>
            <a:miter lim="800000"/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6AE6C9-FC02-AD48-9DF4-E0E95D958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614082" y="643467"/>
            <a:ext cx="696383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22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  <a:solidFill>
            <a:srgbClr val="536378"/>
          </a:solidFill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0FADDEF-2C10-4B0B-868E-6A655B67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0669E9"/>
            </a:solidFill>
            <a:miter lim="800000"/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76443D-DC21-AD41-81FA-EFBCC2EE6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3467" y="1247988"/>
            <a:ext cx="10905066" cy="436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4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  <a:solidFill>
            <a:srgbClr val="58708F"/>
          </a:solidFill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0FADDEF-2C10-4B0B-868E-6A655B67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0870F5"/>
            </a:solidFill>
            <a:miter lim="800000"/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9F9270-923F-AE4D-9ED1-57B9F22DA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3467" y="1302512"/>
            <a:ext cx="10905066" cy="42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07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  <a:solidFill>
            <a:srgbClr val="685C4A"/>
          </a:solidFill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0FADDEF-2C10-4B0B-868E-6A655B67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67A6F8"/>
            </a:solidFill>
            <a:miter lim="800000"/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190CB6-275E-5140-843B-FCA5BB0AD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857007" y="643467"/>
            <a:ext cx="647798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84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  <a:solidFill>
            <a:srgbClr val="5A5044"/>
          </a:solidFill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0FADDEF-2C10-4B0B-868E-6A655B67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86B0E7"/>
            </a:solidFill>
            <a:miter lim="800000"/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62FC5C-41BE-0F47-982B-201CDF2A1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13724" y="643467"/>
            <a:ext cx="776455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3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9CD79B-13FF-4DE6-AF06-77B560C62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2D77BF-B8EB-4AFE-AC21-08C836EF1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F6E31-D37D-6240-A38A-411DE88C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What is Version Control?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F60044-7462-43B2-B4DE-0407D248CF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440038"/>
              </p:ext>
            </p:extLst>
          </p:nvPr>
        </p:nvGraphicFramePr>
        <p:xfrm>
          <a:off x="2611807" y="2367883"/>
          <a:ext cx="7915667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06267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  <a:solidFill>
            <a:srgbClr val="535D4B"/>
          </a:solidFill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0FADDEF-2C10-4B0B-868E-6A655B67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48DEAC"/>
            </a:solidFill>
            <a:miter lim="800000"/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815BEC-211C-9D42-B495-7CD954623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43939" y="643467"/>
            <a:ext cx="990412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99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  <a:solidFill>
            <a:srgbClr val="625848"/>
          </a:solidFill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0FADDEF-2C10-4B0B-868E-6A655B67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909DE5"/>
            </a:solidFill>
            <a:miter lim="800000"/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0D3E45-50E0-B546-BC2B-807830046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19005" y="643467"/>
            <a:ext cx="755399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29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9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0" name="Rectangle 13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15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17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19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TextBox 21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5" name="Rectangle 23">
            <a:extLst>
              <a:ext uri="{FF2B5EF4-FFF2-40B4-BE49-F238E27FC236}">
                <a16:creationId xmlns:a16="http://schemas.microsoft.com/office/drawing/2014/main" id="{662F7B5F-69B9-41D9-BD9A-2A7F1118B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25">
            <a:extLst>
              <a:ext uri="{FF2B5EF4-FFF2-40B4-BE49-F238E27FC236}">
                <a16:creationId xmlns:a16="http://schemas.microsoft.com/office/drawing/2014/main" id="{B484EE50-7D13-4A99-9152-609AE84AC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7" name="Picture 27">
            <a:extLst>
              <a:ext uri="{FF2B5EF4-FFF2-40B4-BE49-F238E27FC236}">
                <a16:creationId xmlns:a16="http://schemas.microsoft.com/office/drawing/2014/main" id="{8F607DBD-3FFF-424E-80D2-8061AC5FE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8" name="Rectangle 29">
            <a:extLst>
              <a:ext uri="{FF2B5EF4-FFF2-40B4-BE49-F238E27FC236}">
                <a16:creationId xmlns:a16="http://schemas.microsoft.com/office/drawing/2014/main" id="{0CA1AF17-15FE-4FB8-A4CB-942AC134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1">
            <a:extLst>
              <a:ext uri="{FF2B5EF4-FFF2-40B4-BE49-F238E27FC236}">
                <a16:creationId xmlns:a16="http://schemas.microsoft.com/office/drawing/2014/main" id="{D901EDCD-40E3-40D5-BCE4-803F7A4D6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33">
            <a:extLst>
              <a:ext uri="{FF2B5EF4-FFF2-40B4-BE49-F238E27FC236}">
                <a16:creationId xmlns:a16="http://schemas.microsoft.com/office/drawing/2014/main" id="{36E840EA-C6A5-48DA-A3B5-BE430C89C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56891-F871-A64A-9573-6F824D09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819723" cy="27824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.gitignore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66A3EF-B015-5F49-AB7A-853939F4C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r="32169" b="1"/>
          <a:stretch/>
        </p:blipFill>
        <p:spPr>
          <a:xfrm>
            <a:off x="5444747" y="647191"/>
            <a:ext cx="5297322" cy="556428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51" name="Rectangle 35">
            <a:extLst>
              <a:ext uri="{FF2B5EF4-FFF2-40B4-BE49-F238E27FC236}">
                <a16:creationId xmlns:a16="http://schemas.microsoft.com/office/drawing/2014/main" id="{84AC7A41-04AF-4CF9-A478-43411F9B5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0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44DDE1-DC8B-D844-AB4A-805EC5CB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205" y="333755"/>
            <a:ext cx="7908513" cy="24950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Command Line Git </a:t>
            </a:r>
            <a:br>
              <a:rPr lang="en-US" sz="6000" dirty="0"/>
            </a:br>
            <a:r>
              <a:rPr lang="en-US" sz="4800" dirty="0"/>
              <a:t>Key Commands</a:t>
            </a:r>
            <a:endParaRPr lang="en-US" sz="4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295AB9-E259-5845-B54E-1B738E12E0BE}"/>
              </a:ext>
            </a:extLst>
          </p:cNvPr>
          <p:cNvSpPr txBox="1"/>
          <p:nvPr/>
        </p:nvSpPr>
        <p:spPr>
          <a:xfrm>
            <a:off x="929120" y="3162561"/>
            <a:ext cx="102553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hlinkClick r:id="rId4"/>
              </a:rPr>
              <a:t>http://</a:t>
            </a:r>
            <a:r>
              <a:rPr lang="en-US" sz="6000" dirty="0" err="1">
                <a:hlinkClick r:id="rId4"/>
              </a:rPr>
              <a:t>commands.wolff.sh</a:t>
            </a:r>
            <a:endParaRPr lang="en-US" sz="6000" dirty="0"/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13270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6C4D283-22EA-4931-9DEC-0304C9414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7A9E6DD-CC7C-4150-8911-883397CCA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A1B7FE-FED9-4723-8992-4E2804D95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A1F42EF-9A4D-4E5A-B1EE-7E6EDAE71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B59514-0D9B-415E-B4CB-4CB50B0FE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7B4B19-EFE0-4CF3-97D5-BADE0BED7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E2EDB8-604B-D94B-9513-73412A585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4533194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/>
              <a:t>Questions?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5EE30A99-8E10-43C6-9602-D2D57F8EA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11249" y="1711763"/>
            <a:ext cx="3435136" cy="343513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5610B29-A0F6-4F83-BF46-0A928A0AA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3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947DB-2DFA-0B45-A6E7-AE48D735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530542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8FC59-B712-824F-AF22-361FC7E7A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028" y="1941911"/>
            <a:ext cx="8882751" cy="4434825"/>
          </a:xfrm>
        </p:spPr>
        <p:txBody>
          <a:bodyPr anchor="t">
            <a:normAutofit/>
          </a:bodyPr>
          <a:lstStyle/>
          <a:p>
            <a:r>
              <a:rPr lang="en-US" sz="2800" dirty="0"/>
              <a:t>&gt; </a:t>
            </a:r>
            <a:r>
              <a:rPr lang="en-US" sz="2800" i="1" dirty="0"/>
              <a:t>"By far, the most widely used modern version control system in the world today is Git. Git is a mature, actively maintained open source project originally developed in 2005 by Linus Torvalds, the famous creator of the Linux operating system kernel. A staggering number of software projects rely on Git for version control, including commercial projects as well as open source."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2366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26AA7C31-76FD-4B44-A1FF-D13D2515A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5CE85F9-F4EE-4E5D-8235-528527A40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338BB4-74FF-4836-86B7-F1B0C2B62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BFA8A3-A231-4BC1-B8A5-C5BE7315C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E35963E-79B2-4A8E-8F24-A94E8DDDD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8E4331-210E-4E5F-9501-4C830E340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54F778-4E1C-4F6F-9318-9795AA35C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00A9256-A44C-4406-9010-B9D7D8709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731F266-5507-4462-8427-0BD0B42C8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26A06D6-90F0-42BA-94C0-AC6E6657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20349629-70E2-4E72-9E59-209F1F323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403E22-A267-491E-9711-05F332BE7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88C64B-FA72-4C34-B7D8-ABA7E214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947DB-2DFA-0B45-A6E7-AE48D735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398" y="5166420"/>
            <a:ext cx="8440564" cy="1045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What is GitHub?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98F5671-E172-46A3-8DC0-54EC6D0E4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0531" y="647188"/>
            <a:ext cx="9091538" cy="3297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495DF015-F90E-D248-8A6C-015E36D7C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670587" y="972646"/>
            <a:ext cx="2648383" cy="2648383"/>
          </a:xfrm>
          <a:prstGeom prst="rect">
            <a:avLst/>
          </a:prstGeom>
          <a:ln>
            <a:noFill/>
          </a:ln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6EDA8BC7-28A5-CC4B-A8C1-ABB904AB7B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7483" y="972646"/>
            <a:ext cx="3186024" cy="2648383"/>
          </a:xfrm>
          <a:prstGeom prst="rect">
            <a:avLst/>
          </a:prstGeom>
          <a:ln>
            <a:noFill/>
          </a:ln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F9744F83-FEC9-4E5B-8530-224C258F1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9148" y="319016"/>
            <a:ext cx="9734654" cy="3948816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81918A1-30EC-48DB-A535-4898EA927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2966" y="888935"/>
            <a:ext cx="4228687" cy="281854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301236F-2DE7-4B56-B413-C201491DF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8683" y="888935"/>
            <a:ext cx="4228687" cy="281854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304D462-CF3A-48B2-966A-0DA7B7E61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7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DA2D5B-EC4E-4C78-8139-F36D2F2D1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5262" y="-2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AAACE2-9C9E-468F-8297-EF7B5E55F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A1F76C-3F62-CF4F-BD6F-3D5CF1A5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412" y="1201723"/>
            <a:ext cx="3133750" cy="4454554"/>
          </a:xfrm>
        </p:spPr>
        <p:txBody>
          <a:bodyPr anchor="ctr">
            <a:normAutofit/>
          </a:bodyPr>
          <a:lstStyle/>
          <a:p>
            <a:r>
              <a:rPr lang="en-US" sz="3600"/>
              <a:t>So what's the meaningful difference between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20A7F-400D-2F4F-8793-F7C10EB92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63" y="1201723"/>
            <a:ext cx="5329250" cy="4454554"/>
          </a:xfrm>
        </p:spPr>
        <p:txBody>
          <a:bodyPr anchor="ctr">
            <a:normAutofit/>
          </a:bodyPr>
          <a:lstStyle/>
          <a:p>
            <a:r>
              <a:rPr lang="en-US" sz="1800" b="1" dirty="0"/>
              <a:t>GIT</a:t>
            </a:r>
          </a:p>
          <a:p>
            <a:pPr lvl="1"/>
            <a:r>
              <a:rPr lang="en-US" dirty="0"/>
              <a:t>A command line tool developed by Linus Torvalds</a:t>
            </a:r>
          </a:p>
          <a:p>
            <a:pPr lvl="1"/>
            <a:r>
              <a:rPr lang="en-US" dirty="0"/>
              <a:t>Independent from GitHub</a:t>
            </a:r>
          </a:p>
          <a:p>
            <a:r>
              <a:rPr lang="en-US" sz="1800" b="1" dirty="0"/>
              <a:t>GITHUB</a:t>
            </a:r>
          </a:p>
          <a:p>
            <a:pPr lvl="1"/>
            <a:r>
              <a:rPr lang="en-US" dirty="0"/>
              <a:t>A Platform built around Git</a:t>
            </a:r>
          </a:p>
          <a:p>
            <a:pPr lvl="1"/>
            <a:r>
              <a:rPr lang="en-US" dirty="0"/>
              <a:t>No need to understand Command Line</a:t>
            </a:r>
          </a:p>
        </p:txBody>
      </p:sp>
    </p:spTree>
    <p:extLst>
      <p:ext uri="{BB962C8B-B14F-4D97-AF65-F5344CB8AC3E}">
        <p14:creationId xmlns:p14="http://schemas.microsoft.com/office/powerpoint/2010/main" val="693538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8606-A289-E54B-BF3D-F52C914B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GitHub?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480936-073F-354B-B1D1-FC3CDE448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3534" y="1620385"/>
            <a:ext cx="5787301" cy="1437180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70B60F-FE6A-1F4B-BDAA-EDDBF04C0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30" y="2811262"/>
            <a:ext cx="4668706" cy="270107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BEA333-59E7-9D42-BCE5-3F34B3AC1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30" y="335769"/>
            <a:ext cx="4839287" cy="2003206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21CD13A-94EA-FD4A-B68C-5D2D4286C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6195" y="3172369"/>
            <a:ext cx="5103944" cy="351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56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C2ED98-5836-C440-A1F3-0B53460A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solidFill>
                  <a:srgbClr val="1F2D29"/>
                </a:solidFill>
              </a:rPr>
              <a:t>Note: Free GitHub Premium for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54420-A24D-C448-8940-E473C9D57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1F2D29"/>
                </a:solidFill>
              </a:rPr>
              <a:t>As a note, being a student gets you a [premium version (</a:t>
            </a:r>
            <a:r>
              <a:rPr lang="en-US" sz="2400" dirty="0" err="1">
                <a:solidFill>
                  <a:srgbClr val="1F2D29"/>
                </a:solidFill>
              </a:rPr>
              <a:t>Github</a:t>
            </a:r>
            <a:r>
              <a:rPr lang="en-US" sz="2400" dirty="0">
                <a:solidFill>
                  <a:srgbClr val="1F2D29"/>
                </a:solidFill>
              </a:rPr>
              <a:t> Student Dev pack</a:t>
            </a:r>
            <a:r>
              <a:rPr lang="en-US" sz="2400" b="1" dirty="0">
                <a:solidFill>
                  <a:srgbClr val="1F2D29"/>
                </a:solidFill>
              </a:rPr>
              <a:t>) </a:t>
            </a:r>
            <a:r>
              <a:rPr lang="en-US" sz="2400" dirty="0">
                <a:solidFill>
                  <a:srgbClr val="1F2D29"/>
                </a:solidFill>
              </a:rPr>
              <a:t>of GitHub for free: </a:t>
            </a:r>
            <a:r>
              <a:rPr lang="en-US" sz="2400" b="1" dirty="0">
                <a:solidFill>
                  <a:srgbClr val="1F2D29"/>
                </a:solidFill>
                <a:hlinkClick r:id="rId3"/>
              </a:rPr>
              <a:t>https://education.github.com/pack</a:t>
            </a:r>
            <a:endParaRPr lang="en-US" sz="2400" b="1" dirty="0">
              <a:solidFill>
                <a:srgbClr val="1F2D29"/>
              </a:solidFill>
            </a:endParaRPr>
          </a:p>
          <a:p>
            <a:r>
              <a:rPr lang="en-US" sz="2400" i="1" dirty="0">
                <a:solidFill>
                  <a:srgbClr val="1F2D29"/>
                </a:solidFill>
              </a:rPr>
              <a:t>&gt;”It includes everything in GitHub Free, unlimited collaborators for private repositories, and advanced code review tools for private and public repositories.”</a:t>
            </a:r>
          </a:p>
        </p:txBody>
      </p:sp>
    </p:spTree>
    <p:extLst>
      <p:ext uri="{BB962C8B-B14F-4D97-AF65-F5344CB8AC3E}">
        <p14:creationId xmlns:p14="http://schemas.microsoft.com/office/powerpoint/2010/main" val="3969789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F0786F-AC67-1A48-97C7-E51F4153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744" y="1437783"/>
            <a:ext cx="7908513" cy="24950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/>
              <a:t>Git Concepts</a:t>
            </a:r>
          </a:p>
        </p:txBody>
      </p:sp>
    </p:spTree>
    <p:extLst>
      <p:ext uri="{BB962C8B-B14F-4D97-AF65-F5344CB8AC3E}">
        <p14:creationId xmlns:p14="http://schemas.microsoft.com/office/powerpoint/2010/main" val="1660404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Microsoft Macintosh PowerPoint</Application>
  <PresentationFormat>Widescreen</PresentationFormat>
  <Paragraphs>91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MS Shell Dlg 2</vt:lpstr>
      <vt:lpstr>Wingdings</vt:lpstr>
      <vt:lpstr>Wingdings 3</vt:lpstr>
      <vt:lpstr>Madison</vt:lpstr>
      <vt:lpstr>Git: Version Control</vt:lpstr>
      <vt:lpstr>Getting Started</vt:lpstr>
      <vt:lpstr>What is Version Control?</vt:lpstr>
      <vt:lpstr>What is Git?</vt:lpstr>
      <vt:lpstr>What is GitHub?</vt:lpstr>
      <vt:lpstr>So what's the meaningful difference between them?</vt:lpstr>
      <vt:lpstr>How to use GitHub?</vt:lpstr>
      <vt:lpstr>Note: Free GitHub Premium for students</vt:lpstr>
      <vt:lpstr>Git Concepts</vt:lpstr>
      <vt:lpstr>Git Concepts</vt:lpstr>
      <vt:lpstr>Tree Analogy</vt:lpstr>
      <vt:lpstr>What’s Under the Hood?</vt:lpstr>
      <vt:lpstr>Example Exercise!</vt:lpstr>
      <vt:lpstr>1. Open GitHub Desktop</vt:lpstr>
      <vt:lpstr>2. Create a new (local) repository </vt:lpstr>
      <vt:lpstr>3. Publish your repository  </vt:lpstr>
      <vt:lpstr>4. Go to [GitHub](https://github.com) on your profile</vt:lpstr>
      <vt:lpstr>5. Enable this "special" repo so others can see it!</vt:lpstr>
      <vt:lpstr>6. Go back to your files.     Change the README.</vt:lpstr>
      <vt:lpstr>7. Commit with a message and Push/Publish!</vt:lpstr>
      <vt:lpstr>8. Go to on your profile again!</vt:lpstr>
      <vt:lpstr>Let’s do a Pull Request!</vt:lpstr>
      <vt:lpstr>PowerPoint Presentation</vt:lpstr>
      <vt:lpstr>Make a change!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.gitignore</vt:lpstr>
      <vt:lpstr>Command Line Git  Key Commands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Git: Version Control</dc:title>
  <dc:creator>Matthew Wolff</dc:creator>
  <cp:lastModifiedBy>Matthew Wolff</cp:lastModifiedBy>
  <cp:revision>1</cp:revision>
  <dcterms:created xsi:type="dcterms:W3CDTF">2020-09-24T20:06:09Z</dcterms:created>
  <dcterms:modified xsi:type="dcterms:W3CDTF">2020-09-24T20:06:40Z</dcterms:modified>
</cp:coreProperties>
</file>