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6" r:id="rId2"/>
    <p:sldId id="257" r:id="rId3"/>
    <p:sldId id="318" r:id="rId4"/>
    <p:sldId id="258" r:id="rId5"/>
    <p:sldId id="262" r:id="rId6"/>
    <p:sldId id="283" r:id="rId7"/>
    <p:sldId id="285" r:id="rId8"/>
    <p:sldId id="319" r:id="rId9"/>
    <p:sldId id="320" r:id="rId10"/>
    <p:sldId id="321" r:id="rId11"/>
    <p:sldId id="323" r:id="rId12"/>
    <p:sldId id="322" r:id="rId13"/>
    <p:sldId id="324" r:id="rId14"/>
    <p:sldId id="325" r:id="rId15"/>
    <p:sldId id="326" r:id="rId16"/>
    <p:sldId id="313" r:id="rId17"/>
    <p:sldId id="292" r:id="rId18"/>
    <p:sldId id="312" r:id="rId19"/>
    <p:sldId id="314" r:id="rId20"/>
    <p:sldId id="316" r:id="rId21"/>
    <p:sldId id="315"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6204" autoAdjust="0"/>
  </p:normalViewPr>
  <p:slideViewPr>
    <p:cSldViewPr snapToGrid="0" showGuides="1">
      <p:cViewPr varScale="1">
        <p:scale>
          <a:sx n="101" d="100"/>
          <a:sy n="101" d="100"/>
        </p:scale>
        <p:origin x="17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only write the code that you need to </a:t>
            </a:r>
            <a:r>
              <a:rPr lang="en-US" dirty="0" err="1"/>
              <a:t>dulfill</a:t>
            </a:r>
            <a:r>
              <a:rPr lang="en-US" dirty="0"/>
              <a:t> </a:t>
            </a:r>
            <a:r>
              <a:rPr lang="en-US" dirty="0" err="1"/>
              <a:t>th</a:t>
            </a:r>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158385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20</a:t>
            </a:fld>
            <a:endParaRPr lang="en-US"/>
          </a:p>
        </p:txBody>
      </p:sp>
    </p:spTree>
    <p:extLst>
      <p:ext uri="{BB962C8B-B14F-4D97-AF65-F5344CB8AC3E}">
        <p14:creationId xmlns:p14="http://schemas.microsoft.com/office/powerpoint/2010/main" val="393056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4" y="382760"/>
            <a:ext cx="1268486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60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Why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lstStyle/>
          <a:p>
            <a:r>
              <a:rPr lang="en-US" dirty="0"/>
              <a:t>Firefox, Safari, and Edge</a:t>
            </a:r>
          </a:p>
          <a:p>
            <a:r>
              <a:rPr lang="en-US" dirty="0"/>
              <a:t>Use ports on the machine its running on</a:t>
            </a:r>
          </a:p>
          <a:p>
            <a:r>
              <a:rPr lang="en-US" dirty="0"/>
              <a:t>Has been out of beta less than 1 year</a:t>
            </a:r>
          </a:p>
          <a:p>
            <a:r>
              <a:rPr lang="en-US" dirty="0"/>
              <a:t>No JavaScript UI</a:t>
            </a:r>
          </a:p>
          <a:p>
            <a:endParaRPr lang="en-US" dirty="0"/>
          </a:p>
        </p:txBody>
      </p:sp>
    </p:spTree>
    <p:extLst>
      <p:ext uri="{BB962C8B-B14F-4D97-AF65-F5344CB8AC3E}">
        <p14:creationId xmlns:p14="http://schemas.microsoft.com/office/powerpoint/2010/main" val="24359449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4A68-77E3-4BBB-AE19-2C2FD5F373F7}"/>
              </a:ext>
            </a:extLst>
          </p:cNvPr>
          <p:cNvSpPr>
            <a:spLocks noGrp="1"/>
          </p:cNvSpPr>
          <p:nvPr>
            <p:ph type="title"/>
          </p:nvPr>
        </p:nvSpPr>
        <p:spPr/>
        <p:txBody>
          <a:bodyPr/>
          <a:lstStyle/>
          <a:p>
            <a:r>
              <a:rPr lang="en-US" dirty="0"/>
              <a:t>Write some tests against code camp website</a:t>
            </a:r>
          </a:p>
        </p:txBody>
      </p:sp>
    </p:spTree>
    <p:extLst>
      <p:ext uri="{BB962C8B-B14F-4D97-AF65-F5344CB8AC3E}">
        <p14:creationId xmlns:p14="http://schemas.microsoft.com/office/powerpoint/2010/main" val="36765719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B4EF-B74A-4B1C-B2E6-C03667CEEB89}"/>
              </a:ext>
            </a:extLst>
          </p:cNvPr>
          <p:cNvSpPr>
            <a:spLocks noGrp="1"/>
          </p:cNvSpPr>
          <p:nvPr>
            <p:ph type="title"/>
          </p:nvPr>
        </p:nvSpPr>
        <p:spPr/>
        <p:txBody>
          <a:bodyPr/>
          <a:lstStyle/>
          <a:p>
            <a:r>
              <a:rPr lang="en-US" dirty="0"/>
              <a:t>Write some tests against Connect Four</a:t>
            </a:r>
          </a:p>
        </p:txBody>
      </p:sp>
    </p:spTree>
    <p:extLst>
      <p:ext uri="{BB962C8B-B14F-4D97-AF65-F5344CB8AC3E}">
        <p14:creationId xmlns:p14="http://schemas.microsoft.com/office/powerpoint/2010/main" val="26528401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dirty="0"/>
              <a:t>Page Object Pattern</a:t>
            </a:r>
          </a:p>
        </p:txBody>
      </p:sp>
    </p:spTree>
    <p:extLst>
      <p:ext uri="{BB962C8B-B14F-4D97-AF65-F5344CB8AC3E}">
        <p14:creationId xmlns:p14="http://schemas.microsoft.com/office/powerpoint/2010/main" val="387887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2AE6-859B-4568-953F-51753720F698}"/>
              </a:ext>
            </a:extLst>
          </p:cNvPr>
          <p:cNvSpPr>
            <a:spLocks noGrp="1"/>
          </p:cNvSpPr>
          <p:nvPr>
            <p:ph type="title"/>
          </p:nvPr>
        </p:nvSpPr>
        <p:spPr/>
        <p:txBody>
          <a:bodyPr/>
          <a:lstStyle/>
          <a:p>
            <a:r>
              <a:rPr lang="en-US" dirty="0"/>
              <a:t>Image comparison</a:t>
            </a:r>
          </a:p>
        </p:txBody>
      </p:sp>
    </p:spTree>
    <p:extLst>
      <p:ext uri="{BB962C8B-B14F-4D97-AF65-F5344CB8AC3E}">
        <p14:creationId xmlns:p14="http://schemas.microsoft.com/office/powerpoint/2010/main" val="9709190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D5C05-DC4D-44CE-A7E4-8A907DAA3D0D}"/>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39968A23-F06C-4E06-98FA-62FD58DB913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063843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Starting with a failing Acceptance Test focuses your code on value</a:t>
            </a:r>
          </a:p>
        </p:txBody>
      </p:sp>
    </p:spTree>
    <p:extLst>
      <p:ext uri="{BB962C8B-B14F-4D97-AF65-F5344CB8AC3E}">
        <p14:creationId xmlns:p14="http://schemas.microsoft.com/office/powerpoint/2010/main" val="25885929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2030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476935" y="349624"/>
            <a:ext cx="9144000" cy="968469"/>
          </a:xfrm>
        </p:spPr>
        <p:txBody>
          <a:bodyPr>
            <a:noAutofit/>
          </a:bodyPr>
          <a:lstStyle/>
          <a:p>
            <a:pPr algn="ctr"/>
            <a:r>
              <a:rPr lang="en-US" sz="6600" dirty="0">
                <a:solidFill>
                  <a:schemeClr val="tx1"/>
                </a:solidFill>
              </a:rPr>
              <a:t>Atlanta Code Camp 2019</a:t>
            </a:r>
          </a:p>
        </p:txBody>
      </p:sp>
      <p:pic>
        <p:nvPicPr>
          <p:cNvPr id="4" name="Picture 3" descr="A screenshot of a cell phone&#10;&#10;Description automatically generated">
            <a:extLst>
              <a:ext uri="{FF2B5EF4-FFF2-40B4-BE49-F238E27FC236}">
                <a16:creationId xmlns:a16="http://schemas.microsoft.com/office/drawing/2014/main" id="{03C9A1D1-3EC6-4238-B4F3-5BBAFAFB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502"/>
            <a:ext cx="12192000" cy="441982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5D875F-0B8D-455E-83E5-C42E5543B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82" y="327074"/>
            <a:ext cx="4960595" cy="6203852"/>
          </a:xfrm>
          <a:prstGeom prst="rect">
            <a:avLst/>
          </a:prstGeom>
        </p:spPr>
      </p:pic>
    </p:spTree>
    <p:extLst>
      <p:ext uri="{BB962C8B-B14F-4D97-AF65-F5344CB8AC3E}">
        <p14:creationId xmlns:p14="http://schemas.microsoft.com/office/powerpoint/2010/main" val="519043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Why write UI/E2E tests</a:t>
            </a:r>
          </a:p>
          <a:p>
            <a:r>
              <a:rPr lang="en-US" dirty="0"/>
              <a:t>The current state of testing with Selenium</a:t>
            </a:r>
          </a:p>
          <a:p>
            <a:r>
              <a:rPr lang="en-US" dirty="0"/>
              <a:t>Introduction to Cypress</a:t>
            </a:r>
          </a:p>
          <a:p>
            <a:r>
              <a:rPr lang="en-US" dirty="0"/>
              <a:t>Live code UI/E2E tests using Cypress</a:t>
            </a:r>
          </a:p>
          <a:p>
            <a:r>
              <a:rPr lang="en-US" dirty="0"/>
              <a:t>Explore more advanced UI/E2E Testing techniques (image comparison)</a:t>
            </a:r>
          </a:p>
          <a:p>
            <a:r>
              <a:rPr lang="en-US" dirty="0"/>
              <a:t>Discuss general strategies for writing and maintaining a suite of UI/E2E tests</a:t>
            </a:r>
          </a:p>
        </p:txBody>
      </p:sp>
    </p:spTree>
    <p:extLst>
      <p:ext uri="{BB962C8B-B14F-4D97-AF65-F5344CB8AC3E}">
        <p14:creationId xmlns:p14="http://schemas.microsoft.com/office/powerpoint/2010/main" val="29422524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49014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70139"/>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UI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endParaRPr lang="en-US" dirty="0"/>
          </a:p>
          <a:p>
            <a:pPr marL="342900" indent="-342900">
              <a:buFont typeface="Arial" panose="020B0604020202020204" pitchFamily="34" charset="0"/>
              <a:buChar char="•"/>
            </a:pPr>
            <a:r>
              <a:rPr lang="en-US" dirty="0"/>
              <a:t>Exercise your code in a live or live like environment</a:t>
            </a:r>
          </a:p>
          <a:p>
            <a:pPr marL="342900" indent="-342900">
              <a:buFont typeface="Arial" panose="020B0604020202020204" pitchFamily="34" charset="0"/>
              <a:buChar char="•"/>
            </a:pPr>
            <a:r>
              <a:rPr lang="en-US" dirty="0"/>
              <a:t>Verify that all components are connected correctly</a:t>
            </a:r>
          </a:p>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Acceptance Test</a:t>
            </a:r>
          </a:p>
          <a:p>
            <a:pPr marL="342900" indent="-342900">
              <a:buFont typeface="Arial" panose="020B0604020202020204" pitchFamily="34" charset="0"/>
              <a:buChar char="•"/>
            </a:pPr>
            <a:r>
              <a:rPr lang="en-US" dirty="0"/>
              <a:t>Signifies completion of a feature</a:t>
            </a:r>
          </a:p>
        </p:txBody>
      </p:sp>
    </p:spTree>
    <p:extLst>
      <p:ext uri="{BB962C8B-B14F-4D97-AF65-F5344CB8AC3E}">
        <p14:creationId xmlns:p14="http://schemas.microsoft.com/office/powerpoint/2010/main" val="6088427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54C5-6354-461A-8A39-A34F8C90B0C1}"/>
              </a:ext>
            </a:extLst>
          </p:cNvPr>
          <p:cNvSpPr>
            <a:spLocks noGrp="1"/>
          </p:cNvSpPr>
          <p:nvPr>
            <p:ph type="title"/>
          </p:nvPr>
        </p:nvSpPr>
        <p:spPr/>
        <p:txBody>
          <a:bodyPr/>
          <a:lstStyle/>
          <a:p>
            <a:r>
              <a:rPr lang="en-US" dirty="0"/>
              <a:t>Selenium Stuff</a:t>
            </a:r>
          </a:p>
        </p:txBody>
      </p:sp>
      <p:sp>
        <p:nvSpPr>
          <p:cNvPr id="3" name="Text Placeholder 2">
            <a:extLst>
              <a:ext uri="{FF2B5EF4-FFF2-40B4-BE49-F238E27FC236}">
                <a16:creationId xmlns:a16="http://schemas.microsoft.com/office/drawing/2014/main" id="{7BD95311-6057-48BF-8AD9-C95EA92BED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9671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vs Cypress in our project</a:t>
            </a:r>
          </a:p>
        </p:txBody>
      </p:sp>
    </p:spTree>
    <p:extLst>
      <p:ext uri="{BB962C8B-B14F-4D97-AF65-F5344CB8AC3E}">
        <p14:creationId xmlns:p14="http://schemas.microsoft.com/office/powerpoint/2010/main" val="3634385763"/>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1012</TotalTime>
  <Words>589</Words>
  <Application>Microsoft Office PowerPoint</Application>
  <PresentationFormat>Widescreen</PresentationFormat>
  <Paragraphs>62</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LT Std 35 Light</vt:lpstr>
      <vt:lpstr>Avenir Roman</vt:lpstr>
      <vt:lpstr>Calibri</vt:lpstr>
      <vt:lpstr>GreaterSum</vt:lpstr>
      <vt:lpstr>PowerPoint Presentation</vt:lpstr>
      <vt:lpstr>Atlanta Code Camp 2019</vt:lpstr>
      <vt:lpstr>What we will talk about</vt:lpstr>
      <vt:lpstr>Tests</vt:lpstr>
      <vt:lpstr>Why Write Tests? </vt:lpstr>
      <vt:lpstr>PowerPoint Presentation</vt:lpstr>
      <vt:lpstr>UI Tests</vt:lpstr>
      <vt:lpstr>Selenium Stuff</vt:lpstr>
      <vt:lpstr>Selenium vs Cypress in our project</vt:lpstr>
      <vt:lpstr>Intro to Cypress</vt:lpstr>
      <vt:lpstr>Why not to use Cypress</vt:lpstr>
      <vt:lpstr>Write some tests against code camp website</vt:lpstr>
      <vt:lpstr>Write some tests against Connect Four</vt:lpstr>
      <vt:lpstr>Page Object Pattern</vt:lpstr>
      <vt:lpstr>Image comparison</vt:lpstr>
      <vt:lpstr>Conclusions</vt:lpstr>
      <vt:lpstr>Whatever you would manually test try and automate</vt:lpstr>
      <vt:lpstr>Starting with a failing Acceptance Test focuses your code on value</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43</cp:revision>
  <dcterms:created xsi:type="dcterms:W3CDTF">2018-05-09T18:26:04Z</dcterms:created>
  <dcterms:modified xsi:type="dcterms:W3CDTF">2019-09-10T01:48:53Z</dcterms:modified>
</cp:coreProperties>
</file>