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6" r:id="rId2"/>
    <p:sldId id="257" r:id="rId3"/>
    <p:sldId id="318" r:id="rId4"/>
    <p:sldId id="330" r:id="rId5"/>
    <p:sldId id="331" r:id="rId6"/>
    <p:sldId id="283" r:id="rId7"/>
    <p:sldId id="329" r:id="rId8"/>
    <p:sldId id="285" r:id="rId9"/>
    <p:sldId id="332" r:id="rId10"/>
    <p:sldId id="334" r:id="rId11"/>
    <p:sldId id="320" r:id="rId12"/>
    <p:sldId id="336" r:id="rId13"/>
    <p:sldId id="337" r:id="rId14"/>
    <p:sldId id="338" r:id="rId15"/>
    <p:sldId id="339" r:id="rId16"/>
    <p:sldId id="340" r:id="rId17"/>
    <p:sldId id="341" r:id="rId18"/>
    <p:sldId id="321" r:id="rId19"/>
    <p:sldId id="323" r:id="rId20"/>
    <p:sldId id="342" r:id="rId21"/>
    <p:sldId id="343" r:id="rId22"/>
    <p:sldId id="325" r:id="rId23"/>
    <p:sldId id="344" r:id="rId24"/>
    <p:sldId id="292" r:id="rId25"/>
    <p:sldId id="345" r:id="rId26"/>
    <p:sldId id="346" r:id="rId27"/>
    <p:sldId id="31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95" autoAdjust="0"/>
    <p:restoredTop sz="76276" autoAdjust="0"/>
  </p:normalViewPr>
  <p:slideViewPr>
    <p:cSldViewPr snapToGrid="0" showGuides="1">
      <p:cViewPr varScale="1">
        <p:scale>
          <a:sx n="95" d="100"/>
          <a:sy n="95" d="100"/>
        </p:scale>
        <p:origin x="216" y="3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the talk is to breakdown any friction from preventing you from going out and writing some tests against your professional project or even personal projects</a:t>
            </a:r>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404447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Writing new tests did not take as long</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416593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no longer use port to verify information sent over email</a:t>
            </a:r>
          </a:p>
          <a:p>
            <a:r>
              <a:rPr lang="en-US" dirty="0"/>
              <a:t>File system issues</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45050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framework for web applications</a:t>
            </a:r>
          </a:p>
          <a:p>
            <a:r>
              <a:rPr lang="en-US" dirty="0"/>
              <a:t>It is already in the browser.  It knows </a:t>
            </a:r>
            <a:r>
              <a:rPr lang="en-US" dirty="0" err="1"/>
              <a:t>whats</a:t>
            </a:r>
            <a:r>
              <a:rPr lang="en-US" dirty="0"/>
              <a:t> going on in your application in browser.  Can wait for async requests to resolve.  As opposed to using a wait.</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57813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more like a real user of the product.</a:t>
            </a:r>
          </a:p>
        </p:txBody>
      </p:sp>
      <p:sp>
        <p:nvSpPr>
          <p:cNvPr id="4" name="Slide Number Placeholder 3"/>
          <p:cNvSpPr>
            <a:spLocks noGrp="1"/>
          </p:cNvSpPr>
          <p:nvPr>
            <p:ph type="sldNum" sz="quarter" idx="5"/>
          </p:nvPr>
        </p:nvSpPr>
        <p:spPr/>
        <p:txBody>
          <a:bodyPr/>
          <a:lstStyle/>
          <a:p>
            <a:fld id="{D06C7275-F3C5-4EE7-8C54-771BE2CF8BB4}" type="slidenum">
              <a:rPr lang="en-US" smtClean="0"/>
              <a:t>19</a:t>
            </a:fld>
            <a:endParaRPr lang="en-US"/>
          </a:p>
        </p:txBody>
      </p:sp>
    </p:spTree>
    <p:extLst>
      <p:ext uri="{BB962C8B-B14F-4D97-AF65-F5344CB8AC3E}">
        <p14:creationId xmlns:p14="http://schemas.microsoft.com/office/powerpoint/2010/main" val="73053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24</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25</a:t>
            </a:fld>
            <a:endParaRPr lang="en-US"/>
          </a:p>
        </p:txBody>
      </p:sp>
    </p:spTree>
    <p:extLst>
      <p:ext uri="{BB962C8B-B14F-4D97-AF65-F5344CB8AC3E}">
        <p14:creationId xmlns:p14="http://schemas.microsoft.com/office/powerpoint/2010/main" val="320853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26</a:t>
            </a:fld>
            <a:endParaRPr lang="en-US"/>
          </a:p>
        </p:txBody>
      </p:sp>
    </p:spTree>
    <p:extLst>
      <p:ext uri="{BB962C8B-B14F-4D97-AF65-F5344CB8AC3E}">
        <p14:creationId xmlns:p14="http://schemas.microsoft.com/office/powerpoint/2010/main" val="413496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it integrate?  Are environment variables set correctly? Am I connected to correct database?</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406351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Mike says Bridge!!!</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32524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19124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out why a test failed is a lot easier (pictures, videos, DOM snapshot)</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12813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easier to diagnose failures in CI</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231708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4" y="382760"/>
            <a:ext cx="1268486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60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12552137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3A0A-C18F-D041-B6FC-DAD6BD99F7E7}"/>
              </a:ext>
            </a:extLst>
          </p:cNvPr>
          <p:cNvSpPr>
            <a:spLocks noGrp="1"/>
          </p:cNvSpPr>
          <p:nvPr>
            <p:ph type="title"/>
          </p:nvPr>
        </p:nvSpPr>
        <p:spPr/>
        <p:txBody>
          <a:bodyPr/>
          <a:lstStyle/>
          <a:p>
            <a:r>
              <a:rPr lang="en-US" dirty="0"/>
              <a:t>Flaky tests</a:t>
            </a:r>
          </a:p>
        </p:txBody>
      </p:sp>
      <p:sp>
        <p:nvSpPr>
          <p:cNvPr id="3" name="Text Placeholder 2">
            <a:extLst>
              <a:ext uri="{FF2B5EF4-FFF2-40B4-BE49-F238E27FC236}">
                <a16:creationId xmlns:a16="http://schemas.microsoft.com/office/drawing/2014/main" id="{B9880CAC-939A-4042-8982-669417138F8F}"/>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2624618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62F-8F69-6A43-8ED2-9D3E1571C9B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5FA32D4A-7323-4240-AA34-FC83ED86DFDB}"/>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6521584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EB4-F072-DE47-83CC-287A76496376}"/>
              </a:ext>
            </a:extLst>
          </p:cNvPr>
          <p:cNvSpPr>
            <a:spLocks noGrp="1"/>
          </p:cNvSpPr>
          <p:nvPr>
            <p:ph type="title"/>
          </p:nvPr>
        </p:nvSpPr>
        <p:spPr/>
        <p:txBody>
          <a:bodyPr/>
          <a:lstStyle/>
          <a:p>
            <a:r>
              <a:rPr lang="en-US" dirty="0"/>
              <a:t>Failures in build pipeline</a:t>
            </a:r>
          </a:p>
        </p:txBody>
      </p:sp>
      <p:sp>
        <p:nvSpPr>
          <p:cNvPr id="3" name="Text Placeholder 2">
            <a:extLst>
              <a:ext uri="{FF2B5EF4-FFF2-40B4-BE49-F238E27FC236}">
                <a16:creationId xmlns:a16="http://schemas.microsoft.com/office/drawing/2014/main" id="{3C51A10E-3D09-F543-97B4-EAFE67087351}"/>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4362782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E3F4-14AA-904E-9BAE-D6174C683412}"/>
              </a:ext>
            </a:extLst>
          </p:cNvPr>
          <p:cNvSpPr>
            <a:spLocks noGrp="1"/>
          </p:cNvSpPr>
          <p:nvPr>
            <p:ph type="title"/>
          </p:nvPr>
        </p:nvSpPr>
        <p:spPr/>
        <p:txBody>
          <a:bodyPr/>
          <a:lstStyle/>
          <a:p>
            <a:r>
              <a:rPr lang="en-US" dirty="0"/>
              <a:t>Test writing</a:t>
            </a:r>
          </a:p>
        </p:txBody>
      </p:sp>
      <p:sp>
        <p:nvSpPr>
          <p:cNvPr id="3" name="Text Placeholder 2">
            <a:extLst>
              <a:ext uri="{FF2B5EF4-FFF2-40B4-BE49-F238E27FC236}">
                <a16:creationId xmlns:a16="http://schemas.microsoft.com/office/drawing/2014/main" id="{6DB7F40C-88D3-EC48-98C2-87944EC7E426}"/>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673192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69B-0E8B-3244-BF4A-54A46BFE27A7}"/>
              </a:ext>
            </a:extLst>
          </p:cNvPr>
          <p:cNvSpPr>
            <a:spLocks noGrp="1"/>
          </p:cNvSpPr>
          <p:nvPr>
            <p:ph type="title"/>
          </p:nvPr>
        </p:nvSpPr>
        <p:spPr/>
        <p:txBody>
          <a:bodyPr/>
          <a:lstStyle/>
          <a:p>
            <a:r>
              <a:rPr lang="en-US" dirty="0"/>
              <a:t>Time to execute</a:t>
            </a:r>
          </a:p>
        </p:txBody>
      </p:sp>
      <p:sp>
        <p:nvSpPr>
          <p:cNvPr id="3" name="Text Placeholder 2">
            <a:extLst>
              <a:ext uri="{FF2B5EF4-FFF2-40B4-BE49-F238E27FC236}">
                <a16:creationId xmlns:a16="http://schemas.microsoft.com/office/drawing/2014/main" id="{FEF92EFB-E3DF-E549-A8A4-D9D2F5CA4508}"/>
              </a:ext>
            </a:extLst>
          </p:cNvPr>
          <p:cNvSpPr>
            <a:spLocks noGrp="1"/>
          </p:cNvSpPr>
          <p:nvPr>
            <p:ph type="body" sz="quarter" idx="1"/>
          </p:nvPr>
        </p:nvSpPr>
        <p:spPr/>
        <p:txBody>
          <a:bodyPr/>
          <a:lstStyle/>
          <a:p>
            <a:r>
              <a:rPr lang="en-US" dirty="0"/>
              <a:t>18 -&gt; 10 minutes</a:t>
            </a:r>
          </a:p>
        </p:txBody>
      </p:sp>
    </p:spTree>
    <p:extLst>
      <p:ext uri="{BB962C8B-B14F-4D97-AF65-F5344CB8AC3E}">
        <p14:creationId xmlns:p14="http://schemas.microsoft.com/office/powerpoint/2010/main" val="39463991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35D-A334-1442-8162-16A9185674AF}"/>
              </a:ext>
            </a:extLst>
          </p:cNvPr>
          <p:cNvSpPr>
            <a:spLocks noGrp="1"/>
          </p:cNvSpPr>
          <p:nvPr>
            <p:ph type="title"/>
          </p:nvPr>
        </p:nvSpPr>
        <p:spPr/>
        <p:txBody>
          <a:bodyPr/>
          <a:lstStyle/>
          <a:p>
            <a:r>
              <a:rPr lang="en-US" dirty="0"/>
              <a:t>Access outside browser</a:t>
            </a:r>
          </a:p>
        </p:txBody>
      </p:sp>
      <p:sp>
        <p:nvSpPr>
          <p:cNvPr id="3" name="Text Placeholder 2">
            <a:extLst>
              <a:ext uri="{FF2B5EF4-FFF2-40B4-BE49-F238E27FC236}">
                <a16:creationId xmlns:a16="http://schemas.microsoft.com/office/drawing/2014/main" id="{FEBC7ED5-881A-0C40-9C45-EB5E06DA1943}"/>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13776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Why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lstStyle/>
          <a:p>
            <a:r>
              <a:rPr lang="en-US" dirty="0"/>
              <a:t>Firefox, Safari, and Edge</a:t>
            </a:r>
          </a:p>
          <a:p>
            <a:r>
              <a:rPr lang="en-US" dirty="0"/>
              <a:t>Access outside the browser</a:t>
            </a:r>
          </a:p>
          <a:p>
            <a:r>
              <a:rPr lang="en-US" dirty="0"/>
              <a:t>Has been out of beta less than 1 year</a:t>
            </a:r>
          </a:p>
          <a:p>
            <a:endParaRPr lang="en-US" dirty="0"/>
          </a:p>
          <a:p>
            <a:endParaRPr lang="en-US" dirty="0"/>
          </a:p>
          <a:p>
            <a:endParaRPr lang="en-US" dirty="0"/>
          </a:p>
          <a:p>
            <a:r>
              <a:rPr lang="en-US" dirty="0"/>
              <a:t>MAKE THESE INDIVIDUAL SLIDES</a:t>
            </a:r>
          </a:p>
        </p:txBody>
      </p:sp>
    </p:spTree>
    <p:extLst>
      <p:ext uri="{BB962C8B-B14F-4D97-AF65-F5344CB8AC3E}">
        <p14:creationId xmlns:p14="http://schemas.microsoft.com/office/powerpoint/2010/main" val="243594494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239579" y="427115"/>
            <a:ext cx="9712841" cy="968469"/>
          </a:xfrm>
        </p:spPr>
        <p:txBody>
          <a:bodyPr>
            <a:noAutofit/>
          </a:bodyPr>
          <a:lstStyle/>
          <a:p>
            <a:pPr algn="ctr"/>
            <a:r>
              <a:rPr lang="en-US" sz="6600" dirty="0">
                <a:solidFill>
                  <a:schemeClr val="tx1"/>
                </a:solidFill>
              </a:rPr>
              <a:t>Atlanta Code Camp 2019</a:t>
            </a:r>
          </a:p>
        </p:txBody>
      </p:sp>
      <p:pic>
        <p:nvPicPr>
          <p:cNvPr id="4" name="Picture 3" descr="A screenshot of a cell phone&#10;&#10;Description automatically generated">
            <a:extLst>
              <a:ext uri="{FF2B5EF4-FFF2-40B4-BE49-F238E27FC236}">
                <a16:creationId xmlns:a16="http://schemas.microsoft.com/office/drawing/2014/main" id="{03C9A1D1-3EC6-4238-B4F3-5BBAFAFB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502"/>
            <a:ext cx="12192000" cy="441982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Atlanta Code Camp 2019 Website</a:t>
            </a:r>
          </a:p>
        </p:txBody>
      </p:sp>
    </p:spTree>
    <p:extLst>
      <p:ext uri="{BB962C8B-B14F-4D97-AF65-F5344CB8AC3E}">
        <p14:creationId xmlns:p14="http://schemas.microsoft.com/office/powerpoint/2010/main" val="257484537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Connect Four</a:t>
            </a:r>
          </a:p>
        </p:txBody>
      </p:sp>
    </p:spTree>
    <p:extLst>
      <p:ext uri="{BB962C8B-B14F-4D97-AF65-F5344CB8AC3E}">
        <p14:creationId xmlns:p14="http://schemas.microsoft.com/office/powerpoint/2010/main" val="20282494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a:t>Page Object Pattern</a:t>
            </a:r>
            <a:endParaRPr lang="en-US" dirty="0"/>
          </a:p>
        </p:txBody>
      </p:sp>
    </p:spTree>
    <p:extLst>
      <p:ext uri="{BB962C8B-B14F-4D97-AF65-F5344CB8AC3E}">
        <p14:creationId xmlns:p14="http://schemas.microsoft.com/office/powerpoint/2010/main" val="38788726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Connect Four with page objects</a:t>
            </a:r>
          </a:p>
        </p:txBody>
      </p:sp>
    </p:spTree>
    <p:extLst>
      <p:ext uri="{BB962C8B-B14F-4D97-AF65-F5344CB8AC3E}">
        <p14:creationId xmlns:p14="http://schemas.microsoft.com/office/powerpoint/2010/main" val="8664176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
        <p:nvSpPr>
          <p:cNvPr id="4" name="Text Placeholder 3">
            <a:extLst>
              <a:ext uri="{FF2B5EF4-FFF2-40B4-BE49-F238E27FC236}">
                <a16:creationId xmlns:a16="http://schemas.microsoft.com/office/drawing/2014/main" id="{A50A4FC9-F413-4148-B070-CDF1B569C232}"/>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3052815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424970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0273C-71F7-6F41-BE71-E65DC547A9B5}"/>
              </a:ext>
            </a:extLst>
          </p:cNvPr>
          <p:cNvPicPr>
            <a:picLocks noChangeAspect="1"/>
          </p:cNvPicPr>
          <p:nvPr/>
        </p:nvPicPr>
        <p:blipFill>
          <a:blip r:embed="rId3"/>
          <a:stretch>
            <a:fillRect/>
          </a:stretch>
        </p:blipFill>
        <p:spPr>
          <a:xfrm>
            <a:off x="990972" y="669366"/>
            <a:ext cx="3136900" cy="4013200"/>
          </a:xfrm>
          <a:prstGeom prst="rect">
            <a:avLst/>
          </a:prstGeom>
        </p:spPr>
      </p:pic>
      <p:pic>
        <p:nvPicPr>
          <p:cNvPr id="4" name="Picture 3">
            <a:extLst>
              <a:ext uri="{FF2B5EF4-FFF2-40B4-BE49-F238E27FC236}">
                <a16:creationId xmlns:a16="http://schemas.microsoft.com/office/drawing/2014/main" id="{B48F3991-9C88-F64C-B269-8702924E923E}"/>
              </a:ext>
            </a:extLst>
          </p:cNvPr>
          <p:cNvPicPr>
            <a:picLocks noChangeAspect="1"/>
          </p:cNvPicPr>
          <p:nvPr/>
        </p:nvPicPr>
        <p:blipFill>
          <a:blip r:embed="rId4"/>
          <a:stretch>
            <a:fillRect/>
          </a:stretch>
        </p:blipFill>
        <p:spPr>
          <a:xfrm>
            <a:off x="5081494" y="669366"/>
            <a:ext cx="3127766" cy="4013200"/>
          </a:xfrm>
          <a:prstGeom prst="rect">
            <a:avLst/>
          </a:prstGeom>
        </p:spPr>
      </p:pic>
    </p:spTree>
    <p:extLst>
      <p:ext uri="{BB962C8B-B14F-4D97-AF65-F5344CB8AC3E}">
        <p14:creationId xmlns:p14="http://schemas.microsoft.com/office/powerpoint/2010/main" val="18306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Tests</a:t>
            </a:r>
          </a:p>
          <a:p>
            <a:r>
              <a:rPr lang="en-US" dirty="0"/>
              <a:t>Testing with Selenium </a:t>
            </a:r>
          </a:p>
          <a:p>
            <a:r>
              <a:rPr lang="en-US" dirty="0"/>
              <a:t>Testing with Cypress</a:t>
            </a:r>
          </a:p>
          <a:p>
            <a:r>
              <a:rPr lang="en-US" dirty="0"/>
              <a:t>Live coding Cypress tests</a:t>
            </a:r>
          </a:p>
          <a:p>
            <a:r>
              <a:rPr lang="en-US" dirty="0"/>
              <a:t>Advanced UI testing techniques</a:t>
            </a:r>
          </a:p>
        </p:txBody>
      </p:sp>
    </p:spTree>
    <p:extLst>
      <p:ext uri="{BB962C8B-B14F-4D97-AF65-F5344CB8AC3E}">
        <p14:creationId xmlns:p14="http://schemas.microsoft.com/office/powerpoint/2010/main" val="29422524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41C6-D46A-4240-90CB-386B8A2417D4}"/>
              </a:ext>
            </a:extLst>
          </p:cNvPr>
          <p:cNvSpPr>
            <a:spLocks noGrp="1"/>
          </p:cNvSpPr>
          <p:nvPr>
            <p:ph type="title"/>
          </p:nvPr>
        </p:nvSpPr>
        <p:spPr/>
        <p:txBody>
          <a:bodyPr/>
          <a:lstStyle/>
          <a:p>
            <a:r>
              <a:rPr lang="en-US" dirty="0"/>
              <a:t>Why do you write tests?</a:t>
            </a:r>
          </a:p>
        </p:txBody>
      </p:sp>
      <p:sp>
        <p:nvSpPr>
          <p:cNvPr id="3" name="Text Placeholder 2">
            <a:extLst>
              <a:ext uri="{FF2B5EF4-FFF2-40B4-BE49-F238E27FC236}">
                <a16:creationId xmlns:a16="http://schemas.microsoft.com/office/drawing/2014/main" id="{C67E2354-9088-534C-A88D-5F15925C48DD}"/>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9640072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744-2438-274C-8771-5845564AD021}"/>
              </a:ext>
            </a:extLst>
          </p:cNvPr>
          <p:cNvSpPr>
            <a:spLocks noGrp="1"/>
          </p:cNvSpPr>
          <p:nvPr>
            <p:ph type="title"/>
          </p:nvPr>
        </p:nvSpPr>
        <p:spPr/>
        <p:txBody>
          <a:bodyPr/>
          <a:lstStyle/>
          <a:p>
            <a:r>
              <a:rPr lang="en-US" dirty="0"/>
              <a:t>Why Write Tests?</a:t>
            </a:r>
          </a:p>
        </p:txBody>
      </p:sp>
      <p:sp>
        <p:nvSpPr>
          <p:cNvPr id="3" name="Text Placeholder 2">
            <a:extLst>
              <a:ext uri="{FF2B5EF4-FFF2-40B4-BE49-F238E27FC236}">
                <a16:creationId xmlns:a16="http://schemas.microsoft.com/office/drawing/2014/main" id="{CDA2B31A-BEF3-AB47-820E-D2D9432E1FDF}"/>
              </a:ext>
            </a:extLst>
          </p:cNvPr>
          <p:cNvSpPr>
            <a:spLocks noGrp="1"/>
          </p:cNvSpPr>
          <p:nvPr>
            <p:ph type="body" idx="1"/>
          </p:nvPr>
        </p:nvSpPr>
        <p:spPr/>
        <p:txBody>
          <a:bodyPr>
            <a:normAutofit/>
          </a:bodyPr>
          <a:lstStyle/>
          <a:p>
            <a:r>
              <a:rPr lang="en-US" sz="3200" dirty="0"/>
              <a:t>Verify functionality</a:t>
            </a:r>
          </a:p>
          <a:p>
            <a:r>
              <a:rPr lang="en-US" sz="3200" dirty="0"/>
              <a:t>Defend against unexpected change</a:t>
            </a:r>
          </a:p>
          <a:p>
            <a:r>
              <a:rPr lang="en-US" sz="3200" dirty="0"/>
              <a:t>Executable documentation of the code</a:t>
            </a:r>
          </a:p>
          <a:p>
            <a:pPr marL="0" indent="0">
              <a:buNone/>
            </a:pPr>
            <a:r>
              <a:rPr lang="en-US" sz="3200" dirty="0"/>
              <a:t> </a:t>
            </a:r>
          </a:p>
        </p:txBody>
      </p:sp>
    </p:spTree>
    <p:extLst>
      <p:ext uri="{BB962C8B-B14F-4D97-AF65-F5344CB8AC3E}">
        <p14:creationId xmlns:p14="http://schemas.microsoft.com/office/powerpoint/2010/main" val="320194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30764-6F8B-0948-9DA2-8CC2822E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5" y="182014"/>
            <a:ext cx="10004467" cy="5511347"/>
          </a:xfrm>
          <a:prstGeom prst="rect">
            <a:avLst/>
          </a:prstGeom>
        </p:spPr>
      </p:pic>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t="26220"/>
          <a:stretch/>
        </p:blipFill>
        <p:spPr>
          <a:xfrm>
            <a:off x="1093766" y="1627094"/>
            <a:ext cx="10004467" cy="4066267"/>
          </a:xfrm>
          <a:prstGeom prst="rect">
            <a:avLst/>
          </a:prstGeom>
        </p:spPr>
      </p:pic>
      <p:sp>
        <p:nvSpPr>
          <p:cNvPr id="18" name="TextBox 17">
            <a:extLst>
              <a:ext uri="{FF2B5EF4-FFF2-40B4-BE49-F238E27FC236}">
                <a16:creationId xmlns:a16="http://schemas.microsoft.com/office/drawing/2014/main" id="{C6DB4331-AB53-4545-A97A-C620C63903DA}"/>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Verify that the critical path works</a:t>
            </a:r>
          </a:p>
          <a:p>
            <a:pPr marL="342900" indent="-342900">
              <a:buFont typeface="Arial" panose="020B0604020202020204" pitchFamily="34" charset="0"/>
              <a:buChar char="•"/>
            </a:pPr>
            <a:r>
              <a:rPr lang="en-US" dirty="0"/>
              <a:t>Exercise your code in a live or live like environment</a:t>
            </a:r>
          </a:p>
          <a:p>
            <a:pPr marL="0" indent="0">
              <a:buNone/>
            </a:pPr>
            <a:endParaRPr lang="en-US" dirty="0"/>
          </a:p>
        </p:txBody>
      </p:sp>
    </p:spTree>
    <p:extLst>
      <p:ext uri="{BB962C8B-B14F-4D97-AF65-F5344CB8AC3E}">
        <p14:creationId xmlns:p14="http://schemas.microsoft.com/office/powerpoint/2010/main" val="6088427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Executable specification</a:t>
            </a:r>
          </a:p>
        </p:txBody>
      </p:sp>
    </p:spTree>
    <p:extLst>
      <p:ext uri="{BB962C8B-B14F-4D97-AF65-F5344CB8AC3E}">
        <p14:creationId xmlns:p14="http://schemas.microsoft.com/office/powerpoint/2010/main" val="31665230"/>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1352</TotalTime>
  <Words>891</Words>
  <Application>Microsoft Macintosh PowerPoint</Application>
  <PresentationFormat>Widescreen</PresentationFormat>
  <Paragraphs>95</Paragraphs>
  <Slides>27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Avenir LT Std 35 Light</vt:lpstr>
      <vt:lpstr>Calibri</vt:lpstr>
      <vt:lpstr>GreaterSum</vt:lpstr>
      <vt:lpstr>PowerPoint Presentation</vt:lpstr>
      <vt:lpstr>Atlanta Code Camp 2019</vt:lpstr>
      <vt:lpstr>What we will talk about</vt:lpstr>
      <vt:lpstr>Why do you write tests?</vt:lpstr>
      <vt:lpstr>Why Write Tests?</vt:lpstr>
      <vt:lpstr>PowerPoint Presentation</vt:lpstr>
      <vt:lpstr>PowerPoint Presentation</vt:lpstr>
      <vt:lpstr>Why Write UI/E2E Tests</vt:lpstr>
      <vt:lpstr>Why Write UI/E2E Tests</vt:lpstr>
      <vt:lpstr>Why Write UI/E2E Tests</vt:lpstr>
      <vt:lpstr>Selenium to Cypress in a project</vt:lpstr>
      <vt:lpstr>Flaky tests</vt:lpstr>
      <vt:lpstr>Debugging</vt:lpstr>
      <vt:lpstr>Failures in build pipeline</vt:lpstr>
      <vt:lpstr>Test writing</vt:lpstr>
      <vt:lpstr>Time to execute</vt:lpstr>
      <vt:lpstr>Access outside browser</vt:lpstr>
      <vt:lpstr>Intro to Cypress</vt:lpstr>
      <vt:lpstr>Why not to use Cypress</vt:lpstr>
      <vt:lpstr>Cypress Demo </vt:lpstr>
      <vt:lpstr>Cypress Demo </vt:lpstr>
      <vt:lpstr>Page Object Pattern</vt:lpstr>
      <vt:lpstr>Cypress Demo </vt:lpstr>
      <vt:lpstr>Whatever you would manually test try and automate</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61</cp:revision>
  <dcterms:created xsi:type="dcterms:W3CDTF">2018-05-09T18:26:04Z</dcterms:created>
  <dcterms:modified xsi:type="dcterms:W3CDTF">2019-09-12T17:48:44Z</dcterms:modified>
</cp:coreProperties>
</file>