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22" r:id="rId2"/>
    <p:sldId id="276" r:id="rId3"/>
    <p:sldId id="257" r:id="rId4"/>
    <p:sldId id="258" r:id="rId5"/>
    <p:sldId id="262" r:id="rId6"/>
    <p:sldId id="325" r:id="rId7"/>
    <p:sldId id="324" r:id="rId8"/>
    <p:sldId id="323" r:id="rId9"/>
    <p:sldId id="267" r:id="rId10"/>
    <p:sldId id="268" r:id="rId11"/>
    <p:sldId id="269" r:id="rId12"/>
    <p:sldId id="270" r:id="rId13"/>
    <p:sldId id="271" r:id="rId14"/>
    <p:sldId id="272" r:id="rId15"/>
    <p:sldId id="274" r:id="rId16"/>
    <p:sldId id="327" r:id="rId17"/>
    <p:sldId id="275" r:id="rId18"/>
    <p:sldId id="328" r:id="rId19"/>
    <p:sldId id="277" r:id="rId20"/>
    <p:sldId id="278" r:id="rId21"/>
    <p:sldId id="279" r:id="rId22"/>
    <p:sldId id="326" r:id="rId23"/>
    <p:sldId id="280"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66563" autoAdjust="0"/>
  </p:normalViewPr>
  <p:slideViewPr>
    <p:cSldViewPr snapToGrid="0" showGuides="1">
      <p:cViewPr varScale="1">
        <p:scale>
          <a:sx n="57" d="100"/>
          <a:sy n="57" d="100"/>
        </p:scale>
        <p:origin x="76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a:t>
            </a:fld>
            <a:endParaRPr lang="en-US"/>
          </a:p>
        </p:txBody>
      </p:sp>
    </p:spTree>
    <p:extLst>
      <p:ext uri="{BB962C8B-B14F-4D97-AF65-F5344CB8AC3E}">
        <p14:creationId xmlns:p14="http://schemas.microsoft.com/office/powerpoint/2010/main" val="16970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255595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few minutes but the way that we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91796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335728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to mutation testing</a:t>
            </a:r>
          </a:p>
          <a:p>
            <a:r>
              <a:rPr lang="en-US" dirty="0"/>
              <a:t>The idea is to really exercise your test suite and see how well it covers you from changes in functionality</a:t>
            </a:r>
          </a:p>
          <a:p>
            <a:r>
              <a:rPr lang="en-US" dirty="0"/>
              <a:t>The way that it achieves this is by going into your code and fundamentally changing the functionality and then running your tests</a:t>
            </a:r>
          </a:p>
          <a:p>
            <a:endParaRPr lang="en-US" dirty="0"/>
          </a:p>
          <a:p>
            <a:r>
              <a:rPr lang="en-US" dirty="0"/>
              <a:t>Hopefully with changed functionality at least one test fails.</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339056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Very Computer Intensive – Using multiple cores at the same time</a:t>
            </a:r>
          </a:p>
          <a:p>
            <a:pPr marL="228600" indent="-228600">
              <a:buAutoNum type="arabicPeriod"/>
            </a:pPr>
            <a:r>
              <a:rPr lang="en-US" dirty="0"/>
              <a:t>For Every Mutation must rerun entire test suite</a:t>
            </a:r>
          </a:p>
          <a:p>
            <a:pPr marL="228600" indent="-228600">
              <a:buAutoNum type="arabicPeriod"/>
            </a:pPr>
            <a:r>
              <a:rPr lang="en-US" dirty="0"/>
              <a:t>With more time in between deploys automated testing was not as important</a:t>
            </a:r>
          </a:p>
          <a:p>
            <a:pPr marL="228600" indent="-228600">
              <a:buAutoNum type="arabicPeriod"/>
            </a:pPr>
            <a:endParaRPr lang="en-US" dirty="0"/>
          </a:p>
          <a:p>
            <a:pPr marL="0" indent="0">
              <a:buNone/>
            </a:pPr>
            <a:endParaRPr lang="en-US" dirty="0"/>
          </a:p>
          <a:p>
            <a:pPr marL="0" indent="0">
              <a:buNone/>
            </a:pPr>
            <a:r>
              <a:rPr lang="en-US" dirty="0" err="1"/>
              <a:t>Whats</a:t>
            </a:r>
            <a:r>
              <a:rPr lang="en-US" dirty="0"/>
              <a:t> changed</a:t>
            </a:r>
          </a:p>
          <a:p>
            <a:pPr marL="0" indent="0">
              <a:buNone/>
            </a:pPr>
            <a:endParaRPr lang="en-US" dirty="0"/>
          </a:p>
          <a:p>
            <a:pPr marL="228600" indent="-228600">
              <a:buAutoNum type="arabicPeriod"/>
            </a:pPr>
            <a:r>
              <a:rPr lang="en-US" dirty="0"/>
              <a:t>Basic computers have many cores to simultaneously run test suites</a:t>
            </a:r>
          </a:p>
          <a:p>
            <a:pPr marL="228600" indent="-228600">
              <a:buAutoNum type="arabicPeriod"/>
            </a:pPr>
            <a:r>
              <a:rPr lang="en-US" dirty="0"/>
              <a:t>Running coverage analysis before mutation testing to figure out which tests to execute</a:t>
            </a:r>
          </a:p>
          <a:p>
            <a:pPr marL="228600" indent="-228600">
              <a:buAutoNum type="arabicPeriod"/>
            </a:pPr>
            <a:r>
              <a:rPr lang="en-US" dirty="0"/>
              <a:t>Teams are deploying code more often and relying more on their automated test suites</a:t>
            </a:r>
          </a:p>
        </p:txBody>
      </p:sp>
      <p:sp>
        <p:nvSpPr>
          <p:cNvPr id="4" name="Slide Number Placeholder 3"/>
          <p:cNvSpPr>
            <a:spLocks noGrp="1"/>
          </p:cNvSpPr>
          <p:nvPr>
            <p:ph type="sldNum" sz="quarter" idx="5"/>
          </p:nvPr>
        </p:nvSpPr>
        <p:spPr/>
        <p:txBody>
          <a:bodyPr/>
          <a:lstStyle/>
          <a:p>
            <a:fld id="{D06C7275-F3C5-4EE7-8C54-771BE2CF8BB4}" type="slidenum">
              <a:rPr lang="en-US" smtClean="0"/>
              <a:t>19</a:t>
            </a:fld>
            <a:endParaRPr lang="en-US"/>
          </a:p>
        </p:txBody>
      </p:sp>
    </p:spTree>
    <p:extLst>
      <p:ext uri="{BB962C8B-B14F-4D97-AF65-F5344CB8AC3E}">
        <p14:creationId xmlns:p14="http://schemas.microsoft.com/office/powerpoint/2010/main" val="261182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jumping into legacy code and you don’t know the quality of the tests.</a:t>
            </a:r>
          </a:p>
          <a:p>
            <a:r>
              <a:rPr lang="en-US" dirty="0"/>
              <a:t>Very computationally heavy parts of the code – talk about scoring algorithm at </a:t>
            </a:r>
            <a:r>
              <a:rPr lang="en-US" dirty="0" err="1"/>
              <a:t>Emmersion</a:t>
            </a:r>
            <a:r>
              <a:rPr lang="en-US" dirty="0"/>
              <a:t>.</a:t>
            </a:r>
          </a:p>
          <a:p>
            <a:endParaRPr lang="en-US" dirty="0"/>
          </a:p>
          <a:p>
            <a:r>
              <a:rPr lang="en-US" dirty="0"/>
              <a:t>Just finished writing a critical feature that would be expensive if it accidentally broke – talk about how this does not apply to Facebook</a:t>
            </a:r>
          </a:p>
          <a:p>
            <a:endParaRPr lang="en-US" dirty="0"/>
          </a:p>
          <a:p>
            <a:r>
              <a:rPr lang="en-US" dirty="0"/>
              <a:t>Probably don’t run mutation testing in CI/CD</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20</a:t>
            </a:fld>
            <a:endParaRPr lang="en-US"/>
          </a:p>
        </p:txBody>
      </p:sp>
    </p:spTree>
    <p:extLst>
      <p:ext uri="{BB962C8B-B14F-4D97-AF65-F5344CB8AC3E}">
        <p14:creationId xmlns:p14="http://schemas.microsoft.com/office/powerpoint/2010/main" val="309938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a:p>
            <a:r>
              <a:rPr lang="en-US" dirty="0"/>
              <a:t>Executable documentation of code is maybe an outlier here but what I mean by that is if someone asked me what the features are in my current I would immediately look to the UI/E2E testing suite and start reading off test names.</a:t>
            </a:r>
          </a:p>
          <a:p>
            <a:endParaRPr lang="en-US" dirty="0"/>
          </a:p>
          <a:p>
            <a:r>
              <a:rPr lang="en-US" dirty="0"/>
              <a:t>You can login create a support ticket and receive a confirmation email</a:t>
            </a:r>
          </a:p>
          <a:p>
            <a:r>
              <a:rPr lang="en-US" dirty="0"/>
              <a:t>You can login upload a log file</a:t>
            </a:r>
          </a:p>
          <a:p>
            <a:r>
              <a:rPr lang="en-US" dirty="0"/>
              <a:t>You can login and download the latest version of the software</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and more companies are starting to embrace automated testing and are thinking about testing earlier and earlier in the development cycle.</a:t>
            </a:r>
          </a:p>
          <a:p>
            <a:endParaRPr lang="en-US" dirty="0"/>
          </a:p>
          <a:p>
            <a:r>
              <a:rPr lang="en-US" dirty="0"/>
              <a:t>Just because I am interested - how many people in here practice Test Driven Development at their job?</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6887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read this book?</a:t>
            </a:r>
          </a:p>
          <a:p>
            <a:r>
              <a:rPr lang="en-US" dirty="0"/>
              <a:t>Does anyone remember what the 4 “Key Metrics of Success” were?</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9412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findings of Accelerate can basically be summed up to the best measurable predictor of team success is how they perform on these ”4 Key Metrics”</a:t>
            </a:r>
          </a:p>
          <a:p>
            <a:endParaRPr lang="en-US" dirty="0"/>
          </a:p>
          <a:p>
            <a:r>
              <a:rPr lang="en-US" dirty="0"/>
              <a:t>What does this have to do with the quality of my test suite?</a:t>
            </a:r>
          </a:p>
          <a:p>
            <a:endParaRPr lang="en-US" dirty="0"/>
          </a:p>
          <a:p>
            <a:r>
              <a:rPr lang="en-US" dirty="0"/>
              <a:t>As teams are trying to move into that “High Performers” category they have to start deploying multiple times a day which can pretty quickly overwhelm a manual QA team.</a:t>
            </a:r>
          </a:p>
          <a:p>
            <a:endParaRPr lang="en-US" dirty="0"/>
          </a:p>
          <a:p>
            <a:r>
              <a:rPr lang="en-US" dirty="0"/>
              <a:t>Lead time for changes general decreases if you can make a fix, run your tests, and if they pass confidently deploy to production.</a:t>
            </a:r>
          </a:p>
          <a:p>
            <a:endParaRPr lang="en-US" dirty="0"/>
          </a:p>
          <a:p>
            <a:r>
              <a:rPr lang="en-US" dirty="0"/>
              <a:t>Mean Time to Recovery is more indictive of the quality of your DevOps and how quickly you can roll back a deploy</a:t>
            </a:r>
          </a:p>
          <a:p>
            <a:endParaRPr lang="en-US" dirty="0"/>
          </a:p>
          <a:p>
            <a:r>
              <a:rPr lang="en-US" dirty="0"/>
              <a:t>Change Failure Rate should decrease as the quality of your test suite increases</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44096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the quality of your tests?  What do you use?  </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47221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companies would say code coverage is their metric of test quality.  Lets take a look at a code coverage analysis and see what it looks like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6536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coverage analysis a project in JavaScript.  Is this a good amount of coverage?  What amount of coverage would make you feel confident in the quality of your test suite?</a:t>
            </a:r>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384846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atthewYKnowles/Refactoring-Exercise-Rentals"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3F0-C5B4-D247-94C2-BBEC6A9AE1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F24A0E-CF72-8647-A890-03D24E92852E}"/>
              </a:ext>
            </a:extLst>
          </p:cNvPr>
          <p:cNvSpPr>
            <a:spLocks noGrp="1"/>
          </p:cNvSpPr>
          <p:nvPr>
            <p:ph type="body" idx="1"/>
          </p:nvPr>
        </p:nvSpPr>
        <p:spPr/>
        <p:txBody>
          <a:bodyPr/>
          <a:lstStyle/>
          <a:p>
            <a:endParaRPr lang="en-US"/>
          </a:p>
        </p:txBody>
      </p:sp>
      <p:pic>
        <p:nvPicPr>
          <p:cNvPr id="4" name="Image" descr="Image">
            <a:extLst>
              <a:ext uri="{FF2B5EF4-FFF2-40B4-BE49-F238E27FC236}">
                <a16:creationId xmlns:a16="http://schemas.microsoft.com/office/drawing/2014/main" id="{EE5E710C-0A22-0540-B81A-ED724895C337}"/>
              </a:ext>
            </a:extLst>
          </p:cNvPr>
          <p:cNvPicPr>
            <a:picLocks noChangeAspect="1"/>
          </p:cNvPicPr>
          <p:nvPr/>
        </p:nvPicPr>
        <p:blipFill>
          <a:blip r:embed="rId3"/>
          <a:stretch>
            <a:fillRect/>
          </a:stretch>
        </p:blipFill>
        <p:spPr>
          <a:xfrm>
            <a:off x="-520688" y="-334241"/>
            <a:ext cx="13233375" cy="7526481"/>
          </a:xfrm>
          <a:prstGeom prst="rect">
            <a:avLst/>
          </a:prstGeom>
          <a:ln w="12700">
            <a:miter lim="400000"/>
          </a:ln>
        </p:spPr>
      </p:pic>
    </p:spTree>
    <p:extLst>
      <p:ext uri="{BB962C8B-B14F-4D97-AF65-F5344CB8AC3E}">
        <p14:creationId xmlns:p14="http://schemas.microsoft.com/office/powerpoint/2010/main" val="3673983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5F050-7BD2-460F-9D11-CAF4194D4559}"/>
              </a:ext>
            </a:extLst>
          </p:cNvPr>
          <p:cNvSpPr>
            <a:spLocks noGrp="1"/>
          </p:cNvSpPr>
          <p:nvPr>
            <p:ph type="title"/>
          </p:nvPr>
        </p:nvSpPr>
        <p:spPr/>
        <p:txBody>
          <a:bodyPr/>
          <a:lstStyle/>
          <a:p>
            <a:pPr algn="ctr"/>
            <a:r>
              <a:rPr lang="en-US" b="1" dirty="0"/>
              <a:t>Code Coverage</a:t>
            </a:r>
          </a:p>
        </p:txBody>
      </p:sp>
    </p:spTree>
    <p:extLst>
      <p:ext uri="{BB962C8B-B14F-4D97-AF65-F5344CB8AC3E}">
        <p14:creationId xmlns:p14="http://schemas.microsoft.com/office/powerpoint/2010/main" val="2179878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3"/>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7414521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288812469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a:xfrm>
            <a:off x="1885949" y="2766218"/>
            <a:ext cx="8420101" cy="1325563"/>
          </a:xfrm>
        </p:spPr>
        <p:txBody>
          <a:bodyPr>
            <a:normAutofit fontScale="90000"/>
          </a:bodyPr>
          <a:lstStyle/>
          <a:p>
            <a:pPr algn="ctr"/>
            <a:r>
              <a:rPr lang="en-US" b="1" dirty="0"/>
              <a:t>What are implications for the quality of the tests?</a:t>
            </a:r>
          </a:p>
        </p:txBody>
      </p:sp>
    </p:spTree>
    <p:extLst>
      <p:ext uri="{BB962C8B-B14F-4D97-AF65-F5344CB8AC3E}">
        <p14:creationId xmlns:p14="http://schemas.microsoft.com/office/powerpoint/2010/main" val="24521623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a:xfrm>
            <a:off x="838199" y="2166608"/>
            <a:ext cx="10515601" cy="2524784"/>
          </a:xfrm>
        </p:spPr>
        <p:txBody>
          <a:bodyPr>
            <a:normAutofit/>
          </a:bodyPr>
          <a:lstStyle/>
          <a:p>
            <a:pPr algn="ctr"/>
            <a:r>
              <a:rPr lang="en-US" b="1" dirty="0"/>
              <a:t>What does 100% code coverage mean?</a:t>
            </a:r>
            <a:endParaRPr lang="en-US" dirty="0"/>
          </a:p>
        </p:txBody>
      </p:sp>
    </p:spTree>
    <p:extLst>
      <p:ext uri="{BB962C8B-B14F-4D97-AF65-F5344CB8AC3E}">
        <p14:creationId xmlns:p14="http://schemas.microsoft.com/office/powerpoint/2010/main" val="2588815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Adding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0" y="6488670"/>
            <a:ext cx="650915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hlinkClick r:id="rId3"/>
              </a:rPr>
              <a:t>https://github.com/MatthewYKnowles/Refactoring-Exercise-Rentals</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4747835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8C8B3-F8C0-4CC6-ADAF-AAEFAE262570}"/>
              </a:ext>
            </a:extLst>
          </p:cNvPr>
          <p:cNvSpPr txBox="1">
            <a:spLocks/>
          </p:cNvSpPr>
          <p:nvPr/>
        </p:nvSpPr>
        <p:spPr>
          <a:xfrm>
            <a:off x="838199" y="2766218"/>
            <a:ext cx="10515601"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marL="0" marR="0" indent="0" algn="l" defTabSz="914400" eaLnBrk="1" latinLnBrk="0" hangingPunct="1">
              <a:lnSpc>
                <a:spcPct val="10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a:lstStyle>
          <a:p>
            <a:pPr algn="ctr"/>
            <a:r>
              <a:rPr lang="en-US" sz="6000" b="1" dirty="0"/>
              <a:t>Mutation Testing</a:t>
            </a:r>
          </a:p>
        </p:txBody>
      </p:sp>
    </p:spTree>
    <p:extLst>
      <p:ext uri="{BB962C8B-B14F-4D97-AF65-F5344CB8AC3E}">
        <p14:creationId xmlns:p14="http://schemas.microsoft.com/office/powerpoint/2010/main" val="37261676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1573469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F72A4-0B6B-4C58-84A5-B38702FE57EA}"/>
              </a:ext>
            </a:extLst>
          </p:cNvPr>
          <p:cNvPicPr>
            <a:picLocks noChangeAspect="1"/>
          </p:cNvPicPr>
          <p:nvPr/>
        </p:nvPicPr>
        <p:blipFill>
          <a:blip r:embed="rId2"/>
          <a:stretch>
            <a:fillRect/>
          </a:stretch>
        </p:blipFill>
        <p:spPr>
          <a:xfrm>
            <a:off x="2895600" y="637674"/>
            <a:ext cx="6400800" cy="5582651"/>
          </a:xfrm>
          <a:prstGeom prst="rect">
            <a:avLst/>
          </a:prstGeom>
        </p:spPr>
      </p:pic>
    </p:spTree>
    <p:extLst>
      <p:ext uri="{BB962C8B-B14F-4D97-AF65-F5344CB8AC3E}">
        <p14:creationId xmlns:p14="http://schemas.microsoft.com/office/powerpoint/2010/main" val="3339222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If mutation testing is so awesome, why has no one heard of it?</a:t>
            </a:r>
            <a:endParaRPr lang="en-US" dirty="0"/>
          </a:p>
        </p:txBody>
      </p:sp>
    </p:spTree>
    <p:extLst>
      <p:ext uri="{BB962C8B-B14F-4D97-AF65-F5344CB8AC3E}">
        <p14:creationId xmlns:p14="http://schemas.microsoft.com/office/powerpoint/2010/main" val="16636812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765049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Emmersion Learning</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www.EmmersionLearning.com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Matthew.Knowles@EmmersionLearning.com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is mutation testing useful?</a:t>
            </a:r>
          </a:p>
        </p:txBody>
      </p:sp>
    </p:spTree>
    <p:extLst>
      <p:ext uri="{BB962C8B-B14F-4D97-AF65-F5344CB8AC3E}">
        <p14:creationId xmlns:p14="http://schemas.microsoft.com/office/powerpoint/2010/main" val="333085784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5609313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Stryker and Visual Mutator</a:t>
            </a:r>
          </a:p>
        </p:txBody>
      </p:sp>
    </p:spTree>
    <p:extLst>
      <p:ext uri="{BB962C8B-B14F-4D97-AF65-F5344CB8AC3E}">
        <p14:creationId xmlns:p14="http://schemas.microsoft.com/office/powerpoint/2010/main" val="9896140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6903" y="5539545"/>
            <a:ext cx="6876554"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33645688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1AD4ED-F5BF-B64A-B0FC-D917CA57B010}"/>
              </a:ext>
            </a:extLst>
          </p:cNvPr>
          <p:cNvPicPr>
            <a:picLocks noChangeAspect="1"/>
          </p:cNvPicPr>
          <p:nvPr/>
        </p:nvPicPr>
        <p:blipFill>
          <a:blip r:embed="rId2"/>
          <a:stretch>
            <a:fillRect/>
          </a:stretch>
        </p:blipFill>
        <p:spPr>
          <a:xfrm>
            <a:off x="-2410547" y="1"/>
            <a:ext cx="14602547" cy="6858000"/>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9D09-7102-A241-897B-5E0C570B3B9F}"/>
              </a:ext>
            </a:extLst>
          </p:cNvPr>
          <p:cNvSpPr>
            <a:spLocks noGrp="1"/>
          </p:cNvSpPr>
          <p:nvPr>
            <p:ph type="title"/>
          </p:nvPr>
        </p:nvSpPr>
        <p:spPr>
          <a:xfrm>
            <a:off x="685799" y="2131821"/>
            <a:ext cx="10820401" cy="2594358"/>
          </a:xfrm>
        </p:spPr>
        <p:txBody>
          <a:bodyPr>
            <a:noAutofit/>
          </a:bodyPr>
          <a:lstStyle/>
          <a:p>
            <a:pPr algn="ctr"/>
            <a:r>
              <a:rPr lang="en-US" sz="6000" b="1" dirty="0"/>
              <a:t>What is driving more companies to adopt automated testing?</a:t>
            </a:r>
          </a:p>
        </p:txBody>
      </p:sp>
    </p:spTree>
    <p:extLst>
      <p:ext uri="{BB962C8B-B14F-4D97-AF65-F5344CB8AC3E}">
        <p14:creationId xmlns:p14="http://schemas.microsoft.com/office/powerpoint/2010/main" val="15559813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07AC8-D4A6-6741-B51A-0F882082D0BD}"/>
              </a:ext>
            </a:extLst>
          </p:cNvPr>
          <p:cNvPicPr>
            <a:picLocks noChangeAspect="1"/>
          </p:cNvPicPr>
          <p:nvPr/>
        </p:nvPicPr>
        <p:blipFill>
          <a:blip r:embed="rId3"/>
          <a:stretch>
            <a:fillRect/>
          </a:stretch>
        </p:blipFill>
        <p:spPr>
          <a:xfrm>
            <a:off x="3860800" y="107950"/>
            <a:ext cx="4470400" cy="6642100"/>
          </a:xfrm>
          <a:prstGeom prst="rect">
            <a:avLst/>
          </a:prstGeom>
        </p:spPr>
      </p:pic>
    </p:spTree>
    <p:extLst>
      <p:ext uri="{BB962C8B-B14F-4D97-AF65-F5344CB8AC3E}">
        <p14:creationId xmlns:p14="http://schemas.microsoft.com/office/powerpoint/2010/main" val="21478816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5A352-2D8F-AA4F-821F-ED40C746B494}"/>
              </a:ext>
            </a:extLst>
          </p:cNvPr>
          <p:cNvPicPr>
            <a:picLocks noChangeAspect="1"/>
          </p:cNvPicPr>
          <p:nvPr/>
        </p:nvPicPr>
        <p:blipFill>
          <a:blip r:embed="rId3"/>
          <a:stretch>
            <a:fillRect/>
          </a:stretch>
        </p:blipFill>
        <p:spPr>
          <a:xfrm>
            <a:off x="534823" y="0"/>
            <a:ext cx="11122354" cy="6857391"/>
          </a:xfrm>
          <a:prstGeom prst="rect">
            <a:avLst/>
          </a:prstGeom>
        </p:spPr>
      </p:pic>
    </p:spTree>
    <p:extLst>
      <p:ext uri="{BB962C8B-B14F-4D97-AF65-F5344CB8AC3E}">
        <p14:creationId xmlns:p14="http://schemas.microsoft.com/office/powerpoint/2010/main" val="23952896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How is a test suite’s quality measured?</a:t>
            </a:r>
          </a:p>
        </p:txBody>
      </p:sp>
    </p:spTree>
    <p:extLst>
      <p:ext uri="{BB962C8B-B14F-4D97-AF65-F5344CB8AC3E}">
        <p14:creationId xmlns:p14="http://schemas.microsoft.com/office/powerpoint/2010/main" val="2384799576"/>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2997</TotalTime>
  <Words>1050</Words>
  <Application>Microsoft Office PowerPoint</Application>
  <PresentationFormat>Widescreen</PresentationFormat>
  <Paragraphs>108</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What is driving more companies to adopt automated testing?</vt:lpstr>
      <vt:lpstr>PowerPoint Presentation</vt:lpstr>
      <vt:lpstr>PowerPoint Presentation</vt:lpstr>
      <vt:lpstr>How is a test suite’s quality measured?</vt:lpstr>
      <vt:lpstr>Code Coverage</vt:lpstr>
      <vt:lpstr>PowerPoint Presentation</vt:lpstr>
      <vt:lpstr>How is code coverage calculated?</vt:lpstr>
      <vt:lpstr>What are implications for the quality of the tests?</vt:lpstr>
      <vt:lpstr>What does 100% code coverage mean?</vt:lpstr>
      <vt:lpstr>Adding Functionality to Legacy Code</vt:lpstr>
      <vt:lpstr>PowerPoint Presentation</vt:lpstr>
      <vt:lpstr>How would you mutate this code? </vt:lpstr>
      <vt:lpstr>PowerPoint Presentation</vt:lpstr>
      <vt:lpstr>If mutation testing is so awesome, why has no one heard of it?</vt:lpstr>
      <vt:lpstr>When is mutation testing useful?</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76</cp:revision>
  <dcterms:created xsi:type="dcterms:W3CDTF">2018-05-09T18:26:04Z</dcterms:created>
  <dcterms:modified xsi:type="dcterms:W3CDTF">2020-02-21T16:10:23Z</dcterms:modified>
</cp:coreProperties>
</file>