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22" r:id="rId2"/>
    <p:sldId id="276" r:id="rId3"/>
    <p:sldId id="257" r:id="rId4"/>
    <p:sldId id="258" r:id="rId5"/>
    <p:sldId id="262" r:id="rId6"/>
    <p:sldId id="325" r:id="rId7"/>
    <p:sldId id="324" r:id="rId8"/>
    <p:sldId id="323" r:id="rId9"/>
    <p:sldId id="267" r:id="rId10"/>
    <p:sldId id="268" r:id="rId11"/>
    <p:sldId id="269" r:id="rId12"/>
    <p:sldId id="270" r:id="rId13"/>
    <p:sldId id="271" r:id="rId14"/>
    <p:sldId id="272" r:id="rId15"/>
    <p:sldId id="274" r:id="rId16"/>
    <p:sldId id="275" r:id="rId17"/>
    <p:sldId id="277" r:id="rId18"/>
    <p:sldId id="278" r:id="rId19"/>
    <p:sldId id="279" r:id="rId20"/>
    <p:sldId id="326" r:id="rId21"/>
    <p:sldId id="28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66563" autoAdjust="0"/>
  </p:normalViewPr>
  <p:slideViewPr>
    <p:cSldViewPr snapToGrid="0" showGuides="1">
      <p:cViewPr varScale="1">
        <p:scale>
          <a:sx n="71" d="100"/>
          <a:sy n="71" d="100"/>
        </p:scale>
        <p:origin x="1016"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a:t>
            </a:fld>
            <a:endParaRPr lang="en-US"/>
          </a:p>
        </p:txBody>
      </p:sp>
    </p:spTree>
    <p:extLst>
      <p:ext uri="{BB962C8B-B14F-4D97-AF65-F5344CB8AC3E}">
        <p14:creationId xmlns:p14="http://schemas.microsoft.com/office/powerpoint/2010/main" val="16970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2555951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few minutes but the way that we use code coverage at my company is not to know what code already has high quality tests but instead as an indicator of what code is not tested.  If I have code that is 80% covered then I know for sure that 20% of the code does not have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2917965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335728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talk a lot today about specific types of tests but lets first start zoomed out and ask why do we write tests?  What reasons do </a:t>
            </a:r>
            <a:r>
              <a:rPr lang="en-US" dirty="0" err="1"/>
              <a:t>y’all</a:t>
            </a:r>
            <a:r>
              <a:rPr lang="en-US" dirty="0"/>
              <a:t> have for writing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a:t>
            </a:r>
          </a:p>
          <a:p>
            <a:r>
              <a:rPr lang="en-US" dirty="0"/>
              <a:t>Executable documentation of code is maybe an outlier here but what I mean by that is if someone asked me what the current project that I am working on does I would immediately look to the UI/E2E testing suite and start reading off test names.</a:t>
            </a:r>
          </a:p>
          <a:p>
            <a:endParaRPr lang="en-US" dirty="0"/>
          </a:p>
          <a:p>
            <a:r>
              <a:rPr lang="en-US" dirty="0"/>
              <a:t>You can login create a support ticket and receive a confirmation email</a:t>
            </a:r>
          </a:p>
          <a:p>
            <a:r>
              <a:rPr lang="en-US" dirty="0"/>
              <a:t>You can login upload a log file</a:t>
            </a:r>
          </a:p>
          <a:p>
            <a:r>
              <a:rPr lang="en-US" dirty="0"/>
              <a:t>You can login and download the latest version of the software</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and more companies are starting to embrace automated testing and are thinking about testing earlier and earlier in the development cycle.</a:t>
            </a:r>
          </a:p>
          <a:p>
            <a:endParaRPr lang="en-US" dirty="0"/>
          </a:p>
          <a:p>
            <a:r>
              <a:rPr lang="en-US" dirty="0"/>
              <a:t>Just because I am interested - how many people in here practice Test Driven Development at their job?</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368875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read this book?</a:t>
            </a:r>
          </a:p>
          <a:p>
            <a:r>
              <a:rPr lang="en-US" dirty="0"/>
              <a:t>Does anyone remember what the 4 “Key Metrics of Success” were?</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394126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findings of Accelerate can basically be summed up to the best measurable predictor of team success is how they perform on these ”4 Key Metrics”</a:t>
            </a:r>
          </a:p>
          <a:p>
            <a:endParaRPr lang="en-US" dirty="0"/>
          </a:p>
          <a:p>
            <a:r>
              <a:rPr lang="en-US" dirty="0"/>
              <a:t>What does this have to do with the quality of my test suite?</a:t>
            </a:r>
          </a:p>
          <a:p>
            <a:endParaRPr lang="en-US" dirty="0"/>
          </a:p>
          <a:p>
            <a:r>
              <a:rPr lang="en-US" dirty="0"/>
              <a:t>As teams are trying to move into that “High Performers” category they have to start deploying multiple times a day which can pretty quickly overwhelm a manual QA team.</a:t>
            </a:r>
          </a:p>
          <a:p>
            <a:endParaRPr lang="en-US" dirty="0"/>
          </a:p>
          <a:p>
            <a:r>
              <a:rPr lang="en-US" dirty="0"/>
              <a:t>Lead time for changes general decreases if you can make a fix, run your tests, and if they pass confidently deploy to production.</a:t>
            </a:r>
          </a:p>
          <a:p>
            <a:endParaRPr lang="en-US" dirty="0"/>
          </a:p>
          <a:p>
            <a:r>
              <a:rPr lang="en-US" dirty="0"/>
              <a:t>Mean Time to Recovery is more indictive of the quality of your DevOps and how quickly you can roll back a deploy</a:t>
            </a:r>
          </a:p>
          <a:p>
            <a:endParaRPr lang="en-US" dirty="0"/>
          </a:p>
          <a:p>
            <a:r>
              <a:rPr lang="en-US" dirty="0"/>
              <a:t>Change Failure Rate should decrease as the quality of your test suite increases</a:t>
            </a:r>
          </a:p>
        </p:txBody>
      </p:sp>
      <p:sp>
        <p:nvSpPr>
          <p:cNvPr id="4" name="Slide Number Placeholder 3"/>
          <p:cNvSpPr>
            <a:spLocks noGrp="1"/>
          </p:cNvSpPr>
          <p:nvPr>
            <p:ph type="sldNum" sz="quarter" idx="5"/>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44096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What do you use?  </a:t>
            </a:r>
          </a:p>
        </p:txBody>
      </p:sp>
      <p:sp>
        <p:nvSpPr>
          <p:cNvPr id="4" name="Slide Number Placeholder 3"/>
          <p:cNvSpPr>
            <a:spLocks noGrp="1"/>
          </p:cNvSpPr>
          <p:nvPr>
            <p:ph type="sldNum" sz="quarter" idx="10"/>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472210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companies would say code coverage is their metric of test quality.  Lets take a look at a code coverage analysis and see what it looks like</a:t>
            </a:r>
          </a:p>
        </p:txBody>
      </p:sp>
      <p:sp>
        <p:nvSpPr>
          <p:cNvPr id="4" name="Slide Number Placeholder 3"/>
          <p:cNvSpPr>
            <a:spLocks noGrp="1"/>
          </p:cNvSpPr>
          <p:nvPr>
            <p:ph type="sldNum" sz="quarter" idx="10"/>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65368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 coverage analysis a project in JavaScript.  Is this a good amount of coverage?  What amount of coverage would make you feel confident in the quality of your test suite?</a:t>
            </a:r>
          </a:p>
        </p:txBody>
      </p:sp>
      <p:sp>
        <p:nvSpPr>
          <p:cNvPr id="4" name="Slide Number Placeholder 3"/>
          <p:cNvSpPr>
            <a:spLocks noGrp="1"/>
          </p:cNvSpPr>
          <p:nvPr>
            <p:ph type="sldNum" sz="quarter" idx="5"/>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384846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A3F0-C5B4-D247-94C2-BBEC6A9AE15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F24A0E-CF72-8647-A890-03D24E92852E}"/>
              </a:ext>
            </a:extLst>
          </p:cNvPr>
          <p:cNvSpPr>
            <a:spLocks noGrp="1"/>
          </p:cNvSpPr>
          <p:nvPr>
            <p:ph type="body" idx="1"/>
          </p:nvPr>
        </p:nvSpPr>
        <p:spPr/>
        <p:txBody>
          <a:bodyPr/>
          <a:lstStyle/>
          <a:p>
            <a:endParaRPr lang="en-US"/>
          </a:p>
        </p:txBody>
      </p:sp>
      <p:pic>
        <p:nvPicPr>
          <p:cNvPr id="4" name="Image" descr="Image">
            <a:extLst>
              <a:ext uri="{FF2B5EF4-FFF2-40B4-BE49-F238E27FC236}">
                <a16:creationId xmlns:a16="http://schemas.microsoft.com/office/drawing/2014/main" id="{EE5E710C-0A22-0540-B81A-ED724895C337}"/>
              </a:ext>
            </a:extLst>
          </p:cNvPr>
          <p:cNvPicPr>
            <a:picLocks noChangeAspect="1"/>
          </p:cNvPicPr>
          <p:nvPr/>
        </p:nvPicPr>
        <p:blipFill>
          <a:blip r:embed="rId3"/>
          <a:stretch>
            <a:fillRect/>
          </a:stretch>
        </p:blipFill>
        <p:spPr>
          <a:xfrm>
            <a:off x="-520688" y="-334241"/>
            <a:ext cx="13233375" cy="7526481"/>
          </a:xfrm>
          <a:prstGeom prst="rect">
            <a:avLst/>
          </a:prstGeom>
          <a:ln w="12700">
            <a:miter lim="400000"/>
          </a:ln>
        </p:spPr>
      </p:pic>
    </p:spTree>
    <p:extLst>
      <p:ext uri="{BB962C8B-B14F-4D97-AF65-F5344CB8AC3E}">
        <p14:creationId xmlns:p14="http://schemas.microsoft.com/office/powerpoint/2010/main" val="36739831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F5F050-7BD2-460F-9D11-CAF4194D4559}"/>
              </a:ext>
            </a:extLst>
          </p:cNvPr>
          <p:cNvSpPr>
            <a:spLocks noGrp="1"/>
          </p:cNvSpPr>
          <p:nvPr>
            <p:ph type="title"/>
          </p:nvPr>
        </p:nvSpPr>
        <p:spPr/>
        <p:txBody>
          <a:bodyPr/>
          <a:lstStyle/>
          <a:p>
            <a:pPr algn="ctr"/>
            <a:r>
              <a:rPr lang="en-US" b="1" dirty="0"/>
              <a:t>Code Coverage</a:t>
            </a:r>
          </a:p>
        </p:txBody>
      </p:sp>
    </p:spTree>
    <p:extLst>
      <p:ext uri="{BB962C8B-B14F-4D97-AF65-F5344CB8AC3E}">
        <p14:creationId xmlns:p14="http://schemas.microsoft.com/office/powerpoint/2010/main" val="21798786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3"/>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74145218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288812469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p:txBody>
          <a:bodyPr>
            <a:normAutofit fontScale="90000"/>
          </a:bodyPr>
          <a:lstStyle/>
          <a:p>
            <a:pPr algn="ctr"/>
            <a:r>
              <a:rPr lang="en-US" b="1" dirty="0"/>
              <a:t>What does this tell you about the quality of your tests?</a:t>
            </a:r>
            <a:r>
              <a:rPr lang="en-US" sz="800" b="1" dirty="0">
                <a:solidFill>
                  <a:srgbClr val="000000"/>
                </a:solidFill>
              </a:rPr>
              <a:t> </a:t>
            </a:r>
            <a:endParaRPr lang="en-US" b="1" dirty="0"/>
          </a:p>
        </p:txBody>
      </p:sp>
    </p:spTree>
    <p:extLst>
      <p:ext uri="{BB962C8B-B14F-4D97-AF65-F5344CB8AC3E}">
        <p14:creationId xmlns:p14="http://schemas.microsoft.com/office/powerpoint/2010/main" val="24521623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a:xfrm>
            <a:off x="838199" y="2166608"/>
            <a:ext cx="10515601" cy="2524784"/>
          </a:xfrm>
        </p:spPr>
        <p:txBody>
          <a:bodyPr>
            <a:normAutofit/>
          </a:bodyPr>
          <a:lstStyle/>
          <a:p>
            <a:pPr algn="ctr"/>
            <a:r>
              <a:rPr lang="en-US" b="1" dirty="0"/>
              <a:t>Does 100% Code Coverage Give You Confidence to Change your Code and Deploy it to a Customer?</a:t>
            </a:r>
            <a:endParaRPr lang="en-US" dirty="0"/>
          </a:p>
        </p:txBody>
      </p:sp>
    </p:spTree>
    <p:extLst>
      <p:ext uri="{BB962C8B-B14F-4D97-AF65-F5344CB8AC3E}">
        <p14:creationId xmlns:p14="http://schemas.microsoft.com/office/powerpoint/2010/main" val="2588815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572727" y="6419181"/>
            <a:ext cx="68329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https://github.com/MatthewYKnowles/who-watches-the-watchmen.git</a:t>
            </a:r>
            <a:endParaRPr kumimoji="0" lang="en-US" sz="18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47478359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15734692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Mutation Testing - sounds awesome, why have I never heard of it?</a:t>
            </a:r>
            <a:endParaRPr lang="en-US" dirty="0"/>
          </a:p>
        </p:txBody>
      </p:sp>
    </p:spTree>
    <p:extLst>
      <p:ext uri="{BB962C8B-B14F-4D97-AF65-F5344CB8AC3E}">
        <p14:creationId xmlns:p14="http://schemas.microsoft.com/office/powerpoint/2010/main" val="16636812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to run Mutation Testing</a:t>
            </a:r>
          </a:p>
        </p:txBody>
      </p:sp>
    </p:spTree>
    <p:extLst>
      <p:ext uri="{BB962C8B-B14F-4D97-AF65-F5344CB8AC3E}">
        <p14:creationId xmlns:p14="http://schemas.microsoft.com/office/powerpoint/2010/main" val="333085784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699738"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56093138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8166657"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Emmersion Learning</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www.EmmersionLearning.com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Matthew.Knowles@EmmersionLearning.com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Codes’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34504" y="2397125"/>
            <a:ext cx="9603659" cy="4258856"/>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Java – </a:t>
            </a:r>
            <a:r>
              <a:rPr lang="en-US" sz="3600" b="1" dirty="0" err="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Stryker and Visual Mutator</a:t>
            </a:r>
          </a:p>
        </p:txBody>
      </p:sp>
    </p:spTree>
    <p:extLst>
      <p:ext uri="{BB962C8B-B14F-4D97-AF65-F5344CB8AC3E}">
        <p14:creationId xmlns:p14="http://schemas.microsoft.com/office/powerpoint/2010/main" val="989614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166903" y="5539545"/>
            <a:ext cx="6876554"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33645688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1AD4ED-F5BF-B64A-B0FC-D917CA57B010}"/>
              </a:ext>
            </a:extLst>
          </p:cNvPr>
          <p:cNvPicPr>
            <a:picLocks noChangeAspect="1"/>
          </p:cNvPicPr>
          <p:nvPr/>
        </p:nvPicPr>
        <p:blipFill>
          <a:blip r:embed="rId2"/>
          <a:stretch>
            <a:fillRect/>
          </a:stretch>
        </p:blipFill>
        <p:spPr>
          <a:xfrm>
            <a:off x="-2410547" y="1"/>
            <a:ext cx="14602547" cy="6858000"/>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9D09-7102-A241-897B-5E0C570B3B9F}"/>
              </a:ext>
            </a:extLst>
          </p:cNvPr>
          <p:cNvSpPr>
            <a:spLocks noGrp="1"/>
          </p:cNvSpPr>
          <p:nvPr>
            <p:ph type="title"/>
          </p:nvPr>
        </p:nvSpPr>
        <p:spPr>
          <a:xfrm>
            <a:off x="685799" y="2131821"/>
            <a:ext cx="10820401" cy="2594358"/>
          </a:xfrm>
        </p:spPr>
        <p:txBody>
          <a:bodyPr>
            <a:noAutofit/>
          </a:bodyPr>
          <a:lstStyle/>
          <a:p>
            <a:pPr algn="ctr"/>
            <a:r>
              <a:rPr lang="en-US" sz="6000" b="1" dirty="0"/>
              <a:t>What is Driving Companies to Adopt Automated Testing?</a:t>
            </a:r>
          </a:p>
        </p:txBody>
      </p:sp>
    </p:spTree>
    <p:extLst>
      <p:ext uri="{BB962C8B-B14F-4D97-AF65-F5344CB8AC3E}">
        <p14:creationId xmlns:p14="http://schemas.microsoft.com/office/powerpoint/2010/main" val="15559813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07AC8-D4A6-6741-B51A-0F882082D0BD}"/>
              </a:ext>
            </a:extLst>
          </p:cNvPr>
          <p:cNvPicPr>
            <a:picLocks noChangeAspect="1"/>
          </p:cNvPicPr>
          <p:nvPr/>
        </p:nvPicPr>
        <p:blipFill>
          <a:blip r:embed="rId3"/>
          <a:stretch>
            <a:fillRect/>
          </a:stretch>
        </p:blipFill>
        <p:spPr>
          <a:xfrm>
            <a:off x="3860800" y="107950"/>
            <a:ext cx="4470400" cy="6642100"/>
          </a:xfrm>
          <a:prstGeom prst="rect">
            <a:avLst/>
          </a:prstGeom>
        </p:spPr>
      </p:pic>
    </p:spTree>
    <p:extLst>
      <p:ext uri="{BB962C8B-B14F-4D97-AF65-F5344CB8AC3E}">
        <p14:creationId xmlns:p14="http://schemas.microsoft.com/office/powerpoint/2010/main" val="21478816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F5A352-2D8F-AA4F-821F-ED40C746B494}"/>
              </a:ext>
            </a:extLst>
          </p:cNvPr>
          <p:cNvPicPr>
            <a:picLocks noChangeAspect="1"/>
          </p:cNvPicPr>
          <p:nvPr/>
        </p:nvPicPr>
        <p:blipFill>
          <a:blip r:embed="rId3"/>
          <a:stretch>
            <a:fillRect/>
          </a:stretch>
        </p:blipFill>
        <p:spPr>
          <a:xfrm>
            <a:off x="534823" y="0"/>
            <a:ext cx="11122354" cy="6857391"/>
          </a:xfrm>
          <a:prstGeom prst="rect">
            <a:avLst/>
          </a:prstGeom>
        </p:spPr>
      </p:pic>
    </p:spTree>
    <p:extLst>
      <p:ext uri="{BB962C8B-B14F-4D97-AF65-F5344CB8AC3E}">
        <p14:creationId xmlns:p14="http://schemas.microsoft.com/office/powerpoint/2010/main" val="23952896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How to Measure a Test Suite’s Quality?</a:t>
            </a:r>
          </a:p>
        </p:txBody>
      </p:sp>
    </p:spTree>
    <p:extLst>
      <p:ext uri="{BB962C8B-B14F-4D97-AF65-F5344CB8AC3E}">
        <p14:creationId xmlns:p14="http://schemas.microsoft.com/office/powerpoint/2010/main" val="2384799576"/>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2916</TotalTime>
  <Words>867</Words>
  <Application>Microsoft Macintosh PowerPoint</Application>
  <PresentationFormat>Widescreen</PresentationFormat>
  <Paragraphs>83</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LT Std 35 Light</vt:lpstr>
      <vt:lpstr>Avenir LT Std 55 Roman</vt:lpstr>
      <vt:lpstr>Avenir Roman</vt:lpstr>
      <vt:lpstr>Calibri</vt:lpstr>
      <vt:lpstr>Times</vt:lpstr>
      <vt:lpstr>GreaterSum</vt:lpstr>
      <vt:lpstr>PowerPoint Presentation</vt:lpstr>
      <vt:lpstr>PowerPoint Presentation</vt:lpstr>
      <vt:lpstr>PowerPoint Presentation</vt:lpstr>
      <vt:lpstr>Tests</vt:lpstr>
      <vt:lpstr>Why Write Tests? </vt:lpstr>
      <vt:lpstr>What is Driving Companies to Adopt Automated Testing?</vt:lpstr>
      <vt:lpstr>PowerPoint Presentation</vt:lpstr>
      <vt:lpstr>PowerPoint Presentation</vt:lpstr>
      <vt:lpstr>How to Measure a Test Suite’s Quality?</vt:lpstr>
      <vt:lpstr>Code Coverage</vt:lpstr>
      <vt:lpstr>PowerPoint Presentation</vt:lpstr>
      <vt:lpstr>How is code coverage calculated?</vt:lpstr>
      <vt:lpstr>What does this tell you about the quality of your tests? </vt:lpstr>
      <vt:lpstr>Does 100% Code Coverage Give You Confidence to Change your Code and Deploy it to a Customer?</vt:lpstr>
      <vt:lpstr>Add functionality to legacy code</vt:lpstr>
      <vt:lpstr>How would you mutate this code? </vt:lpstr>
      <vt:lpstr>Mutation Testing - sounds awesome, why have I never heard of it?</vt:lpstr>
      <vt:lpstr>When to run Mutation Testing</vt:lpstr>
      <vt:lpstr>PowerPoint Presentation</vt:lpstr>
      <vt:lpstr>Mutation Testing Frameworks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71</cp:revision>
  <dcterms:created xsi:type="dcterms:W3CDTF">2018-05-09T18:26:04Z</dcterms:created>
  <dcterms:modified xsi:type="dcterms:W3CDTF">2020-02-20T19:19:24Z</dcterms:modified>
</cp:coreProperties>
</file>