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76" r:id="rId4"/>
    <p:sldId id="258"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7" r:id="rId19"/>
    <p:sldId id="278" r:id="rId20"/>
    <p:sldId id="279" r:id="rId21"/>
    <p:sldId id="281" r:id="rId22"/>
    <p:sldId id="280"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83333" autoAdjust="0"/>
  </p:normalViewPr>
  <p:slideViewPr>
    <p:cSldViewPr snapToGrid="0" showGuides="1">
      <p:cViewPr varScale="1">
        <p:scale>
          <a:sx n="90" d="100"/>
          <a:sy n="90" d="100"/>
        </p:scale>
        <p:origin x="976" y="20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2/12/20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mmersionlearning.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https://emmersionlearning.com/</a:t>
            </a:r>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286084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the way that I use code coverage at my company is not to know what code already has high quality tests but instead as an indicator of what code is not tested.  If I have code that is 80% covered then I know for sure that 20% of the code does not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78282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15</a:t>
            </a:fld>
            <a:endParaRPr lang="en-US"/>
          </a:p>
        </p:txBody>
      </p:sp>
    </p:spTree>
    <p:extLst>
      <p:ext uri="{BB962C8B-B14F-4D97-AF65-F5344CB8AC3E}">
        <p14:creationId xmlns:p14="http://schemas.microsoft.com/office/powerpoint/2010/main" val="403997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These are pretty developer centric, what about from a DevOps point of view? What is the value of having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VersionOne the goal of DevOps is to increase collaboration between Development and Operations so that you can benefit from these outcomes.  The general idea is to have the ability to deploy working code to your customers frequently.  How frequently?</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289256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Companies that famously do this are Amazon and Netflix.  Continuous deployment might seem extreme for your company but it’s a worthy goal to aim for even if you only get to continuous delivery.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What do you use?  I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2270624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2/12/20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2/12/20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5F050-7BD2-460F-9D11-CAF4194D4559}"/>
              </a:ext>
            </a:extLst>
          </p:cNvPr>
          <p:cNvSpPr>
            <a:spLocks noGrp="1"/>
          </p:cNvSpPr>
          <p:nvPr>
            <p:ph type="title"/>
          </p:nvPr>
        </p:nvSpPr>
        <p:spPr/>
        <p:txBody>
          <a:bodyPr/>
          <a:lstStyle/>
          <a:p>
            <a:pPr algn="ctr"/>
            <a:r>
              <a:rPr lang="en-US" b="1" dirty="0"/>
              <a:t>Code Coverage</a:t>
            </a:r>
          </a:p>
        </p:txBody>
      </p:sp>
    </p:spTree>
    <p:extLst>
      <p:ext uri="{BB962C8B-B14F-4D97-AF65-F5344CB8AC3E}">
        <p14:creationId xmlns:p14="http://schemas.microsoft.com/office/powerpoint/2010/main" val="25186279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2"/>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this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572727" y="6419181"/>
            <a:ext cx="68329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https://github.com/MatthewYKnowles/who-watches-the-watchmen.git</a:t>
            </a:r>
            <a:endParaRPr kumimoji="0" lang="en-US" sz="18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38227009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A1341916-BA0B-AE45-9017-309F5473E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1695450"/>
            <a:ext cx="8890000" cy="3467100"/>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a:t>
            </a:r>
          </a:p>
        </p:txBody>
      </p:sp>
    </p:spTree>
    <p:extLst>
      <p:ext uri="{BB962C8B-B14F-4D97-AF65-F5344CB8AC3E}">
        <p14:creationId xmlns:p14="http://schemas.microsoft.com/office/powerpoint/2010/main" val="8345768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252908" y="5539545"/>
            <a:ext cx="6919417"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816665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Engineer at </a:t>
            </a:r>
            <a:r>
              <a:rPr lang="en-US" sz="3200" dirty="0" err="1">
                <a:solidFill>
                  <a:schemeClr val="bg1"/>
                </a:solidFill>
              </a:rPr>
              <a:t>Emmersion</a:t>
            </a:r>
            <a:r>
              <a:rPr lang="en-US" sz="3200" dirty="0">
                <a:solidFill>
                  <a:schemeClr val="bg1"/>
                </a:solidFill>
              </a:rPr>
              <a:t> Learning</a:t>
            </a:r>
          </a:p>
          <a:p>
            <a:r>
              <a:rPr lang="en-US" sz="3200" dirty="0">
                <a:solidFill>
                  <a:schemeClr val="bg1"/>
                </a:solidFill>
              </a:rPr>
              <a:t>https://</a:t>
            </a:r>
            <a:r>
              <a:rPr lang="en-US" sz="3200" dirty="0" err="1">
                <a:solidFill>
                  <a:schemeClr val="bg1"/>
                </a:solidFill>
              </a:rPr>
              <a:t>EmmersionLearning.com</a:t>
            </a:r>
            <a:r>
              <a:rPr lang="en-US" sz="3200" dirty="0">
                <a:solidFill>
                  <a:schemeClr val="bg1"/>
                </a:solidFill>
              </a:rPr>
              <a:t>/</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a:t>
            </a:r>
            <a:r>
              <a:rPr kumimoji="0" lang="en-US" sz="3200" b="0" i="0" u="none" strike="noStrike" cap="none" spc="0" normalizeH="0" baseline="0" dirty="0" err="1">
                <a:ln>
                  <a:noFill/>
                </a:ln>
                <a:solidFill>
                  <a:schemeClr val="bg1"/>
                </a:solidFill>
                <a:effectLst/>
                <a:uFillTx/>
                <a:latin typeface="+mn-lt"/>
                <a:ea typeface="+mn-ea"/>
                <a:cs typeface="+mn-cs"/>
                <a:sym typeface="Calibri"/>
              </a:rPr>
              <a:t>MatthewYKnowles</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r>
              <a:rPr lang="en-US" sz="3200" dirty="0" err="1">
                <a:solidFill>
                  <a:schemeClr val="bg1"/>
                </a:solidFill>
              </a:rPr>
              <a:t>Matthew.Knowles@EmmersionLearning.com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0960512" cy="1325563"/>
          </a:xfrm>
        </p:spPr>
        <p:txBody>
          <a:bodyPr>
            <a:noAutofit/>
          </a:bodyPr>
          <a:lstStyle/>
          <a:p>
            <a:r>
              <a:rPr lang="en-US" sz="5400" b="1" dirty="0"/>
              <a:t>DevOps Outcomes</a:t>
            </a:r>
            <a:r>
              <a:rPr lang="en-US" sz="100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Improve deployment frequency</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Achieve faster time to market</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Lower failure rate of new releases</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Shorten lead time between fixes</a:t>
            </a:r>
          </a:p>
          <a:p>
            <a:pPr marL="711200" indent="-571500" algn="l" defTabSz="457200">
              <a:lnSpc>
                <a:spcPct val="150000"/>
              </a:lnSpc>
              <a:spcBef>
                <a:spcPts val="0"/>
              </a:spcBef>
              <a:buClr>
                <a:schemeClr val="bg1"/>
              </a:buClr>
              <a:buFont typeface="Arial" panose="020B0604020202020204" pitchFamily="34" charset="0"/>
              <a:buChar char="•"/>
              <a:defRPr sz="4100">
                <a:solidFill>
                  <a:srgbClr val="333333"/>
                </a:solidFill>
                <a:latin typeface="Arial"/>
                <a:ea typeface="Arial"/>
                <a:cs typeface="Arial"/>
                <a:sym typeface="Arial"/>
              </a:defRPr>
            </a:pPr>
            <a:r>
              <a:rPr lang="en-US" sz="3600" dirty="0">
                <a:solidFill>
                  <a:schemeClr val="bg1"/>
                </a:solidFill>
                <a:latin typeface="Arial"/>
                <a:ea typeface="Arial"/>
                <a:cs typeface="Arial"/>
                <a:sym typeface="Arial"/>
              </a:rPr>
              <a:t>Improve mean time to recovery</a:t>
            </a:r>
          </a:p>
        </p:txBody>
      </p:sp>
      <p:sp>
        <p:nvSpPr>
          <p:cNvPr id="2" name="TextBox 1">
            <a:extLst>
              <a:ext uri="{FF2B5EF4-FFF2-40B4-BE49-F238E27FC236}">
                <a16:creationId xmlns:a16="http://schemas.microsoft.com/office/drawing/2014/main" id="{BF88A475-44C5-4543-A2BA-8D88FF00D67A}"/>
              </a:ext>
            </a:extLst>
          </p:cNvPr>
          <p:cNvSpPr txBox="1"/>
          <p:nvPr/>
        </p:nvSpPr>
        <p:spPr>
          <a:xfrm>
            <a:off x="7746519" y="6026989"/>
            <a:ext cx="276045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b="1" dirty="0">
                <a:solidFill>
                  <a:schemeClr val="bg1"/>
                </a:solidFill>
                <a:latin typeface="Arial"/>
                <a:ea typeface="Arial"/>
                <a:cs typeface="Arial"/>
                <a:sym typeface="Arial"/>
              </a:rPr>
              <a:t>-VersionOne</a:t>
            </a:r>
            <a:endParaRPr kumimoji="0" lang="en-US" sz="3200" b="1"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424578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907</TotalTime>
  <Words>885</Words>
  <Application>Microsoft Macintosh PowerPoint</Application>
  <PresentationFormat>Widescreen</PresentationFormat>
  <Paragraphs>74</Paragraphs>
  <Slides>22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LT Std 35 Light</vt:lpstr>
      <vt:lpstr>Avenir LT Std 55 Roman</vt:lpstr>
      <vt:lpstr>Avenir Roman</vt:lpstr>
      <vt:lpstr>Calibri</vt:lpstr>
      <vt:lpstr>Times</vt:lpstr>
      <vt:lpstr>GreaterSum</vt:lpstr>
      <vt:lpstr>PowerPoint Presentation</vt:lpstr>
      <vt:lpstr>PowerPoint Presentation</vt:lpstr>
      <vt:lpstr>PowerPoint Presentation</vt:lpstr>
      <vt:lpstr>Tests</vt:lpstr>
      <vt:lpstr>Why Write Tests? </vt:lpstr>
      <vt:lpstr>DevOps Outcomes </vt:lpstr>
      <vt:lpstr>How frequently do you deploy to your customers?</vt:lpstr>
      <vt:lpstr>What would make you comfortable with Continuous Deployment?</vt:lpstr>
      <vt:lpstr>Test Automation</vt:lpstr>
      <vt:lpstr>Test Quality </vt:lpstr>
      <vt:lpstr>Code Coverage</vt:lpstr>
      <vt:lpstr>PowerPoint Presentation</vt:lpstr>
      <vt:lpstr>How is code coverage calculated?</vt:lpstr>
      <vt:lpstr>What does this tell you about the quality of your tests? </vt:lpstr>
      <vt:lpstr>Does this give you confidence to change your code and deploy it to a customer?</vt:lpstr>
      <vt:lpstr>Add functionality to legacy code</vt:lpstr>
      <vt:lpstr>How would you mutate this code? </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26</cp:revision>
  <dcterms:created xsi:type="dcterms:W3CDTF">2018-05-09T18:26:04Z</dcterms:created>
  <dcterms:modified xsi:type="dcterms:W3CDTF">2020-02-12T22:07:16Z</dcterms:modified>
</cp:coreProperties>
</file>