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6" r:id="rId3"/>
    <p:sldId id="258" r:id="rId4"/>
    <p:sldId id="262" r:id="rId5"/>
    <p:sldId id="264" r:id="rId6"/>
    <p:sldId id="265" r:id="rId7"/>
    <p:sldId id="266" r:id="rId8"/>
    <p:sldId id="267" r:id="rId9"/>
    <p:sldId id="269" r:id="rId10"/>
    <p:sldId id="270" r:id="rId11"/>
    <p:sldId id="271" r:id="rId12"/>
    <p:sldId id="272" r:id="rId13"/>
    <p:sldId id="274" r:id="rId14"/>
    <p:sldId id="275" r:id="rId15"/>
    <p:sldId id="283" r:id="rId16"/>
    <p:sldId id="277" r:id="rId17"/>
    <p:sldId id="278" r:id="rId18"/>
    <p:sldId id="279" r:id="rId19"/>
    <p:sldId id="281" r:id="rId20"/>
    <p:sldId id="280"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19" autoAdjust="0"/>
    <p:restoredTop sz="83440" autoAdjust="0"/>
  </p:normalViewPr>
  <p:slideViewPr>
    <p:cSldViewPr snapToGrid="0" showGuides="1">
      <p:cViewPr varScale="1">
        <p:scale>
          <a:sx n="185" d="100"/>
          <a:sy n="185" d="100"/>
        </p:scale>
        <p:origin x="2192" y="17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Mutation testing has been around for a while but not many have heard about it mainly because it has always been very expensive to run.  For each mutation you have to rerun your entire test suite.  Two things have made mutation testing more realistic as a tool.  1.) Hardware speed and number of cores.  If you guys saw whenever I ran Stryker 8 instance of chrome opened to simultaneously run tests, one for each core.  2.) A new strategy for mutation testing where you run coverage first to see which tests hit a certain line of code and then only run those tests for that mutation, not every test.</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236396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and then ramp up over time if no issues.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403997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8" r:id="rId5"/>
    <p:sldLayoutId id="2147483660"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152400" y="6419181"/>
            <a:ext cx="77899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MatthewYKnowles</a:t>
            </a:r>
            <a:r>
              <a:rPr lang="en-US" dirty="0">
                <a:solidFill>
                  <a:schemeClr val="bg1"/>
                </a:solidFill>
              </a:rPr>
              <a:t>/</a:t>
            </a:r>
            <a:r>
              <a:rPr lang="en-US" dirty="0" err="1">
                <a:solidFill>
                  <a:schemeClr val="bg1"/>
                </a:solidFill>
              </a:rPr>
              <a:t>samcart</a:t>
            </a:r>
            <a:r>
              <a:rPr lang="en-US" dirty="0">
                <a:solidFill>
                  <a:schemeClr val="bg1"/>
                </a:solidFill>
              </a:rPr>
              <a:t>-</a:t>
            </a:r>
            <a:r>
              <a:rPr lang="en-US" dirty="0" err="1">
                <a:solidFill>
                  <a:schemeClr val="bg1"/>
                </a:solidFill>
              </a:rPr>
              <a:t>lunchlearn</a:t>
            </a:r>
            <a:r>
              <a:rPr lang="en-US" dirty="0">
                <a:solidFill>
                  <a:schemeClr val="bg1"/>
                </a:solidFill>
              </a:rPr>
              <a:t>-mutation-testing</a:t>
            </a:r>
          </a:p>
        </p:txBody>
      </p:sp>
    </p:spTree>
    <p:extLst>
      <p:ext uri="{BB962C8B-B14F-4D97-AF65-F5344CB8AC3E}">
        <p14:creationId xmlns:p14="http://schemas.microsoft.com/office/powerpoint/2010/main" val="38227009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50F-AA08-4CCC-A527-3B29BBDF4599}"/>
              </a:ext>
            </a:extLst>
          </p:cNvPr>
          <p:cNvSpPr>
            <a:spLocks noGrp="1"/>
          </p:cNvSpPr>
          <p:nvPr>
            <p:ph type="title"/>
          </p:nvPr>
        </p:nvSpPr>
        <p:spPr>
          <a:xfrm>
            <a:off x="1524000" y="177970"/>
            <a:ext cx="9144000" cy="1616453"/>
          </a:xfrm>
        </p:spPr>
        <p:txBody>
          <a:bodyPr>
            <a:normAutofit fontScale="90000"/>
          </a:bodyPr>
          <a:lstStyle/>
          <a:p>
            <a:r>
              <a:rPr lang="en-US" dirty="0"/>
              <a:t>Installing and Running </a:t>
            </a:r>
            <a:r>
              <a:rPr lang="en-US" dirty="0" err="1"/>
              <a:t>StrykerJS</a:t>
            </a:r>
            <a:endParaRPr lang="en-US" dirty="0"/>
          </a:p>
        </p:txBody>
      </p:sp>
      <p:sp>
        <p:nvSpPr>
          <p:cNvPr id="7" name="Rectangle 6">
            <a:extLst>
              <a:ext uri="{FF2B5EF4-FFF2-40B4-BE49-F238E27FC236}">
                <a16:creationId xmlns:a16="http://schemas.microsoft.com/office/drawing/2014/main" id="{29F0D97A-C6B3-49FC-8BBD-FBC2022C08F4}"/>
              </a:ext>
            </a:extLst>
          </p:cNvPr>
          <p:cNvSpPr/>
          <p:nvPr/>
        </p:nvSpPr>
        <p:spPr>
          <a:xfrm>
            <a:off x="581984" y="1625237"/>
            <a:ext cx="11028032" cy="2909130"/>
          </a:xfrm>
          <a:prstGeom prst="rect">
            <a:avLst/>
          </a:prstGeom>
        </p:spPr>
        <p:txBody>
          <a:bodyPr wrap="square">
            <a:spAutoFit/>
          </a:bodyPr>
          <a:lstStyle/>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npm</a:t>
            </a:r>
            <a:r>
              <a:rPr lang="en-US" sz="3200" dirty="0">
                <a:solidFill>
                  <a:schemeClr val="bg1"/>
                </a:solidFill>
                <a:latin typeface="Avenir" panose="02000503020000020003" pitchFamily="2" charset="0"/>
              </a:rPr>
              <a:t> install -g </a:t>
            </a: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-cli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 </a:t>
            </a:r>
            <a:r>
              <a:rPr lang="en-US" sz="3200" dirty="0" err="1">
                <a:solidFill>
                  <a:schemeClr val="bg1"/>
                </a:solidFill>
                <a:latin typeface="Avenir" panose="02000503020000020003" pitchFamily="2" charset="0"/>
              </a:rPr>
              <a:t>init</a:t>
            </a:r>
            <a:r>
              <a:rPr lang="en-US" sz="3200" dirty="0">
                <a:solidFill>
                  <a:schemeClr val="bg1"/>
                </a:solidFill>
                <a:latin typeface="Avenir" panose="02000503020000020003" pitchFamily="2" charset="0"/>
              </a:rPr>
              <a:t>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 run</a:t>
            </a:r>
          </a:p>
        </p:txBody>
      </p:sp>
      <p:sp>
        <p:nvSpPr>
          <p:cNvPr id="8" name="TextBox 7">
            <a:extLst>
              <a:ext uri="{FF2B5EF4-FFF2-40B4-BE49-F238E27FC236}">
                <a16:creationId xmlns:a16="http://schemas.microsoft.com/office/drawing/2014/main" id="{C18C1663-DDE7-44EF-9061-938E20EB19BC}"/>
              </a:ext>
            </a:extLst>
          </p:cNvPr>
          <p:cNvSpPr txBox="1"/>
          <p:nvPr/>
        </p:nvSpPr>
        <p:spPr>
          <a:xfrm>
            <a:off x="92053" y="6396337"/>
            <a:ext cx="677515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bg1"/>
                </a:solidFill>
              </a:rPr>
              <a:t>https://stryker-mutator.io/stryker/quickstart</a:t>
            </a:r>
            <a:endParaRPr kumimoji="0" lang="en-US" sz="2400" b="0" i="0" u="none" strike="noStrike" cap="none" spc="0" normalizeH="0" baseline="0" dirty="0">
              <a:ln>
                <a:noFill/>
              </a:ln>
              <a:solidFill>
                <a:schemeClr val="bg1"/>
              </a:solidFill>
              <a:effectLst/>
              <a:uFillTx/>
              <a:sym typeface="Calibri"/>
            </a:endParaRPr>
          </a:p>
        </p:txBody>
      </p:sp>
      <p:pic>
        <p:nvPicPr>
          <p:cNvPr id="3" name="Picture 2">
            <a:extLst>
              <a:ext uri="{FF2B5EF4-FFF2-40B4-BE49-F238E27FC236}">
                <a16:creationId xmlns:a16="http://schemas.microsoft.com/office/drawing/2014/main" id="{D1462202-E4B5-4189-8DDE-FDCC39B5E405}"/>
              </a:ext>
            </a:extLst>
          </p:cNvPr>
          <p:cNvPicPr>
            <a:picLocks noChangeAspect="1"/>
          </p:cNvPicPr>
          <p:nvPr/>
        </p:nvPicPr>
        <p:blipFill>
          <a:blip r:embed="rId2"/>
          <a:stretch>
            <a:fillRect/>
          </a:stretch>
        </p:blipFill>
        <p:spPr>
          <a:xfrm>
            <a:off x="9791164" y="4155886"/>
            <a:ext cx="2195529" cy="2524143"/>
          </a:xfrm>
          <a:prstGeom prst="rect">
            <a:avLst/>
          </a:prstGeom>
        </p:spPr>
      </p:pic>
    </p:spTree>
    <p:extLst>
      <p:ext uri="{BB962C8B-B14F-4D97-AF65-F5344CB8AC3E}">
        <p14:creationId xmlns:p14="http://schemas.microsoft.com/office/powerpoint/2010/main" val="23680082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452231"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68881" y="1592727"/>
            <a:ext cx="7643842" cy="4828697"/>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PHP - Infection</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 Stryker</a:t>
            </a:r>
          </a:p>
        </p:txBody>
      </p:sp>
    </p:spTree>
    <p:extLst>
      <p:ext uri="{BB962C8B-B14F-4D97-AF65-F5344CB8AC3E}">
        <p14:creationId xmlns:p14="http://schemas.microsoft.com/office/powerpoint/2010/main" val="8345768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556177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Engineer at </a:t>
            </a:r>
            <a:r>
              <a:rPr lang="en-US" sz="3200" dirty="0" err="1">
                <a:solidFill>
                  <a:schemeClr val="bg1"/>
                </a:solidFill>
              </a:rPr>
              <a:t>SamCart</a:t>
            </a:r>
            <a:endParaRPr lang="en-US" sz="3200" dirty="0">
              <a:solidFill>
                <a:schemeClr val="bg1"/>
              </a:solidFill>
            </a:endParaRP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chemeClr val="bg1"/>
                </a:solidFill>
                <a:effectLst/>
                <a:uFillTx/>
                <a:latin typeface="+mn-lt"/>
                <a:ea typeface="+mn-ea"/>
                <a:cs typeface="+mn-cs"/>
                <a:sym typeface="Calibri"/>
              </a:rPr>
              <a:t>www.SamCart.com</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3200" dirty="0" err="1">
                <a:solidFill>
                  <a:schemeClr val="bg1"/>
                </a:solidFill>
              </a:rPr>
              <a:t>MKnowles@SamCart.com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TotalTime>
  <Words>946</Words>
  <Application>Microsoft Macintosh PowerPoint</Application>
  <PresentationFormat>Widescreen</PresentationFormat>
  <Paragraphs>69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vt:lpstr>
      <vt:lpstr>Avenir LT Std 35 Light</vt:lpstr>
      <vt:lpstr>Avenir LT Std 55 Roman</vt:lpstr>
      <vt:lpstr>Calibri</vt:lpstr>
      <vt:lpstr>Times</vt:lpstr>
      <vt:lpstr>GreaterSum</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Installing and Running StrykerJS</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38</cp:revision>
  <dcterms:created xsi:type="dcterms:W3CDTF">2018-05-09T18:26:04Z</dcterms:created>
  <dcterms:modified xsi:type="dcterms:W3CDTF">2023-11-14T14:11:42Z</dcterms:modified>
</cp:coreProperties>
</file>