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76" r:id="rId4"/>
    <p:sldId id="258" r:id="rId5"/>
    <p:sldId id="262" r:id="rId6"/>
    <p:sldId id="264" r:id="rId7"/>
    <p:sldId id="265" r:id="rId8"/>
    <p:sldId id="266" r:id="rId9"/>
    <p:sldId id="267" r:id="rId10"/>
    <p:sldId id="269" r:id="rId11"/>
    <p:sldId id="270" r:id="rId12"/>
    <p:sldId id="271" r:id="rId13"/>
    <p:sldId id="272" r:id="rId14"/>
    <p:sldId id="274" r:id="rId15"/>
    <p:sldId id="275" r:id="rId16"/>
    <p:sldId id="283" r:id="rId17"/>
    <p:sldId id="277" r:id="rId18"/>
    <p:sldId id="278" r:id="rId19"/>
    <p:sldId id="279" r:id="rId20"/>
    <p:sldId id="281" r:id="rId21"/>
    <p:sldId id="28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83333" autoAdjust="0"/>
  </p:normalViewPr>
  <p:slideViewPr>
    <p:cSldViewPr snapToGrid="0" showGuides="1">
      <p:cViewPr varScale="1">
        <p:scale>
          <a:sx n="95" d="100"/>
          <a:sy n="95" d="100"/>
        </p:scale>
        <p:origin x="702" y="7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403997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Mutation testing has been around for a while but not many have heard about it mainly because it has always been very expensive to run.  For each mutation you have to rerun your entire test suite.  Two things have made mutation testing more realistic as a tool.  1.) Hardware speed and number of cores.  If you saw when I was running Stryker 8 instance of chrome opened to simultaneously run tests, one for each core.  2.) A new strategy for mutation testing where you run coverage first to see which tests hit a certain line of code and then only run those tests for that mutation, not every test.</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2363965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not recommend having mutation testing be part a part of your deployment pipeline.  Instead I like to run in periodically (maybe bi-weekly) to poke around </a:t>
            </a:r>
            <a:r>
              <a:rPr lang="en-US" dirty="0" err="1"/>
              <a:t>potentical</a:t>
            </a:r>
            <a:r>
              <a:rPr lang="en-US" dirty="0"/>
              <a:t> vulnerabilities, especially in the most critical parts of my application.  I also find it useful when I am inheriting tested legacy code, I would like to know the quality of the tests that I am getting with the code.</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218650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and then ramp up over time if no issues.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Coverage from an Angular project at a previous company</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113189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78282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3"/>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152400" y="6419181"/>
            <a:ext cx="6127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https://github.com/matthewyknowles/scenic-city-summit-2020</a:t>
            </a:r>
          </a:p>
        </p:txBody>
      </p:sp>
      <p:pic>
        <p:nvPicPr>
          <p:cNvPr id="10" name="Picture 9">
            <a:extLst>
              <a:ext uri="{FF2B5EF4-FFF2-40B4-BE49-F238E27FC236}">
                <a16:creationId xmlns:a16="http://schemas.microsoft.com/office/drawing/2014/main" id="{2F0A15F8-478E-41E3-B549-4D3C3A4E4B08}"/>
              </a:ext>
            </a:extLst>
          </p:cNvPr>
          <p:cNvPicPr>
            <a:picLocks noChangeAspect="1"/>
          </p:cNvPicPr>
          <p:nvPr/>
        </p:nvPicPr>
        <p:blipFill>
          <a:blip r:embed="rId3"/>
          <a:stretch>
            <a:fillRect/>
          </a:stretch>
        </p:blipFill>
        <p:spPr>
          <a:xfrm>
            <a:off x="152400" y="5420601"/>
            <a:ext cx="1428760" cy="766768"/>
          </a:xfrm>
          <a:prstGeom prst="rect">
            <a:avLst/>
          </a:prstGeom>
        </p:spPr>
      </p:pic>
      <p:pic>
        <p:nvPicPr>
          <p:cNvPr id="11" name="Picture 10">
            <a:extLst>
              <a:ext uri="{FF2B5EF4-FFF2-40B4-BE49-F238E27FC236}">
                <a16:creationId xmlns:a16="http://schemas.microsoft.com/office/drawing/2014/main" id="{D28D3833-4FA7-46BB-996C-8C6AFE7B8DEC}"/>
              </a:ext>
            </a:extLst>
          </p:cNvPr>
          <p:cNvPicPr>
            <a:picLocks noChangeAspect="1"/>
          </p:cNvPicPr>
          <p:nvPr/>
        </p:nvPicPr>
        <p:blipFill>
          <a:blip r:embed="rId4"/>
          <a:stretch>
            <a:fillRect/>
          </a:stretch>
        </p:blipFill>
        <p:spPr>
          <a:xfrm>
            <a:off x="1922863" y="5420600"/>
            <a:ext cx="1610854" cy="766767"/>
          </a:xfrm>
          <a:prstGeom prst="rect">
            <a:avLst/>
          </a:prstGeom>
        </p:spPr>
      </p:pic>
      <p:pic>
        <p:nvPicPr>
          <p:cNvPr id="12" name="Picture 11">
            <a:extLst>
              <a:ext uri="{FF2B5EF4-FFF2-40B4-BE49-F238E27FC236}">
                <a16:creationId xmlns:a16="http://schemas.microsoft.com/office/drawing/2014/main" id="{7DD45C0F-044E-4464-81B4-AE05DA9777DE}"/>
              </a:ext>
            </a:extLst>
          </p:cNvPr>
          <p:cNvPicPr>
            <a:picLocks noChangeAspect="1"/>
          </p:cNvPicPr>
          <p:nvPr/>
        </p:nvPicPr>
        <p:blipFill>
          <a:blip r:embed="rId5"/>
          <a:stretch>
            <a:fillRect/>
          </a:stretch>
        </p:blipFill>
        <p:spPr>
          <a:xfrm>
            <a:off x="3875420" y="5406582"/>
            <a:ext cx="1638847" cy="766695"/>
          </a:xfrm>
          <a:prstGeom prst="rect">
            <a:avLst/>
          </a:prstGeom>
        </p:spPr>
      </p:pic>
    </p:spTree>
    <p:extLst>
      <p:ext uri="{BB962C8B-B14F-4D97-AF65-F5344CB8AC3E}">
        <p14:creationId xmlns:p14="http://schemas.microsoft.com/office/powerpoint/2010/main" val="38227009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50F-AA08-4CCC-A527-3B29BBDF4599}"/>
              </a:ext>
            </a:extLst>
          </p:cNvPr>
          <p:cNvSpPr>
            <a:spLocks noGrp="1"/>
          </p:cNvSpPr>
          <p:nvPr>
            <p:ph type="title"/>
          </p:nvPr>
        </p:nvSpPr>
        <p:spPr>
          <a:xfrm>
            <a:off x="1524000" y="177971"/>
            <a:ext cx="9144000" cy="975418"/>
          </a:xfrm>
        </p:spPr>
        <p:txBody>
          <a:bodyPr>
            <a:normAutofit fontScale="90000"/>
          </a:bodyPr>
          <a:lstStyle/>
          <a:p>
            <a:r>
              <a:rPr lang="en-US" dirty="0"/>
              <a:t>Installing and Running </a:t>
            </a:r>
            <a:r>
              <a:rPr lang="en-US" dirty="0" err="1"/>
              <a:t>StrykerJS</a:t>
            </a:r>
            <a:endParaRPr lang="en-US" dirty="0"/>
          </a:p>
        </p:txBody>
      </p:sp>
      <p:sp>
        <p:nvSpPr>
          <p:cNvPr id="7" name="Rectangle 6">
            <a:extLst>
              <a:ext uri="{FF2B5EF4-FFF2-40B4-BE49-F238E27FC236}">
                <a16:creationId xmlns:a16="http://schemas.microsoft.com/office/drawing/2014/main" id="{29F0D97A-C6B3-49FC-8BBD-FBC2022C08F4}"/>
              </a:ext>
            </a:extLst>
          </p:cNvPr>
          <p:cNvSpPr/>
          <p:nvPr/>
        </p:nvSpPr>
        <p:spPr>
          <a:xfrm>
            <a:off x="581984" y="1625237"/>
            <a:ext cx="11028032" cy="2909130"/>
          </a:xfrm>
          <a:prstGeom prst="rect">
            <a:avLst/>
          </a:prstGeom>
        </p:spPr>
        <p:txBody>
          <a:bodyPr wrap="square">
            <a:spAutoFit/>
          </a:bodyPr>
          <a:lstStyle/>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npm</a:t>
            </a:r>
            <a:r>
              <a:rPr lang="en-US" sz="3200" dirty="0">
                <a:solidFill>
                  <a:schemeClr val="bg1"/>
                </a:solidFill>
                <a:latin typeface="Avenir Roman" panose="02000503020000020003" pitchFamily="2" charset="0"/>
              </a:rPr>
              <a:t> install -g </a:t>
            </a: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-cli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 </a:t>
            </a:r>
            <a:r>
              <a:rPr lang="en-US" sz="3200" dirty="0" err="1">
                <a:solidFill>
                  <a:schemeClr val="bg1"/>
                </a:solidFill>
                <a:latin typeface="Avenir Roman" panose="02000503020000020003" pitchFamily="2" charset="0"/>
              </a:rPr>
              <a:t>init</a:t>
            </a:r>
            <a:r>
              <a:rPr lang="en-US" sz="3200" dirty="0">
                <a:solidFill>
                  <a:schemeClr val="bg1"/>
                </a:solidFill>
                <a:latin typeface="Avenir Roman" panose="02000503020000020003" pitchFamily="2" charset="0"/>
              </a:rPr>
              <a:t>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 run</a:t>
            </a:r>
          </a:p>
        </p:txBody>
      </p:sp>
      <p:sp>
        <p:nvSpPr>
          <p:cNvPr id="8" name="TextBox 7">
            <a:extLst>
              <a:ext uri="{FF2B5EF4-FFF2-40B4-BE49-F238E27FC236}">
                <a16:creationId xmlns:a16="http://schemas.microsoft.com/office/drawing/2014/main" id="{C18C1663-DDE7-44EF-9061-938E20EB19BC}"/>
              </a:ext>
            </a:extLst>
          </p:cNvPr>
          <p:cNvSpPr txBox="1"/>
          <p:nvPr/>
        </p:nvSpPr>
        <p:spPr>
          <a:xfrm>
            <a:off x="92053" y="6396337"/>
            <a:ext cx="677515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bg1"/>
                </a:solidFill>
              </a:rPr>
              <a:t>https://stryker-mutator.io/stryker/quickstart</a:t>
            </a:r>
            <a:endParaRPr kumimoji="0" lang="en-US" sz="2400" b="0" i="0" u="none" strike="noStrike" cap="none" spc="0" normalizeH="0" baseline="0" dirty="0">
              <a:ln>
                <a:noFill/>
              </a:ln>
              <a:solidFill>
                <a:schemeClr val="bg1"/>
              </a:solidFill>
              <a:effectLst/>
              <a:uFillTx/>
              <a:sym typeface="Calibri"/>
            </a:endParaRPr>
          </a:p>
        </p:txBody>
      </p:sp>
      <p:pic>
        <p:nvPicPr>
          <p:cNvPr id="3" name="Picture 2">
            <a:extLst>
              <a:ext uri="{FF2B5EF4-FFF2-40B4-BE49-F238E27FC236}">
                <a16:creationId xmlns:a16="http://schemas.microsoft.com/office/drawing/2014/main" id="{D1462202-E4B5-4189-8DDE-FDCC39B5E405}"/>
              </a:ext>
            </a:extLst>
          </p:cNvPr>
          <p:cNvPicPr>
            <a:picLocks noChangeAspect="1"/>
          </p:cNvPicPr>
          <p:nvPr/>
        </p:nvPicPr>
        <p:blipFill>
          <a:blip r:embed="rId2"/>
          <a:stretch>
            <a:fillRect/>
          </a:stretch>
        </p:blipFill>
        <p:spPr>
          <a:xfrm>
            <a:off x="9791164" y="4155886"/>
            <a:ext cx="2195529" cy="2524143"/>
          </a:xfrm>
          <a:prstGeom prst="rect">
            <a:avLst/>
          </a:prstGeom>
        </p:spPr>
      </p:pic>
    </p:spTree>
    <p:extLst>
      <p:ext uri="{BB962C8B-B14F-4D97-AF65-F5344CB8AC3E}">
        <p14:creationId xmlns:p14="http://schemas.microsoft.com/office/powerpoint/2010/main" val="23680082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09DAC-5BBE-444D-9A46-57DD6DD7227C}"/>
              </a:ext>
            </a:extLst>
          </p:cNvPr>
          <p:cNvPicPr>
            <a:picLocks noChangeAspect="1"/>
          </p:cNvPicPr>
          <p:nvPr/>
        </p:nvPicPr>
        <p:blipFill>
          <a:blip r:embed="rId2"/>
          <a:stretch>
            <a:fillRect/>
          </a:stretch>
        </p:blipFill>
        <p:spPr>
          <a:xfrm>
            <a:off x="0" y="0"/>
            <a:ext cx="12192000" cy="687069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 Stryker</a:t>
            </a:r>
          </a:p>
        </p:txBody>
      </p:sp>
    </p:spTree>
    <p:extLst>
      <p:ext uri="{BB962C8B-B14F-4D97-AF65-F5344CB8AC3E}">
        <p14:creationId xmlns:p14="http://schemas.microsoft.com/office/powerpoint/2010/main" val="834576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5827875"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Emmersion</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www.emmersion.ai</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matthew.knowles@emmersion.ai</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TotalTime>
  <Words>1030</Words>
  <Application>Microsoft Office PowerPoint</Application>
  <PresentationFormat>Widescreen</PresentationFormat>
  <Paragraphs>72</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LT Std 35 Light</vt:lpstr>
      <vt:lpstr>Avenir LT Std 55 Roman</vt:lpstr>
      <vt:lpstr>Avenir Roman</vt:lpstr>
      <vt:lpstr>Calibri</vt:lpstr>
      <vt:lpstr>Times</vt:lpstr>
      <vt:lpstr>GreaterSum</vt:lpstr>
      <vt:lpstr>PowerPoint Presentation</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Installing and Running StrykerJS</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41</cp:revision>
  <dcterms:created xsi:type="dcterms:W3CDTF">2018-05-09T18:26:04Z</dcterms:created>
  <dcterms:modified xsi:type="dcterms:W3CDTF">2020-11-05T02:26:25Z</dcterms:modified>
</cp:coreProperties>
</file>