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1"/>
  </p:notesMasterIdLst>
  <p:handoutMasterIdLst>
    <p:handoutMasterId r:id="rId52"/>
  </p:handoutMasterIdLst>
  <p:sldIdLst>
    <p:sldId id="287" r:id="rId5"/>
    <p:sldId id="291" r:id="rId6"/>
    <p:sldId id="259" r:id="rId7"/>
    <p:sldId id="272" r:id="rId8"/>
    <p:sldId id="304" r:id="rId9"/>
    <p:sldId id="344" r:id="rId10"/>
    <p:sldId id="330" r:id="rId11"/>
    <p:sldId id="345" r:id="rId12"/>
    <p:sldId id="335" r:id="rId13"/>
    <p:sldId id="338" r:id="rId14"/>
    <p:sldId id="315" r:id="rId15"/>
    <p:sldId id="368" r:id="rId16"/>
    <p:sldId id="305" r:id="rId17"/>
    <p:sldId id="346" r:id="rId18"/>
    <p:sldId id="347" r:id="rId19"/>
    <p:sldId id="356" r:id="rId20"/>
    <p:sldId id="310" r:id="rId21"/>
    <p:sldId id="312" r:id="rId22"/>
    <p:sldId id="311" r:id="rId23"/>
    <p:sldId id="318" r:id="rId24"/>
    <p:sldId id="319" r:id="rId25"/>
    <p:sldId id="367" r:id="rId26"/>
    <p:sldId id="320" r:id="rId27"/>
    <p:sldId id="351" r:id="rId28"/>
    <p:sldId id="352" r:id="rId29"/>
    <p:sldId id="350" r:id="rId30"/>
    <p:sldId id="353" r:id="rId31"/>
    <p:sldId id="348" r:id="rId32"/>
    <p:sldId id="328" r:id="rId33"/>
    <p:sldId id="336" r:id="rId34"/>
    <p:sldId id="349" r:id="rId35"/>
    <p:sldId id="314" r:id="rId36"/>
    <p:sldId id="360" r:id="rId37"/>
    <p:sldId id="361" r:id="rId38"/>
    <p:sldId id="362" r:id="rId39"/>
    <p:sldId id="363" r:id="rId40"/>
    <p:sldId id="364" r:id="rId41"/>
    <p:sldId id="365" r:id="rId42"/>
    <p:sldId id="366" r:id="rId43"/>
    <p:sldId id="322" r:id="rId44"/>
    <p:sldId id="321" r:id="rId45"/>
    <p:sldId id="354" r:id="rId46"/>
    <p:sldId id="355" r:id="rId47"/>
    <p:sldId id="337" r:id="rId48"/>
    <p:sldId id="329" r:id="rId49"/>
    <p:sldId id="286" r:id="rId50"/>
  </p:sldIdLst>
  <p:sldSz cx="9144000" cy="6858000" type="screen4x3"/>
  <p:notesSz cx="6858000" cy="9144000"/>
  <p:defaultText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62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E0CD22-3CE4-4C60-85C0-661FA0831E5B}" v="1108" dt="2021-07-06T15:06:25.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5" autoAdjust="0"/>
    <p:restoredTop sz="87437" autoAdjust="0"/>
  </p:normalViewPr>
  <p:slideViewPr>
    <p:cSldViewPr snapToGrid="0" snapToObjects="1">
      <p:cViewPr varScale="1">
        <p:scale>
          <a:sx n="61" d="100"/>
          <a:sy n="61" d="100"/>
        </p:scale>
        <p:origin x="666"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 Wall" userId="bf7fb65c-5bf5-4e1a-a4b3-e68b6a01cc25" providerId="ADAL" clId="{99E0CD22-3CE4-4C60-85C0-661FA0831E5B}"/>
    <pc:docChg chg="undo custSel addSld modSld sldOrd">
      <pc:chgData name="Emil Wall" userId="bf7fb65c-5bf5-4e1a-a4b3-e68b6a01cc25" providerId="ADAL" clId="{99E0CD22-3CE4-4C60-85C0-661FA0831E5B}" dt="2021-07-06T15:06:25.275" v="1230" actId="20577"/>
      <pc:docMkLst>
        <pc:docMk/>
      </pc:docMkLst>
      <pc:sldChg chg="modSp mod modAnim">
        <pc:chgData name="Emil Wall" userId="bf7fb65c-5bf5-4e1a-a4b3-e68b6a01cc25" providerId="ADAL" clId="{99E0CD22-3CE4-4C60-85C0-661FA0831E5B}" dt="2021-07-06T14:37:14.157" v="567"/>
        <pc:sldMkLst>
          <pc:docMk/>
          <pc:sldMk cId="1356235003" sldId="294"/>
        </pc:sldMkLst>
        <pc:spChg chg="mod">
          <ac:chgData name="Emil Wall" userId="bf7fb65c-5bf5-4e1a-a4b3-e68b6a01cc25" providerId="ADAL" clId="{99E0CD22-3CE4-4C60-85C0-661FA0831E5B}" dt="2021-07-06T13:43:39.735" v="194" actId="21"/>
          <ac:spMkLst>
            <pc:docMk/>
            <pc:sldMk cId="1356235003" sldId="294"/>
            <ac:spMk id="8" creationId="{FD7C9D8D-ECF0-4781-862A-C708FAEA4F57}"/>
          </ac:spMkLst>
        </pc:spChg>
        <pc:spChg chg="mod">
          <ac:chgData name="Emil Wall" userId="bf7fb65c-5bf5-4e1a-a4b3-e68b6a01cc25" providerId="ADAL" clId="{99E0CD22-3CE4-4C60-85C0-661FA0831E5B}" dt="2021-07-06T14:36:18.523" v="562" actId="20577"/>
          <ac:spMkLst>
            <pc:docMk/>
            <pc:sldMk cId="1356235003" sldId="294"/>
            <ac:spMk id="9" creationId="{4DFCAE9D-5B59-411F-A535-8F9435C76BB5}"/>
          </ac:spMkLst>
        </pc:spChg>
      </pc:sldChg>
      <pc:sldChg chg="modSp modAnim">
        <pc:chgData name="Emil Wall" userId="bf7fb65c-5bf5-4e1a-a4b3-e68b6a01cc25" providerId="ADAL" clId="{99E0CD22-3CE4-4C60-85C0-661FA0831E5B}" dt="2021-07-06T14:37:53.150" v="573" actId="20577"/>
        <pc:sldMkLst>
          <pc:docMk/>
          <pc:sldMk cId="4226575863" sldId="306"/>
        </pc:sldMkLst>
        <pc:spChg chg="mod">
          <ac:chgData name="Emil Wall" userId="bf7fb65c-5bf5-4e1a-a4b3-e68b6a01cc25" providerId="ADAL" clId="{99E0CD22-3CE4-4C60-85C0-661FA0831E5B}" dt="2021-07-06T14:37:53.150" v="573" actId="20577"/>
          <ac:spMkLst>
            <pc:docMk/>
            <pc:sldMk cId="4226575863" sldId="306"/>
            <ac:spMk id="8" creationId="{FD7C9D8D-ECF0-4781-862A-C708FAEA4F57}"/>
          </ac:spMkLst>
        </pc:spChg>
      </pc:sldChg>
      <pc:sldChg chg="modSp modAnim">
        <pc:chgData name="Emil Wall" userId="bf7fb65c-5bf5-4e1a-a4b3-e68b6a01cc25" providerId="ADAL" clId="{99E0CD22-3CE4-4C60-85C0-661FA0831E5B}" dt="2021-07-06T14:38:26.435" v="574"/>
        <pc:sldMkLst>
          <pc:docMk/>
          <pc:sldMk cId="3355777767" sldId="307"/>
        </pc:sldMkLst>
        <pc:spChg chg="mod">
          <ac:chgData name="Emil Wall" userId="bf7fb65c-5bf5-4e1a-a4b3-e68b6a01cc25" providerId="ADAL" clId="{99E0CD22-3CE4-4C60-85C0-661FA0831E5B}" dt="2021-07-06T14:38:26.435" v="574"/>
          <ac:spMkLst>
            <pc:docMk/>
            <pc:sldMk cId="3355777767" sldId="307"/>
            <ac:spMk id="9" creationId="{8B77E8AA-BC5D-4F5D-B16E-DB7B0112F300}"/>
          </ac:spMkLst>
        </pc:spChg>
      </pc:sldChg>
      <pc:sldChg chg="modSp">
        <pc:chgData name="Emil Wall" userId="bf7fb65c-5bf5-4e1a-a4b3-e68b6a01cc25" providerId="ADAL" clId="{99E0CD22-3CE4-4C60-85C0-661FA0831E5B}" dt="2021-07-06T14:11:58.988" v="557"/>
        <pc:sldMkLst>
          <pc:docMk/>
          <pc:sldMk cId="3116363225" sldId="308"/>
        </pc:sldMkLst>
        <pc:spChg chg="mod">
          <ac:chgData name="Emil Wall" userId="bf7fb65c-5bf5-4e1a-a4b3-e68b6a01cc25" providerId="ADAL" clId="{99E0CD22-3CE4-4C60-85C0-661FA0831E5B}" dt="2021-07-06T14:11:58.988" v="557"/>
          <ac:spMkLst>
            <pc:docMk/>
            <pc:sldMk cId="3116363225" sldId="308"/>
            <ac:spMk id="10" creationId="{128325F3-7D4F-40A5-B215-D2D9A6BBD71D}"/>
          </ac:spMkLst>
        </pc:spChg>
      </pc:sldChg>
      <pc:sldChg chg="modSp">
        <pc:chgData name="Emil Wall" userId="bf7fb65c-5bf5-4e1a-a4b3-e68b6a01cc25" providerId="ADAL" clId="{99E0CD22-3CE4-4C60-85C0-661FA0831E5B}" dt="2021-07-06T14:11:53.057" v="556"/>
        <pc:sldMkLst>
          <pc:docMk/>
          <pc:sldMk cId="134954024" sldId="309"/>
        </pc:sldMkLst>
        <pc:spChg chg="mod">
          <ac:chgData name="Emil Wall" userId="bf7fb65c-5bf5-4e1a-a4b3-e68b6a01cc25" providerId="ADAL" clId="{99E0CD22-3CE4-4C60-85C0-661FA0831E5B}" dt="2021-07-06T14:11:53.057" v="556"/>
          <ac:spMkLst>
            <pc:docMk/>
            <pc:sldMk cId="134954024" sldId="309"/>
            <ac:spMk id="10" creationId="{578B25A2-7BD9-48A5-8EF5-60720C347077}"/>
          </ac:spMkLst>
        </pc:spChg>
      </pc:sldChg>
      <pc:sldChg chg="modSp">
        <pc:chgData name="Emil Wall" userId="bf7fb65c-5bf5-4e1a-a4b3-e68b6a01cc25" providerId="ADAL" clId="{99E0CD22-3CE4-4C60-85C0-661FA0831E5B}" dt="2021-07-06T14:12:10.581" v="559"/>
        <pc:sldMkLst>
          <pc:docMk/>
          <pc:sldMk cId="2063820940" sldId="331"/>
        </pc:sldMkLst>
        <pc:spChg chg="mod">
          <ac:chgData name="Emil Wall" userId="bf7fb65c-5bf5-4e1a-a4b3-e68b6a01cc25" providerId="ADAL" clId="{99E0CD22-3CE4-4C60-85C0-661FA0831E5B}" dt="2021-07-06T14:12:10.581" v="559"/>
          <ac:spMkLst>
            <pc:docMk/>
            <pc:sldMk cId="2063820940" sldId="331"/>
            <ac:spMk id="9" creationId="{8B77E8AA-BC5D-4F5D-B16E-DB7B0112F300}"/>
          </ac:spMkLst>
        </pc:spChg>
      </pc:sldChg>
      <pc:sldChg chg="modSp">
        <pc:chgData name="Emil Wall" userId="bf7fb65c-5bf5-4e1a-a4b3-e68b6a01cc25" providerId="ADAL" clId="{99E0CD22-3CE4-4C60-85C0-661FA0831E5B}" dt="2021-07-06T14:11:37.995" v="555"/>
        <pc:sldMkLst>
          <pc:docMk/>
          <pc:sldMk cId="861745321" sldId="332"/>
        </pc:sldMkLst>
        <pc:spChg chg="mod">
          <ac:chgData name="Emil Wall" userId="bf7fb65c-5bf5-4e1a-a4b3-e68b6a01cc25" providerId="ADAL" clId="{99E0CD22-3CE4-4C60-85C0-661FA0831E5B}" dt="2021-07-06T14:11:37.995" v="555"/>
          <ac:spMkLst>
            <pc:docMk/>
            <pc:sldMk cId="861745321" sldId="332"/>
            <ac:spMk id="9" creationId="{8B77E8AA-BC5D-4F5D-B16E-DB7B0112F300}"/>
          </ac:spMkLst>
        </pc:spChg>
      </pc:sldChg>
      <pc:sldChg chg="modSp">
        <pc:chgData name="Emil Wall" userId="bf7fb65c-5bf5-4e1a-a4b3-e68b6a01cc25" providerId="ADAL" clId="{99E0CD22-3CE4-4C60-85C0-661FA0831E5B}" dt="2021-07-06T14:12:03.103" v="558"/>
        <pc:sldMkLst>
          <pc:docMk/>
          <pc:sldMk cId="2678701462" sldId="333"/>
        </pc:sldMkLst>
        <pc:spChg chg="mod">
          <ac:chgData name="Emil Wall" userId="bf7fb65c-5bf5-4e1a-a4b3-e68b6a01cc25" providerId="ADAL" clId="{99E0CD22-3CE4-4C60-85C0-661FA0831E5B}" dt="2021-07-06T14:12:03.103" v="558"/>
          <ac:spMkLst>
            <pc:docMk/>
            <pc:sldMk cId="2678701462" sldId="333"/>
            <ac:spMk id="9" creationId="{8B77E8AA-BC5D-4F5D-B16E-DB7B0112F300}"/>
          </ac:spMkLst>
        </pc:spChg>
      </pc:sldChg>
      <pc:sldChg chg="modSp add mod modAnim">
        <pc:chgData name="Emil Wall" userId="bf7fb65c-5bf5-4e1a-a4b3-e68b6a01cc25" providerId="ADAL" clId="{99E0CD22-3CE4-4C60-85C0-661FA0831E5B}" dt="2021-07-06T14:11:27.558" v="549"/>
        <pc:sldMkLst>
          <pc:docMk/>
          <pc:sldMk cId="3736303240" sldId="340"/>
        </pc:sldMkLst>
        <pc:spChg chg="mod">
          <ac:chgData name="Emil Wall" userId="bf7fb65c-5bf5-4e1a-a4b3-e68b6a01cc25" providerId="ADAL" clId="{99E0CD22-3CE4-4C60-85C0-661FA0831E5B}" dt="2021-07-06T13:46:03.057" v="251" actId="20577"/>
          <ac:spMkLst>
            <pc:docMk/>
            <pc:sldMk cId="3736303240" sldId="340"/>
            <ac:spMk id="2" creationId="{00000000-0000-0000-0000-000000000000}"/>
          </ac:spMkLst>
        </pc:spChg>
        <pc:spChg chg="mod">
          <ac:chgData name="Emil Wall" userId="bf7fb65c-5bf5-4e1a-a4b3-e68b6a01cc25" providerId="ADAL" clId="{99E0CD22-3CE4-4C60-85C0-661FA0831E5B}" dt="2021-07-06T14:10:32.162" v="535" actId="114"/>
          <ac:spMkLst>
            <pc:docMk/>
            <pc:sldMk cId="3736303240" sldId="340"/>
            <ac:spMk id="8" creationId="{FD7C9D8D-ECF0-4781-862A-C708FAEA4F57}"/>
          </ac:spMkLst>
        </pc:spChg>
        <pc:spChg chg="mod">
          <ac:chgData name="Emil Wall" userId="bf7fb65c-5bf5-4e1a-a4b3-e68b6a01cc25" providerId="ADAL" clId="{99E0CD22-3CE4-4C60-85C0-661FA0831E5B}" dt="2021-07-06T14:11:27.558" v="549"/>
          <ac:spMkLst>
            <pc:docMk/>
            <pc:sldMk cId="3736303240" sldId="340"/>
            <ac:spMk id="9" creationId="{8B77E8AA-BC5D-4F5D-B16E-DB7B0112F300}"/>
          </ac:spMkLst>
        </pc:spChg>
        <pc:spChg chg="mod">
          <ac:chgData name="Emil Wall" userId="bf7fb65c-5bf5-4e1a-a4b3-e68b6a01cc25" providerId="ADAL" clId="{99E0CD22-3CE4-4C60-85C0-661FA0831E5B}" dt="2021-07-06T14:09:28.862" v="529" actId="1076"/>
          <ac:spMkLst>
            <pc:docMk/>
            <pc:sldMk cId="3736303240" sldId="340"/>
            <ac:spMk id="10" creationId="{B5A065A8-6256-4D74-97FE-B35C166E9108}"/>
          </ac:spMkLst>
        </pc:spChg>
      </pc:sldChg>
      <pc:sldChg chg="modSp add mod ord">
        <pc:chgData name="Emil Wall" userId="bf7fb65c-5bf5-4e1a-a4b3-e68b6a01cc25" providerId="ADAL" clId="{99E0CD22-3CE4-4C60-85C0-661FA0831E5B}" dt="2021-07-06T14:39:04.057" v="596" actId="20577"/>
        <pc:sldMkLst>
          <pc:docMk/>
          <pc:sldMk cId="1596239007" sldId="341"/>
        </pc:sldMkLst>
        <pc:spChg chg="mod">
          <ac:chgData name="Emil Wall" userId="bf7fb65c-5bf5-4e1a-a4b3-e68b6a01cc25" providerId="ADAL" clId="{99E0CD22-3CE4-4C60-85C0-661FA0831E5B}" dt="2021-07-06T14:39:04.057" v="596" actId="20577"/>
          <ac:spMkLst>
            <pc:docMk/>
            <pc:sldMk cId="1596239007" sldId="341"/>
            <ac:spMk id="2" creationId="{00000000-0000-0000-0000-000000000000}"/>
          </ac:spMkLst>
        </pc:spChg>
      </pc:sldChg>
      <pc:sldChg chg="addSp modSp add mod modAnim">
        <pc:chgData name="Emil Wall" userId="bf7fb65c-5bf5-4e1a-a4b3-e68b6a01cc25" providerId="ADAL" clId="{99E0CD22-3CE4-4C60-85C0-661FA0831E5B}" dt="2021-07-06T15:05:10.617" v="1195" actId="6549"/>
        <pc:sldMkLst>
          <pc:docMk/>
          <pc:sldMk cId="3202850600" sldId="342"/>
        </pc:sldMkLst>
        <pc:spChg chg="mod">
          <ac:chgData name="Emil Wall" userId="bf7fb65c-5bf5-4e1a-a4b3-e68b6a01cc25" providerId="ADAL" clId="{99E0CD22-3CE4-4C60-85C0-661FA0831E5B}" dt="2021-07-06T15:00:28.029" v="884" actId="20577"/>
          <ac:spMkLst>
            <pc:docMk/>
            <pc:sldMk cId="3202850600" sldId="342"/>
            <ac:spMk id="2" creationId="{00000000-0000-0000-0000-000000000000}"/>
          </ac:spMkLst>
        </pc:spChg>
        <pc:spChg chg="add mod">
          <ac:chgData name="Emil Wall" userId="bf7fb65c-5bf5-4e1a-a4b3-e68b6a01cc25" providerId="ADAL" clId="{99E0CD22-3CE4-4C60-85C0-661FA0831E5B}" dt="2021-07-06T14:55:17.597" v="870" actId="1076"/>
          <ac:spMkLst>
            <pc:docMk/>
            <pc:sldMk cId="3202850600" sldId="342"/>
            <ac:spMk id="6" creationId="{D6AEC191-6C5E-4FA5-9603-C4FF93FCF88C}"/>
          </ac:spMkLst>
        </pc:spChg>
        <pc:spChg chg="mod">
          <ac:chgData name="Emil Wall" userId="bf7fb65c-5bf5-4e1a-a4b3-e68b6a01cc25" providerId="ADAL" clId="{99E0CD22-3CE4-4C60-85C0-661FA0831E5B}" dt="2021-07-06T15:01:37.380" v="993" actId="20577"/>
          <ac:spMkLst>
            <pc:docMk/>
            <pc:sldMk cId="3202850600" sldId="342"/>
            <ac:spMk id="8" creationId="{FD7C9D8D-ECF0-4781-862A-C708FAEA4F57}"/>
          </ac:spMkLst>
        </pc:spChg>
        <pc:spChg chg="mod">
          <ac:chgData name="Emil Wall" userId="bf7fb65c-5bf5-4e1a-a4b3-e68b6a01cc25" providerId="ADAL" clId="{99E0CD22-3CE4-4C60-85C0-661FA0831E5B}" dt="2021-07-06T15:05:10.617" v="1195" actId="6549"/>
          <ac:spMkLst>
            <pc:docMk/>
            <pc:sldMk cId="3202850600" sldId="342"/>
            <ac:spMk id="9" creationId="{4DFCAE9D-5B59-411F-A535-8F9435C76BB5}"/>
          </ac:spMkLst>
        </pc:spChg>
      </pc:sldChg>
      <pc:sldChg chg="modSp add mod modAnim">
        <pc:chgData name="Emil Wall" userId="bf7fb65c-5bf5-4e1a-a4b3-e68b6a01cc25" providerId="ADAL" clId="{99E0CD22-3CE4-4C60-85C0-661FA0831E5B}" dt="2021-07-06T15:06:25.275" v="1230" actId="20577"/>
        <pc:sldMkLst>
          <pc:docMk/>
          <pc:sldMk cId="2026873402" sldId="343"/>
        </pc:sldMkLst>
        <pc:spChg chg="mod">
          <ac:chgData name="Emil Wall" userId="bf7fb65c-5bf5-4e1a-a4b3-e68b6a01cc25" providerId="ADAL" clId="{99E0CD22-3CE4-4C60-85C0-661FA0831E5B}" dt="2021-07-06T15:02:56.008" v="1047" actId="20577"/>
          <ac:spMkLst>
            <pc:docMk/>
            <pc:sldMk cId="2026873402" sldId="343"/>
            <ac:spMk id="2" creationId="{00000000-0000-0000-0000-000000000000}"/>
          </ac:spMkLst>
        </pc:spChg>
        <pc:spChg chg="mod">
          <ac:chgData name="Emil Wall" userId="bf7fb65c-5bf5-4e1a-a4b3-e68b6a01cc25" providerId="ADAL" clId="{99E0CD22-3CE4-4C60-85C0-661FA0831E5B}" dt="2021-07-06T15:04:43.878" v="1180" actId="20577"/>
          <ac:spMkLst>
            <pc:docMk/>
            <pc:sldMk cId="2026873402" sldId="343"/>
            <ac:spMk id="8" creationId="{FD7C9D8D-ECF0-4781-862A-C708FAEA4F57}"/>
          </ac:spMkLst>
        </pc:spChg>
        <pc:spChg chg="mod">
          <ac:chgData name="Emil Wall" userId="bf7fb65c-5bf5-4e1a-a4b3-e68b6a01cc25" providerId="ADAL" clId="{99E0CD22-3CE4-4C60-85C0-661FA0831E5B}" dt="2021-07-06T15:06:25.275" v="1230" actId="20577"/>
          <ac:spMkLst>
            <pc:docMk/>
            <pc:sldMk cId="2026873402" sldId="343"/>
            <ac:spMk id="9" creationId="{4DFCAE9D-5B59-411F-A535-8F9435C76BB5}"/>
          </ac:spMkLst>
        </pc:spChg>
      </pc:sldChg>
    </pc:docChg>
  </pc:docChgLst>
  <pc:docChgLst>
    <pc:chgData name="Emil Wall" userId="bf7fb65c-5bf5-4e1a-a4b3-e68b6a01cc25" providerId="ADAL" clId="{9270437A-4C90-4204-A45E-5292ADF342E3}"/>
    <pc:docChg chg="undo custSel addSld delSld modSld">
      <pc:chgData name="Emil Wall" userId="bf7fb65c-5bf5-4e1a-a4b3-e68b6a01cc25" providerId="ADAL" clId="{9270437A-4C90-4204-A45E-5292ADF342E3}" dt="2021-06-04T13:30:49.029" v="2052" actId="20577"/>
      <pc:docMkLst>
        <pc:docMk/>
      </pc:docMkLst>
      <pc:sldChg chg="addSp delSp modSp mod modAnim">
        <pc:chgData name="Emil Wall" userId="bf7fb65c-5bf5-4e1a-a4b3-e68b6a01cc25" providerId="ADAL" clId="{9270437A-4C90-4204-A45E-5292ADF342E3}" dt="2021-06-04T09:21:22.150" v="101" actId="20577"/>
        <pc:sldMkLst>
          <pc:docMk/>
          <pc:sldMk cId="926885447" sldId="272"/>
        </pc:sldMkLst>
        <pc:spChg chg="mod">
          <ac:chgData name="Emil Wall" userId="bf7fb65c-5bf5-4e1a-a4b3-e68b6a01cc25" providerId="ADAL" clId="{9270437A-4C90-4204-A45E-5292ADF342E3}" dt="2021-06-04T09:21:22.150" v="101" actId="20577"/>
          <ac:spMkLst>
            <pc:docMk/>
            <pc:sldMk cId="926885447" sldId="272"/>
            <ac:spMk id="3" creationId="{00000000-0000-0000-0000-000000000000}"/>
          </ac:spMkLst>
        </pc:spChg>
        <pc:spChg chg="add del">
          <ac:chgData name="Emil Wall" userId="bf7fb65c-5bf5-4e1a-a4b3-e68b6a01cc25" providerId="ADAL" clId="{9270437A-4C90-4204-A45E-5292ADF342E3}" dt="2021-06-04T09:16:36.891" v="37"/>
          <ac:spMkLst>
            <pc:docMk/>
            <pc:sldMk cId="926885447" sldId="272"/>
            <ac:spMk id="4" creationId="{304AD757-8464-4F66-AD7F-B866303A2BC4}"/>
          </ac:spMkLst>
        </pc:spChg>
      </pc:sldChg>
      <pc:sldChg chg="modSp mod">
        <pc:chgData name="Emil Wall" userId="bf7fb65c-5bf5-4e1a-a4b3-e68b6a01cc25" providerId="ADAL" clId="{9270437A-4C90-4204-A45E-5292ADF342E3}" dt="2021-06-04T11:58:52.716" v="950" actId="14100"/>
        <pc:sldMkLst>
          <pc:docMk/>
          <pc:sldMk cId="3355777767" sldId="307"/>
        </pc:sldMkLst>
        <pc:spChg chg="mod">
          <ac:chgData name="Emil Wall" userId="bf7fb65c-5bf5-4e1a-a4b3-e68b6a01cc25" providerId="ADAL" clId="{9270437A-4C90-4204-A45E-5292ADF342E3}" dt="2021-06-04T11:58:52.716" v="950" actId="14100"/>
          <ac:spMkLst>
            <pc:docMk/>
            <pc:sldMk cId="3355777767" sldId="307"/>
            <ac:spMk id="8" creationId="{FD7C9D8D-ECF0-4781-862A-C708FAEA4F57}"/>
          </ac:spMkLst>
        </pc:spChg>
      </pc:sldChg>
      <pc:sldChg chg="modSp">
        <pc:chgData name="Emil Wall" userId="bf7fb65c-5bf5-4e1a-a4b3-e68b6a01cc25" providerId="ADAL" clId="{9270437A-4C90-4204-A45E-5292ADF342E3}" dt="2021-06-02T13:13:03.561" v="34" actId="114"/>
        <pc:sldMkLst>
          <pc:docMk/>
          <pc:sldMk cId="3116363225" sldId="308"/>
        </pc:sldMkLst>
        <pc:spChg chg="mod">
          <ac:chgData name="Emil Wall" userId="bf7fb65c-5bf5-4e1a-a4b3-e68b6a01cc25" providerId="ADAL" clId="{9270437A-4C90-4204-A45E-5292ADF342E3}" dt="2021-06-02T13:13:03.561" v="34" actId="114"/>
          <ac:spMkLst>
            <pc:docMk/>
            <pc:sldMk cId="3116363225" sldId="308"/>
            <ac:spMk id="8" creationId="{FD7C9D8D-ECF0-4781-862A-C708FAEA4F57}"/>
          </ac:spMkLst>
        </pc:spChg>
      </pc:sldChg>
      <pc:sldChg chg="modSp mod modAnim">
        <pc:chgData name="Emil Wall" userId="bf7fb65c-5bf5-4e1a-a4b3-e68b6a01cc25" providerId="ADAL" clId="{9270437A-4C90-4204-A45E-5292ADF342E3}" dt="2021-06-04T12:11:49.279" v="1098" actId="20577"/>
        <pc:sldMkLst>
          <pc:docMk/>
          <pc:sldMk cId="134954024" sldId="309"/>
        </pc:sldMkLst>
        <pc:spChg chg="mod">
          <ac:chgData name="Emil Wall" userId="bf7fb65c-5bf5-4e1a-a4b3-e68b6a01cc25" providerId="ADAL" clId="{9270437A-4C90-4204-A45E-5292ADF342E3}" dt="2021-06-04T12:11:06.245" v="1082" actId="20577"/>
          <ac:spMkLst>
            <pc:docMk/>
            <pc:sldMk cId="134954024" sldId="309"/>
            <ac:spMk id="8" creationId="{FD7C9D8D-ECF0-4781-862A-C708FAEA4F57}"/>
          </ac:spMkLst>
        </pc:spChg>
        <pc:spChg chg="mod">
          <ac:chgData name="Emil Wall" userId="bf7fb65c-5bf5-4e1a-a4b3-e68b6a01cc25" providerId="ADAL" clId="{9270437A-4C90-4204-A45E-5292ADF342E3}" dt="2021-06-04T12:11:49.279" v="1098" actId="20577"/>
          <ac:spMkLst>
            <pc:docMk/>
            <pc:sldMk cId="134954024" sldId="309"/>
            <ac:spMk id="10" creationId="{578B25A2-7BD9-48A5-8EF5-60720C347077}"/>
          </ac:spMkLst>
        </pc:spChg>
        <pc:spChg chg="mod">
          <ac:chgData name="Emil Wall" userId="bf7fb65c-5bf5-4e1a-a4b3-e68b6a01cc25" providerId="ADAL" clId="{9270437A-4C90-4204-A45E-5292ADF342E3}" dt="2021-06-04T12:10:31.348" v="1026" actId="20577"/>
          <ac:spMkLst>
            <pc:docMk/>
            <pc:sldMk cId="134954024" sldId="309"/>
            <ac:spMk id="11" creationId="{1AC552EC-A361-4FC7-A825-181AF394D174}"/>
          </ac:spMkLst>
        </pc:spChg>
      </pc:sldChg>
      <pc:sldChg chg="modSp mod modAnim">
        <pc:chgData name="Emil Wall" userId="bf7fb65c-5bf5-4e1a-a4b3-e68b6a01cc25" providerId="ADAL" clId="{9270437A-4C90-4204-A45E-5292ADF342E3}" dt="2021-06-04T12:33:14.488" v="1285" actId="14100"/>
        <pc:sldMkLst>
          <pc:docMk/>
          <pc:sldMk cId="217691672" sldId="311"/>
        </pc:sldMkLst>
        <pc:spChg chg="mod">
          <ac:chgData name="Emil Wall" userId="bf7fb65c-5bf5-4e1a-a4b3-e68b6a01cc25" providerId="ADAL" clId="{9270437A-4C90-4204-A45E-5292ADF342E3}" dt="2021-06-04T12:32:41.184" v="1255" actId="20577"/>
          <ac:spMkLst>
            <pc:docMk/>
            <pc:sldMk cId="217691672" sldId="311"/>
            <ac:spMk id="2" creationId="{00000000-0000-0000-0000-000000000000}"/>
          </ac:spMkLst>
        </pc:spChg>
        <pc:spChg chg="mod">
          <ac:chgData name="Emil Wall" userId="bf7fb65c-5bf5-4e1a-a4b3-e68b6a01cc25" providerId="ADAL" clId="{9270437A-4C90-4204-A45E-5292ADF342E3}" dt="2021-06-04T12:33:14.488" v="1285" actId="14100"/>
          <ac:spMkLst>
            <pc:docMk/>
            <pc:sldMk cId="217691672" sldId="311"/>
            <ac:spMk id="8" creationId="{FD7C9D8D-ECF0-4781-862A-C708FAEA4F57}"/>
          </ac:spMkLst>
        </pc:spChg>
      </pc:sldChg>
      <pc:sldChg chg="modSp modAnim">
        <pc:chgData name="Emil Wall" userId="bf7fb65c-5bf5-4e1a-a4b3-e68b6a01cc25" providerId="ADAL" clId="{9270437A-4C90-4204-A45E-5292ADF342E3}" dt="2021-06-04T12:31:30.710" v="1238" actId="20577"/>
        <pc:sldMkLst>
          <pc:docMk/>
          <pc:sldMk cId="3739618508" sldId="312"/>
        </pc:sldMkLst>
        <pc:spChg chg="mod">
          <ac:chgData name="Emil Wall" userId="bf7fb65c-5bf5-4e1a-a4b3-e68b6a01cc25" providerId="ADAL" clId="{9270437A-4C90-4204-A45E-5292ADF342E3}" dt="2021-06-04T12:31:14.972" v="1237" actId="20577"/>
          <ac:spMkLst>
            <pc:docMk/>
            <pc:sldMk cId="3739618508" sldId="312"/>
            <ac:spMk id="8" creationId="{FD7C9D8D-ECF0-4781-862A-C708FAEA4F57}"/>
          </ac:spMkLst>
        </pc:spChg>
        <pc:spChg chg="mod">
          <ac:chgData name="Emil Wall" userId="bf7fb65c-5bf5-4e1a-a4b3-e68b6a01cc25" providerId="ADAL" clId="{9270437A-4C90-4204-A45E-5292ADF342E3}" dt="2021-06-04T12:30:55.508" v="1216" actId="20577"/>
          <ac:spMkLst>
            <pc:docMk/>
            <pc:sldMk cId="3739618508" sldId="312"/>
            <ac:spMk id="10" creationId="{E7A6F50C-94DF-403A-86DE-6604DED00BF3}"/>
          </ac:spMkLst>
        </pc:spChg>
      </pc:sldChg>
      <pc:sldChg chg="modSp mod">
        <pc:chgData name="Emil Wall" userId="bf7fb65c-5bf5-4e1a-a4b3-e68b6a01cc25" providerId="ADAL" clId="{9270437A-4C90-4204-A45E-5292ADF342E3}" dt="2021-06-04T11:21:40.836" v="689" actId="21"/>
        <pc:sldMkLst>
          <pc:docMk/>
          <pc:sldMk cId="4105965568" sldId="316"/>
        </pc:sldMkLst>
        <pc:spChg chg="mod">
          <ac:chgData name="Emil Wall" userId="bf7fb65c-5bf5-4e1a-a4b3-e68b6a01cc25" providerId="ADAL" clId="{9270437A-4C90-4204-A45E-5292ADF342E3}" dt="2021-06-04T11:21:40.836" v="689" actId="21"/>
          <ac:spMkLst>
            <pc:docMk/>
            <pc:sldMk cId="4105965568" sldId="316"/>
            <ac:spMk id="3" creationId="{00000000-0000-0000-0000-000000000000}"/>
          </ac:spMkLst>
        </pc:spChg>
        <pc:spChg chg="mod">
          <ac:chgData name="Emil Wall" userId="bf7fb65c-5bf5-4e1a-a4b3-e68b6a01cc25" providerId="ADAL" clId="{9270437A-4C90-4204-A45E-5292ADF342E3}" dt="2021-06-04T11:21:28.492" v="688" actId="20577"/>
          <ac:spMkLst>
            <pc:docMk/>
            <pc:sldMk cId="4105965568" sldId="316"/>
            <ac:spMk id="9" creationId="{5A487398-0515-492C-BBFD-115E700AD76B}"/>
          </ac:spMkLst>
        </pc:spChg>
      </pc:sldChg>
      <pc:sldChg chg="del">
        <pc:chgData name="Emil Wall" userId="bf7fb65c-5bf5-4e1a-a4b3-e68b6a01cc25" providerId="ADAL" clId="{9270437A-4C90-4204-A45E-5292ADF342E3}" dt="2021-06-04T12:44:31.050" v="1623" actId="47"/>
        <pc:sldMkLst>
          <pc:docMk/>
          <pc:sldMk cId="3712073937" sldId="326"/>
        </pc:sldMkLst>
      </pc:sldChg>
      <pc:sldChg chg="modSp modAnim">
        <pc:chgData name="Emil Wall" userId="bf7fb65c-5bf5-4e1a-a4b3-e68b6a01cc25" providerId="ADAL" clId="{9270437A-4C90-4204-A45E-5292ADF342E3}" dt="2021-06-02T12:45:28.113" v="33" actId="20577"/>
        <pc:sldMkLst>
          <pc:docMk/>
          <pc:sldMk cId="3065072979" sldId="330"/>
        </pc:sldMkLst>
        <pc:spChg chg="mod">
          <ac:chgData name="Emil Wall" userId="bf7fb65c-5bf5-4e1a-a4b3-e68b6a01cc25" providerId="ADAL" clId="{9270437A-4C90-4204-A45E-5292ADF342E3}" dt="2021-06-02T12:45:28.113" v="33" actId="20577"/>
          <ac:spMkLst>
            <pc:docMk/>
            <pc:sldMk cId="3065072979" sldId="330"/>
            <ac:spMk id="3" creationId="{00000000-0000-0000-0000-000000000000}"/>
          </ac:spMkLst>
        </pc:spChg>
      </pc:sldChg>
      <pc:sldChg chg="modSp">
        <pc:chgData name="Emil Wall" userId="bf7fb65c-5bf5-4e1a-a4b3-e68b6a01cc25" providerId="ADAL" clId="{9270437A-4C90-4204-A45E-5292ADF342E3}" dt="2021-06-04T12:07:06.201" v="967" actId="114"/>
        <pc:sldMkLst>
          <pc:docMk/>
          <pc:sldMk cId="2063820940" sldId="331"/>
        </pc:sldMkLst>
        <pc:spChg chg="mod">
          <ac:chgData name="Emil Wall" userId="bf7fb65c-5bf5-4e1a-a4b3-e68b6a01cc25" providerId="ADAL" clId="{9270437A-4C90-4204-A45E-5292ADF342E3}" dt="2021-06-04T12:07:06.201" v="967" actId="114"/>
          <ac:spMkLst>
            <pc:docMk/>
            <pc:sldMk cId="2063820940" sldId="331"/>
            <ac:spMk id="8" creationId="{FD7C9D8D-ECF0-4781-862A-C708FAEA4F57}"/>
          </ac:spMkLst>
        </pc:spChg>
      </pc:sldChg>
      <pc:sldChg chg="modSp mod modAnim">
        <pc:chgData name="Emil Wall" userId="bf7fb65c-5bf5-4e1a-a4b3-e68b6a01cc25" providerId="ADAL" clId="{9270437A-4C90-4204-A45E-5292ADF342E3}" dt="2021-06-04T12:29:47.390" v="1213" actId="20577"/>
        <pc:sldMkLst>
          <pc:docMk/>
          <pc:sldMk cId="861745321" sldId="332"/>
        </pc:sldMkLst>
        <pc:spChg chg="mod">
          <ac:chgData name="Emil Wall" userId="bf7fb65c-5bf5-4e1a-a4b3-e68b6a01cc25" providerId="ADAL" clId="{9270437A-4C90-4204-A45E-5292ADF342E3}" dt="2021-06-04T12:29:47.390" v="1213" actId="20577"/>
          <ac:spMkLst>
            <pc:docMk/>
            <pc:sldMk cId="861745321" sldId="332"/>
            <ac:spMk id="8" creationId="{FD7C9D8D-ECF0-4781-862A-C708FAEA4F57}"/>
          </ac:spMkLst>
        </pc:spChg>
        <pc:spChg chg="mod">
          <ac:chgData name="Emil Wall" userId="bf7fb65c-5bf5-4e1a-a4b3-e68b6a01cc25" providerId="ADAL" clId="{9270437A-4C90-4204-A45E-5292ADF342E3}" dt="2021-06-04T12:29:34.128" v="1208" actId="1076"/>
          <ac:spMkLst>
            <pc:docMk/>
            <pc:sldMk cId="861745321" sldId="332"/>
            <ac:spMk id="9" creationId="{8B77E8AA-BC5D-4F5D-B16E-DB7B0112F300}"/>
          </ac:spMkLst>
        </pc:spChg>
        <pc:spChg chg="mod">
          <ac:chgData name="Emil Wall" userId="bf7fb65c-5bf5-4e1a-a4b3-e68b6a01cc25" providerId="ADAL" clId="{9270437A-4C90-4204-A45E-5292ADF342E3}" dt="2021-06-04T12:29:34.128" v="1208" actId="1076"/>
          <ac:spMkLst>
            <pc:docMk/>
            <pc:sldMk cId="861745321" sldId="332"/>
            <ac:spMk id="10" creationId="{B5A065A8-6256-4D74-97FE-B35C166E9108}"/>
          </ac:spMkLst>
        </pc:spChg>
      </pc:sldChg>
      <pc:sldChg chg="delSp modSp mod delAnim modAnim">
        <pc:chgData name="Emil Wall" userId="bf7fb65c-5bf5-4e1a-a4b3-e68b6a01cc25" providerId="ADAL" clId="{9270437A-4C90-4204-A45E-5292ADF342E3}" dt="2021-06-04T13:30:49.029" v="2052" actId="20577"/>
        <pc:sldMkLst>
          <pc:docMk/>
          <pc:sldMk cId="4241231089" sldId="334"/>
        </pc:sldMkLst>
        <pc:spChg chg="del">
          <ac:chgData name="Emil Wall" userId="bf7fb65c-5bf5-4e1a-a4b3-e68b6a01cc25" providerId="ADAL" clId="{9270437A-4C90-4204-A45E-5292ADF342E3}" dt="2021-06-04T13:30:08.061" v="2034" actId="478"/>
          <ac:spMkLst>
            <pc:docMk/>
            <pc:sldMk cId="4241231089" sldId="334"/>
            <ac:spMk id="6" creationId="{C638F609-33F1-47E6-BF1B-8D3B679987A9}"/>
          </ac:spMkLst>
        </pc:spChg>
        <pc:spChg chg="del">
          <ac:chgData name="Emil Wall" userId="bf7fb65c-5bf5-4e1a-a4b3-e68b6a01cc25" providerId="ADAL" clId="{9270437A-4C90-4204-A45E-5292ADF342E3}" dt="2021-06-04T13:30:14.900" v="2038" actId="478"/>
          <ac:spMkLst>
            <pc:docMk/>
            <pc:sldMk cId="4241231089" sldId="334"/>
            <ac:spMk id="7" creationId="{356EFD94-2215-42A4-99CD-F4E150E8470F}"/>
          </ac:spMkLst>
        </pc:spChg>
        <pc:spChg chg="del mod">
          <ac:chgData name="Emil Wall" userId="bf7fb65c-5bf5-4e1a-a4b3-e68b6a01cc25" providerId="ADAL" clId="{9270437A-4C90-4204-A45E-5292ADF342E3}" dt="2021-06-04T13:30:12.875" v="2037" actId="478"/>
          <ac:spMkLst>
            <pc:docMk/>
            <pc:sldMk cId="4241231089" sldId="334"/>
            <ac:spMk id="9" creationId="{C8DA9970-CF4D-4A28-9180-A02A2327D9A7}"/>
          </ac:spMkLst>
        </pc:spChg>
        <pc:spChg chg="mod">
          <ac:chgData name="Emil Wall" userId="bf7fb65c-5bf5-4e1a-a4b3-e68b6a01cc25" providerId="ADAL" clId="{9270437A-4C90-4204-A45E-5292ADF342E3}" dt="2021-06-04T13:30:49.029" v="2052" actId="20577"/>
          <ac:spMkLst>
            <pc:docMk/>
            <pc:sldMk cId="4241231089" sldId="334"/>
            <ac:spMk id="11" creationId="{1AC552EC-A361-4FC7-A825-181AF394D174}"/>
          </ac:spMkLst>
        </pc:spChg>
        <pc:spChg chg="del">
          <ac:chgData name="Emil Wall" userId="bf7fb65c-5bf5-4e1a-a4b3-e68b6a01cc25" providerId="ADAL" clId="{9270437A-4C90-4204-A45E-5292ADF342E3}" dt="2021-06-04T13:30:10.554" v="2035" actId="478"/>
          <ac:spMkLst>
            <pc:docMk/>
            <pc:sldMk cId="4241231089" sldId="334"/>
            <ac:spMk id="12" creationId="{F02A84F8-AE05-4A31-B59E-D5F88E004186}"/>
          </ac:spMkLst>
        </pc:spChg>
        <pc:spChg chg="del">
          <ac:chgData name="Emil Wall" userId="bf7fb65c-5bf5-4e1a-a4b3-e68b6a01cc25" providerId="ADAL" clId="{9270437A-4C90-4204-A45E-5292ADF342E3}" dt="2021-06-04T13:30:16.857" v="2039" actId="478"/>
          <ac:spMkLst>
            <pc:docMk/>
            <pc:sldMk cId="4241231089" sldId="334"/>
            <ac:spMk id="13" creationId="{35704A0F-1483-4B71-98A6-E5C2C68F54FE}"/>
          </ac:spMkLst>
        </pc:spChg>
      </pc:sldChg>
      <pc:sldChg chg="addSp delSp modSp mod addAnim delAnim modAnim">
        <pc:chgData name="Emil Wall" userId="bf7fb65c-5bf5-4e1a-a4b3-e68b6a01cc25" providerId="ADAL" clId="{9270437A-4C90-4204-A45E-5292ADF342E3}" dt="2021-06-04T13:28:33.428" v="2033"/>
        <pc:sldMkLst>
          <pc:docMk/>
          <pc:sldMk cId="2257257831" sldId="336"/>
        </pc:sldMkLst>
        <pc:spChg chg="add del">
          <ac:chgData name="Emil Wall" userId="bf7fb65c-5bf5-4e1a-a4b3-e68b6a01cc25" providerId="ADAL" clId="{9270437A-4C90-4204-A45E-5292ADF342E3}" dt="2021-06-04T13:24:48.667" v="1977"/>
          <ac:spMkLst>
            <pc:docMk/>
            <pc:sldMk cId="2257257831" sldId="336"/>
            <ac:spMk id="4" creationId="{72012046-436B-4944-AA8D-249F33D8BBA9}"/>
          </ac:spMkLst>
        </pc:spChg>
        <pc:spChg chg="add del mod">
          <ac:chgData name="Emil Wall" userId="bf7fb65c-5bf5-4e1a-a4b3-e68b6a01cc25" providerId="ADAL" clId="{9270437A-4C90-4204-A45E-5292ADF342E3}" dt="2021-06-04T13:01:45.743" v="1779" actId="478"/>
          <ac:spMkLst>
            <pc:docMk/>
            <pc:sldMk cId="2257257831" sldId="336"/>
            <ac:spMk id="6" creationId="{93DD1928-3E4A-437E-B1C6-9734A3DFA68C}"/>
          </ac:spMkLst>
        </pc:spChg>
        <pc:spChg chg="mod">
          <ac:chgData name="Emil Wall" userId="bf7fb65c-5bf5-4e1a-a4b3-e68b6a01cc25" providerId="ADAL" clId="{9270437A-4C90-4204-A45E-5292ADF342E3}" dt="2021-06-04T13:16:26.924" v="1888" actId="14100"/>
          <ac:spMkLst>
            <pc:docMk/>
            <pc:sldMk cId="2257257831" sldId="336"/>
            <ac:spMk id="8" creationId="{FD7C9D8D-ECF0-4781-862A-C708FAEA4F57}"/>
          </ac:spMkLst>
        </pc:spChg>
        <pc:spChg chg="mod">
          <ac:chgData name="Emil Wall" userId="bf7fb65c-5bf5-4e1a-a4b3-e68b6a01cc25" providerId="ADAL" clId="{9270437A-4C90-4204-A45E-5292ADF342E3}" dt="2021-06-04T13:28:18.567" v="2032" actId="20577"/>
          <ac:spMkLst>
            <pc:docMk/>
            <pc:sldMk cId="2257257831" sldId="336"/>
            <ac:spMk id="9" creationId="{4235FF16-5977-4316-9135-A8B6CCF5335B}"/>
          </ac:spMkLst>
        </pc:spChg>
        <pc:spChg chg="add mod">
          <ac:chgData name="Emil Wall" userId="bf7fb65c-5bf5-4e1a-a4b3-e68b6a01cc25" providerId="ADAL" clId="{9270437A-4C90-4204-A45E-5292ADF342E3}" dt="2021-06-04T13:28:33.428" v="2033"/>
          <ac:spMkLst>
            <pc:docMk/>
            <pc:sldMk cId="2257257831" sldId="336"/>
            <ac:spMk id="10" creationId="{020FA01C-CCFD-4E55-AFF7-F170BFD2CBBB}"/>
          </ac:spMkLst>
        </pc:spChg>
      </pc:sldChg>
      <pc:sldChg chg="addSp delSp modSp add mod delAnim modAnim">
        <pc:chgData name="Emil Wall" userId="bf7fb65c-5bf5-4e1a-a4b3-e68b6a01cc25" providerId="ADAL" clId="{9270437A-4C90-4204-A45E-5292ADF342E3}" dt="2021-06-04T11:56:07.598" v="935" actId="20577"/>
        <pc:sldMkLst>
          <pc:docMk/>
          <pc:sldMk cId="2445757453" sldId="338"/>
        </pc:sldMkLst>
        <pc:spChg chg="mod">
          <ac:chgData name="Emil Wall" userId="bf7fb65c-5bf5-4e1a-a4b3-e68b6a01cc25" providerId="ADAL" clId="{9270437A-4C90-4204-A45E-5292ADF342E3}" dt="2021-06-04T09:24:15.453" v="218" actId="20577"/>
          <ac:spMkLst>
            <pc:docMk/>
            <pc:sldMk cId="2445757453" sldId="338"/>
            <ac:spMk id="2" creationId="{00000000-0000-0000-0000-000000000000}"/>
          </ac:spMkLst>
        </pc:spChg>
        <pc:spChg chg="mod">
          <ac:chgData name="Emil Wall" userId="bf7fb65c-5bf5-4e1a-a4b3-e68b6a01cc25" providerId="ADAL" clId="{9270437A-4C90-4204-A45E-5292ADF342E3}" dt="2021-06-04T11:56:07.598" v="935" actId="20577"/>
          <ac:spMkLst>
            <pc:docMk/>
            <pc:sldMk cId="2445757453" sldId="338"/>
            <ac:spMk id="3" creationId="{00000000-0000-0000-0000-000000000000}"/>
          </ac:spMkLst>
        </pc:spChg>
        <pc:spChg chg="mod">
          <ac:chgData name="Emil Wall" userId="bf7fb65c-5bf5-4e1a-a4b3-e68b6a01cc25" providerId="ADAL" clId="{9270437A-4C90-4204-A45E-5292ADF342E3}" dt="2021-06-04T11:09:27.929" v="669" actId="1076"/>
          <ac:spMkLst>
            <pc:docMk/>
            <pc:sldMk cId="2445757453" sldId="338"/>
            <ac:spMk id="4" creationId="{A52D8F09-3507-4C01-B923-2104FD8CE897}"/>
          </ac:spMkLst>
        </pc:spChg>
        <pc:spChg chg="del mod">
          <ac:chgData name="Emil Wall" userId="bf7fb65c-5bf5-4e1a-a4b3-e68b6a01cc25" providerId="ADAL" clId="{9270437A-4C90-4204-A45E-5292ADF342E3}" dt="2021-06-04T09:42:48.809" v="534" actId="478"/>
          <ac:spMkLst>
            <pc:docMk/>
            <pc:sldMk cId="2445757453" sldId="338"/>
            <ac:spMk id="5" creationId="{11D57F4E-D7A2-4207-B45D-604CCBBDD699}"/>
          </ac:spMkLst>
        </pc:spChg>
        <pc:spChg chg="add del">
          <ac:chgData name="Emil Wall" userId="bf7fb65c-5bf5-4e1a-a4b3-e68b6a01cc25" providerId="ADAL" clId="{9270437A-4C90-4204-A45E-5292ADF342E3}" dt="2021-06-04T09:41:24.076" v="497"/>
          <ac:spMkLst>
            <pc:docMk/>
            <pc:sldMk cId="2445757453" sldId="338"/>
            <ac:spMk id="6" creationId="{601C7738-394C-454D-8B93-46CD937AF1BF}"/>
          </ac:spMkLst>
        </pc:spChg>
      </pc:sldChg>
      <pc:sldChg chg="modSp add mod modAnim">
        <pc:chgData name="Emil Wall" userId="bf7fb65c-5bf5-4e1a-a4b3-e68b6a01cc25" providerId="ADAL" clId="{9270437A-4C90-4204-A45E-5292ADF342E3}" dt="2021-06-04T12:43:21.979" v="1622" actId="20577"/>
        <pc:sldMkLst>
          <pc:docMk/>
          <pc:sldMk cId="3422779404" sldId="339"/>
        </pc:sldMkLst>
        <pc:spChg chg="mod">
          <ac:chgData name="Emil Wall" userId="bf7fb65c-5bf5-4e1a-a4b3-e68b6a01cc25" providerId="ADAL" clId="{9270437A-4C90-4204-A45E-5292ADF342E3}" dt="2021-06-04T12:32:58.562" v="1272" actId="20577"/>
          <ac:spMkLst>
            <pc:docMk/>
            <pc:sldMk cId="3422779404" sldId="339"/>
            <ac:spMk id="2" creationId="{00000000-0000-0000-0000-000000000000}"/>
          </ac:spMkLst>
        </pc:spChg>
        <pc:spChg chg="mod">
          <ac:chgData name="Emil Wall" userId="bf7fb65c-5bf5-4e1a-a4b3-e68b6a01cc25" providerId="ADAL" clId="{9270437A-4C90-4204-A45E-5292ADF342E3}" dt="2021-06-04T12:40:21.753" v="1583" actId="14100"/>
          <ac:spMkLst>
            <pc:docMk/>
            <pc:sldMk cId="3422779404" sldId="339"/>
            <ac:spMk id="8" creationId="{FD7C9D8D-ECF0-4781-862A-C708FAEA4F57}"/>
          </ac:spMkLst>
        </pc:spChg>
        <pc:spChg chg="mod">
          <ac:chgData name="Emil Wall" userId="bf7fb65c-5bf5-4e1a-a4b3-e68b6a01cc25" providerId="ADAL" clId="{9270437A-4C90-4204-A45E-5292ADF342E3}" dt="2021-06-04T12:42:58.193" v="1604" actId="20577"/>
          <ac:spMkLst>
            <pc:docMk/>
            <pc:sldMk cId="3422779404" sldId="339"/>
            <ac:spMk id="9" creationId="{85EA51C4-A7A2-49AD-9BC5-CF55DD358899}"/>
          </ac:spMkLst>
        </pc:spChg>
        <pc:spChg chg="mod">
          <ac:chgData name="Emil Wall" userId="bf7fb65c-5bf5-4e1a-a4b3-e68b6a01cc25" providerId="ADAL" clId="{9270437A-4C90-4204-A45E-5292ADF342E3}" dt="2021-06-04T12:43:21.979" v="1622" actId="20577"/>
          <ac:spMkLst>
            <pc:docMk/>
            <pc:sldMk cId="3422779404" sldId="339"/>
            <ac:spMk id="10" creationId="{BDDA0EF3-F5ED-43DD-AD0C-0A5909B9FE2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dirty="0"/>
          </a:p>
        </p:txBody>
      </p:sp>
      <p:sp>
        <p:nvSpPr>
          <p:cNvPr id="3" name="Platshållare fö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7630BD8-ADA0-4945-9BEE-49C47C04B6D0}" type="datetimeFigureOut">
              <a:rPr lang="sv-SE" smtClean="0"/>
              <a:t>2021-11-29</a:t>
            </a:fld>
            <a:endParaRPr lang="sv-SE" dirty="0"/>
          </a:p>
        </p:txBody>
      </p:sp>
      <p:sp>
        <p:nvSpPr>
          <p:cNvPr id="4" name="Platshållare för sidfo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dirty="0"/>
          </a:p>
        </p:txBody>
      </p:sp>
      <p:sp>
        <p:nvSpPr>
          <p:cNvPr id="5" name="Platshållare för bild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6DCB17-CB68-B245-A0F7-075466125D1D}" type="slidenum">
              <a:rPr lang="sv-SE" smtClean="0"/>
              <a:t>‹#›</a:t>
            </a:fld>
            <a:endParaRPr lang="sv-SE" dirty="0"/>
          </a:p>
        </p:txBody>
      </p:sp>
    </p:spTree>
    <p:extLst>
      <p:ext uri="{BB962C8B-B14F-4D97-AF65-F5344CB8AC3E}">
        <p14:creationId xmlns:p14="http://schemas.microsoft.com/office/powerpoint/2010/main" val="2180101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dirty="0"/>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16BF1-FA96-4590-AAE3-8E6B52CE2B79}" type="datetimeFigureOut">
              <a:rPr lang="en-SE" smtClean="0"/>
              <a:t>11/29/2021</a:t>
            </a:fld>
            <a:endParaRPr lang="en-SE" dirty="0"/>
          </a:p>
        </p:txBody>
      </p:sp>
      <p:sp>
        <p:nvSpPr>
          <p:cNvPr id="4" name="Platshållare för bildobjekt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E" dirty="0"/>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SE"/>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dirty="0"/>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FFA643-9266-4AF5-B7C3-A77CF0D4B20D}" type="slidenum">
              <a:rPr lang="en-SE" smtClean="0"/>
              <a:t>‹#›</a:t>
            </a:fld>
            <a:endParaRPr lang="en-SE" dirty="0"/>
          </a:p>
        </p:txBody>
      </p:sp>
    </p:spTree>
    <p:extLst>
      <p:ext uri="{BB962C8B-B14F-4D97-AF65-F5344CB8AC3E}">
        <p14:creationId xmlns:p14="http://schemas.microsoft.com/office/powerpoint/2010/main" val="2393004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BBFFA643-9266-4AF5-B7C3-A77CF0D4B20D}" type="slidenum">
              <a:rPr lang="en-SE" smtClean="0"/>
              <a:t>1</a:t>
            </a:fld>
            <a:endParaRPr lang="en-SE" dirty="0"/>
          </a:p>
        </p:txBody>
      </p:sp>
    </p:spTree>
    <p:extLst>
      <p:ext uri="{BB962C8B-B14F-4D97-AF65-F5344CB8AC3E}">
        <p14:creationId xmlns:p14="http://schemas.microsoft.com/office/powerpoint/2010/main" val="1870688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10</a:t>
            </a:fld>
            <a:endParaRPr lang="en-SE" dirty="0"/>
          </a:p>
        </p:txBody>
      </p:sp>
    </p:spTree>
    <p:extLst>
      <p:ext uri="{BB962C8B-B14F-4D97-AF65-F5344CB8AC3E}">
        <p14:creationId xmlns:p14="http://schemas.microsoft.com/office/powerpoint/2010/main" val="2277934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11</a:t>
            </a:fld>
            <a:endParaRPr lang="en-SE" dirty="0"/>
          </a:p>
        </p:txBody>
      </p:sp>
    </p:spTree>
    <p:extLst>
      <p:ext uri="{BB962C8B-B14F-4D97-AF65-F5344CB8AC3E}">
        <p14:creationId xmlns:p14="http://schemas.microsoft.com/office/powerpoint/2010/main" val="1270202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12</a:t>
            </a:fld>
            <a:endParaRPr lang="en-SE" dirty="0"/>
          </a:p>
        </p:txBody>
      </p:sp>
    </p:spTree>
    <p:extLst>
      <p:ext uri="{BB962C8B-B14F-4D97-AF65-F5344CB8AC3E}">
        <p14:creationId xmlns:p14="http://schemas.microsoft.com/office/powerpoint/2010/main" val="501283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13</a:t>
            </a:fld>
            <a:endParaRPr lang="en-SE" dirty="0"/>
          </a:p>
        </p:txBody>
      </p:sp>
    </p:spTree>
    <p:extLst>
      <p:ext uri="{BB962C8B-B14F-4D97-AF65-F5344CB8AC3E}">
        <p14:creationId xmlns:p14="http://schemas.microsoft.com/office/powerpoint/2010/main" val="3650413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14</a:t>
            </a:fld>
            <a:endParaRPr lang="en-SE" dirty="0"/>
          </a:p>
        </p:txBody>
      </p:sp>
    </p:spTree>
    <p:extLst>
      <p:ext uri="{BB962C8B-B14F-4D97-AF65-F5344CB8AC3E}">
        <p14:creationId xmlns:p14="http://schemas.microsoft.com/office/powerpoint/2010/main" val="3952270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15</a:t>
            </a:fld>
            <a:endParaRPr lang="en-SE" dirty="0"/>
          </a:p>
        </p:txBody>
      </p:sp>
    </p:spTree>
    <p:extLst>
      <p:ext uri="{BB962C8B-B14F-4D97-AF65-F5344CB8AC3E}">
        <p14:creationId xmlns:p14="http://schemas.microsoft.com/office/powerpoint/2010/main" val="2832196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16</a:t>
            </a:fld>
            <a:endParaRPr lang="en-SE" dirty="0"/>
          </a:p>
        </p:txBody>
      </p:sp>
    </p:spTree>
    <p:extLst>
      <p:ext uri="{BB962C8B-B14F-4D97-AF65-F5344CB8AC3E}">
        <p14:creationId xmlns:p14="http://schemas.microsoft.com/office/powerpoint/2010/main" val="2035093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17</a:t>
            </a:fld>
            <a:endParaRPr lang="en-SE" dirty="0"/>
          </a:p>
        </p:txBody>
      </p:sp>
    </p:spTree>
    <p:extLst>
      <p:ext uri="{BB962C8B-B14F-4D97-AF65-F5344CB8AC3E}">
        <p14:creationId xmlns:p14="http://schemas.microsoft.com/office/powerpoint/2010/main" val="3725204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18</a:t>
            </a:fld>
            <a:endParaRPr lang="en-SE" dirty="0"/>
          </a:p>
        </p:txBody>
      </p:sp>
    </p:spTree>
    <p:extLst>
      <p:ext uri="{BB962C8B-B14F-4D97-AF65-F5344CB8AC3E}">
        <p14:creationId xmlns:p14="http://schemas.microsoft.com/office/powerpoint/2010/main" val="142533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19</a:t>
            </a:fld>
            <a:endParaRPr lang="en-SE" dirty="0"/>
          </a:p>
        </p:txBody>
      </p:sp>
    </p:spTree>
    <p:extLst>
      <p:ext uri="{BB962C8B-B14F-4D97-AF65-F5344CB8AC3E}">
        <p14:creationId xmlns:p14="http://schemas.microsoft.com/office/powerpoint/2010/main" val="3122657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a:t>
            </a:fld>
            <a:endParaRPr lang="en-SE"/>
          </a:p>
        </p:txBody>
      </p:sp>
    </p:spTree>
    <p:extLst>
      <p:ext uri="{BB962C8B-B14F-4D97-AF65-F5344CB8AC3E}">
        <p14:creationId xmlns:p14="http://schemas.microsoft.com/office/powerpoint/2010/main" val="576745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20</a:t>
            </a:fld>
            <a:endParaRPr lang="en-SE" dirty="0"/>
          </a:p>
        </p:txBody>
      </p:sp>
    </p:spTree>
    <p:extLst>
      <p:ext uri="{BB962C8B-B14F-4D97-AF65-F5344CB8AC3E}">
        <p14:creationId xmlns:p14="http://schemas.microsoft.com/office/powerpoint/2010/main" val="1666863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21</a:t>
            </a:fld>
            <a:endParaRPr lang="en-SE" dirty="0"/>
          </a:p>
        </p:txBody>
      </p:sp>
    </p:spTree>
    <p:extLst>
      <p:ext uri="{BB962C8B-B14F-4D97-AF65-F5344CB8AC3E}">
        <p14:creationId xmlns:p14="http://schemas.microsoft.com/office/powerpoint/2010/main" val="323530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22</a:t>
            </a:fld>
            <a:endParaRPr lang="en-SE" dirty="0"/>
          </a:p>
        </p:txBody>
      </p:sp>
    </p:spTree>
    <p:extLst>
      <p:ext uri="{BB962C8B-B14F-4D97-AF65-F5344CB8AC3E}">
        <p14:creationId xmlns:p14="http://schemas.microsoft.com/office/powerpoint/2010/main" val="2442453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An </a:t>
            </a:r>
            <a:r>
              <a:rPr lang="sv-SE" dirty="0" err="1"/>
              <a:t>example</a:t>
            </a:r>
            <a:r>
              <a:rPr lang="sv-SE" dirty="0"/>
              <a:t>, </a:t>
            </a:r>
            <a:r>
              <a:rPr lang="sv-SE" dirty="0" err="1"/>
              <a:t>that</a:t>
            </a:r>
            <a:r>
              <a:rPr lang="sv-SE" dirty="0"/>
              <a:t> </a:t>
            </a:r>
            <a:r>
              <a:rPr lang="sv-SE" dirty="0" err="1"/>
              <a:t>might</a:t>
            </a:r>
            <a:r>
              <a:rPr lang="sv-SE" dirty="0"/>
              <a:t> come from an </a:t>
            </a:r>
            <a:r>
              <a:rPr lang="sv-SE" dirty="0" err="1"/>
              <a:t>embedded</a:t>
            </a:r>
            <a:r>
              <a:rPr lang="sv-SE" dirty="0"/>
              <a:t> </a:t>
            </a:r>
            <a:r>
              <a:rPr lang="sv-SE" dirty="0" err="1"/>
              <a:t>project</a:t>
            </a:r>
            <a:r>
              <a:rPr lang="sv-SE" dirty="0"/>
              <a:t> </a:t>
            </a:r>
            <a:r>
              <a:rPr lang="sv-SE" dirty="0" err="1"/>
              <a:t>where</a:t>
            </a:r>
            <a:r>
              <a:rPr lang="sv-SE" dirty="0"/>
              <a:t> </a:t>
            </a:r>
            <a:r>
              <a:rPr lang="sv-SE" dirty="0" err="1"/>
              <a:t>you</a:t>
            </a:r>
            <a:r>
              <a:rPr lang="sv-SE" dirty="0"/>
              <a:t> </a:t>
            </a:r>
            <a:r>
              <a:rPr lang="sv-SE" dirty="0" err="1"/>
              <a:t>wait</a:t>
            </a:r>
            <a:r>
              <a:rPr lang="sv-SE" dirty="0"/>
              <a:t> </a:t>
            </a:r>
            <a:r>
              <a:rPr lang="sv-SE" dirty="0" err="1"/>
              <a:t>until</a:t>
            </a:r>
            <a:r>
              <a:rPr lang="sv-SE" dirty="0"/>
              <a:t> a </a:t>
            </a:r>
            <a:r>
              <a:rPr lang="sv-SE" dirty="0" err="1"/>
              <a:t>button</a:t>
            </a:r>
            <a:r>
              <a:rPr lang="sv-SE" dirty="0"/>
              <a:t> has </a:t>
            </a:r>
            <a:r>
              <a:rPr lang="sv-SE" dirty="0" err="1"/>
              <a:t>been</a:t>
            </a:r>
            <a:r>
              <a:rPr lang="sv-SE" dirty="0"/>
              <a:t> </a:t>
            </a:r>
            <a:r>
              <a:rPr lang="sv-SE" dirty="0" err="1"/>
              <a:t>pressed</a:t>
            </a:r>
            <a:r>
              <a:rPr lang="sv-SE" dirty="0"/>
              <a:t> </a:t>
            </a:r>
            <a:r>
              <a:rPr lang="sv-SE" dirty="0" err="1"/>
              <a:t>before</a:t>
            </a:r>
            <a:r>
              <a:rPr lang="sv-SE" dirty="0"/>
              <a:t> </a:t>
            </a:r>
            <a:r>
              <a:rPr lang="sv-SE" dirty="0" err="1"/>
              <a:t>you</a:t>
            </a:r>
            <a:r>
              <a:rPr lang="sv-SE" dirty="0"/>
              <a:t> start </a:t>
            </a:r>
            <a:r>
              <a:rPr lang="sv-SE" dirty="0" err="1"/>
              <a:t>your</a:t>
            </a:r>
            <a:r>
              <a:rPr lang="sv-SE" dirty="0"/>
              <a:t> program</a:t>
            </a:r>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23</a:t>
            </a:fld>
            <a:endParaRPr lang="en-SE" dirty="0"/>
          </a:p>
        </p:txBody>
      </p:sp>
    </p:spTree>
    <p:extLst>
      <p:ext uri="{BB962C8B-B14F-4D97-AF65-F5344CB8AC3E}">
        <p14:creationId xmlns:p14="http://schemas.microsoft.com/office/powerpoint/2010/main" val="1872768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24</a:t>
            </a:fld>
            <a:endParaRPr lang="en-SE" dirty="0"/>
          </a:p>
        </p:txBody>
      </p:sp>
    </p:spTree>
    <p:extLst>
      <p:ext uri="{BB962C8B-B14F-4D97-AF65-F5344CB8AC3E}">
        <p14:creationId xmlns:p14="http://schemas.microsoft.com/office/powerpoint/2010/main" val="2199574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25</a:t>
            </a:fld>
            <a:endParaRPr lang="en-SE" dirty="0"/>
          </a:p>
        </p:txBody>
      </p:sp>
    </p:spTree>
    <p:extLst>
      <p:ext uri="{BB962C8B-B14F-4D97-AF65-F5344CB8AC3E}">
        <p14:creationId xmlns:p14="http://schemas.microsoft.com/office/powerpoint/2010/main" val="18023895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26</a:t>
            </a:fld>
            <a:endParaRPr lang="en-SE" dirty="0"/>
          </a:p>
        </p:txBody>
      </p:sp>
    </p:spTree>
    <p:extLst>
      <p:ext uri="{BB962C8B-B14F-4D97-AF65-F5344CB8AC3E}">
        <p14:creationId xmlns:p14="http://schemas.microsoft.com/office/powerpoint/2010/main" val="1807631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27</a:t>
            </a:fld>
            <a:endParaRPr lang="en-SE" dirty="0"/>
          </a:p>
        </p:txBody>
      </p:sp>
    </p:spTree>
    <p:extLst>
      <p:ext uri="{BB962C8B-B14F-4D97-AF65-F5344CB8AC3E}">
        <p14:creationId xmlns:p14="http://schemas.microsoft.com/office/powerpoint/2010/main" val="451492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28</a:t>
            </a:fld>
            <a:endParaRPr lang="en-SE" dirty="0"/>
          </a:p>
        </p:txBody>
      </p:sp>
    </p:spTree>
    <p:extLst>
      <p:ext uri="{BB962C8B-B14F-4D97-AF65-F5344CB8AC3E}">
        <p14:creationId xmlns:p14="http://schemas.microsoft.com/office/powerpoint/2010/main" val="600317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a:t>Here</a:t>
            </a:r>
            <a:r>
              <a:rPr lang="sv-SE" dirty="0"/>
              <a:t> </a:t>
            </a:r>
            <a:r>
              <a:rPr lang="sv-SE" dirty="0" err="1"/>
              <a:t>we</a:t>
            </a:r>
            <a:r>
              <a:rPr lang="sv-SE" dirty="0"/>
              <a:t> loop </a:t>
            </a:r>
            <a:r>
              <a:rPr lang="sv-SE" dirty="0" err="1"/>
              <a:t>until</a:t>
            </a:r>
            <a:r>
              <a:rPr lang="sv-SE" dirty="0"/>
              <a:t> </a:t>
            </a:r>
            <a:r>
              <a:rPr lang="sv-SE" dirty="0" err="1"/>
              <a:t>number</a:t>
            </a:r>
            <a:r>
              <a:rPr lang="sv-SE" dirty="0"/>
              <a:t> 4 has </a:t>
            </a:r>
            <a:r>
              <a:rPr lang="sv-SE" dirty="0" err="1"/>
              <a:t>been</a:t>
            </a:r>
            <a:r>
              <a:rPr lang="sv-SE" dirty="0"/>
              <a:t> </a:t>
            </a:r>
            <a:r>
              <a:rPr lang="sv-SE" dirty="0" err="1"/>
              <a:t>guessed</a:t>
            </a:r>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29</a:t>
            </a:fld>
            <a:endParaRPr lang="en-SE" dirty="0"/>
          </a:p>
        </p:txBody>
      </p:sp>
    </p:spTree>
    <p:extLst>
      <p:ext uri="{BB962C8B-B14F-4D97-AF65-F5344CB8AC3E}">
        <p14:creationId xmlns:p14="http://schemas.microsoft.com/office/powerpoint/2010/main" val="4254123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a:t>
            </a:fld>
            <a:endParaRPr lang="en-SE" dirty="0"/>
          </a:p>
        </p:txBody>
      </p:sp>
    </p:spTree>
    <p:extLst>
      <p:ext uri="{BB962C8B-B14F-4D97-AF65-F5344CB8AC3E}">
        <p14:creationId xmlns:p14="http://schemas.microsoft.com/office/powerpoint/2010/main" val="3921917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30</a:t>
            </a:fld>
            <a:endParaRPr lang="en-SE" dirty="0"/>
          </a:p>
        </p:txBody>
      </p:sp>
    </p:spTree>
    <p:extLst>
      <p:ext uri="{BB962C8B-B14F-4D97-AF65-F5344CB8AC3E}">
        <p14:creationId xmlns:p14="http://schemas.microsoft.com/office/powerpoint/2010/main" val="102784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31</a:t>
            </a:fld>
            <a:endParaRPr lang="en-SE" dirty="0"/>
          </a:p>
        </p:txBody>
      </p:sp>
    </p:spTree>
    <p:extLst>
      <p:ext uri="{BB962C8B-B14F-4D97-AF65-F5344CB8AC3E}">
        <p14:creationId xmlns:p14="http://schemas.microsoft.com/office/powerpoint/2010/main" val="8273303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32</a:t>
            </a:fld>
            <a:endParaRPr lang="en-SE" dirty="0"/>
          </a:p>
        </p:txBody>
      </p:sp>
    </p:spTree>
    <p:extLst>
      <p:ext uri="{BB962C8B-B14F-4D97-AF65-F5344CB8AC3E}">
        <p14:creationId xmlns:p14="http://schemas.microsoft.com/office/powerpoint/2010/main" val="36194535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33</a:t>
            </a:fld>
            <a:endParaRPr lang="en-SE" dirty="0"/>
          </a:p>
        </p:txBody>
      </p:sp>
    </p:spTree>
    <p:extLst>
      <p:ext uri="{BB962C8B-B14F-4D97-AF65-F5344CB8AC3E}">
        <p14:creationId xmlns:p14="http://schemas.microsoft.com/office/powerpoint/2010/main" val="7826115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34</a:t>
            </a:fld>
            <a:endParaRPr lang="en-SE" dirty="0"/>
          </a:p>
        </p:txBody>
      </p:sp>
    </p:spTree>
    <p:extLst>
      <p:ext uri="{BB962C8B-B14F-4D97-AF65-F5344CB8AC3E}">
        <p14:creationId xmlns:p14="http://schemas.microsoft.com/office/powerpoint/2010/main" val="10683721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35</a:t>
            </a:fld>
            <a:endParaRPr lang="en-SE" dirty="0"/>
          </a:p>
        </p:txBody>
      </p:sp>
    </p:spTree>
    <p:extLst>
      <p:ext uri="{BB962C8B-B14F-4D97-AF65-F5344CB8AC3E}">
        <p14:creationId xmlns:p14="http://schemas.microsoft.com/office/powerpoint/2010/main" val="25079040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36</a:t>
            </a:fld>
            <a:endParaRPr lang="en-SE" dirty="0"/>
          </a:p>
        </p:txBody>
      </p:sp>
    </p:spTree>
    <p:extLst>
      <p:ext uri="{BB962C8B-B14F-4D97-AF65-F5344CB8AC3E}">
        <p14:creationId xmlns:p14="http://schemas.microsoft.com/office/powerpoint/2010/main" val="11877618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37</a:t>
            </a:fld>
            <a:endParaRPr lang="en-SE" dirty="0"/>
          </a:p>
        </p:txBody>
      </p:sp>
    </p:spTree>
    <p:extLst>
      <p:ext uri="{BB962C8B-B14F-4D97-AF65-F5344CB8AC3E}">
        <p14:creationId xmlns:p14="http://schemas.microsoft.com/office/powerpoint/2010/main" val="21028116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38</a:t>
            </a:fld>
            <a:endParaRPr lang="en-SE" dirty="0"/>
          </a:p>
        </p:txBody>
      </p:sp>
    </p:spTree>
    <p:extLst>
      <p:ext uri="{BB962C8B-B14F-4D97-AF65-F5344CB8AC3E}">
        <p14:creationId xmlns:p14="http://schemas.microsoft.com/office/powerpoint/2010/main" val="752158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39</a:t>
            </a:fld>
            <a:endParaRPr lang="en-SE" dirty="0"/>
          </a:p>
        </p:txBody>
      </p:sp>
    </p:spTree>
    <p:extLst>
      <p:ext uri="{BB962C8B-B14F-4D97-AF65-F5344CB8AC3E}">
        <p14:creationId xmlns:p14="http://schemas.microsoft.com/office/powerpoint/2010/main" val="3918574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a:t>There</a:t>
            </a:r>
            <a:r>
              <a:rPr lang="sv-SE" dirty="0"/>
              <a:t> is a </a:t>
            </a:r>
            <a:r>
              <a:rPr lang="sv-SE" dirty="0" err="1"/>
              <a:t>lot</a:t>
            </a:r>
            <a:r>
              <a:rPr lang="sv-SE" dirty="0"/>
              <a:t> </a:t>
            </a:r>
            <a:r>
              <a:rPr lang="sv-SE" dirty="0" err="1"/>
              <a:t>of</a:t>
            </a:r>
            <a:r>
              <a:rPr lang="sv-SE" dirty="0"/>
              <a:t> string </a:t>
            </a:r>
            <a:r>
              <a:rPr lang="sv-SE" dirty="0" err="1"/>
              <a:t>types</a:t>
            </a:r>
            <a:r>
              <a:rPr lang="sv-SE" dirty="0"/>
              <a:t> in C++, </a:t>
            </a:r>
            <a:r>
              <a:rPr lang="sv-SE" dirty="0" err="1"/>
              <a:t>we</a:t>
            </a:r>
            <a:r>
              <a:rPr lang="sv-SE" dirty="0"/>
              <a:t> </a:t>
            </a:r>
            <a:r>
              <a:rPr lang="sv-SE" dirty="0" err="1"/>
              <a:t>will</a:t>
            </a:r>
            <a:r>
              <a:rPr lang="sv-SE" dirty="0"/>
              <a:t> focus on the </a:t>
            </a:r>
            <a:r>
              <a:rPr lang="sv-SE" dirty="0" err="1"/>
              <a:t>basic</a:t>
            </a:r>
            <a:r>
              <a:rPr lang="sv-SE" dirty="0"/>
              <a:t> standard string </a:t>
            </a:r>
            <a:r>
              <a:rPr lang="sv-SE" dirty="0" err="1"/>
              <a:t>std</a:t>
            </a:r>
            <a:r>
              <a:rPr lang="sv-SE" dirty="0"/>
              <a:t>::string</a:t>
            </a:r>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a:t>
            </a:fld>
            <a:endParaRPr lang="en-SE" dirty="0"/>
          </a:p>
        </p:txBody>
      </p:sp>
    </p:spTree>
    <p:extLst>
      <p:ext uri="{BB962C8B-B14F-4D97-AF65-F5344CB8AC3E}">
        <p14:creationId xmlns:p14="http://schemas.microsoft.com/office/powerpoint/2010/main" val="21866259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40</a:t>
            </a:fld>
            <a:endParaRPr lang="en-SE" dirty="0"/>
          </a:p>
        </p:txBody>
      </p:sp>
    </p:spTree>
    <p:extLst>
      <p:ext uri="{BB962C8B-B14F-4D97-AF65-F5344CB8AC3E}">
        <p14:creationId xmlns:p14="http://schemas.microsoft.com/office/powerpoint/2010/main" val="130090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And </a:t>
            </a:r>
            <a:r>
              <a:rPr lang="sv-SE" dirty="0" err="1"/>
              <a:t>why</a:t>
            </a:r>
            <a:r>
              <a:rPr lang="sv-SE" dirty="0"/>
              <a:t> </a:t>
            </a:r>
            <a:r>
              <a:rPr lang="sv-SE" dirty="0" err="1"/>
              <a:t>should</a:t>
            </a:r>
            <a:r>
              <a:rPr lang="sv-SE" dirty="0"/>
              <a:t> </a:t>
            </a:r>
            <a:r>
              <a:rPr lang="sv-SE" dirty="0" err="1"/>
              <a:t>we</a:t>
            </a:r>
            <a:r>
              <a:rPr lang="sv-SE" dirty="0"/>
              <a:t> </a:t>
            </a:r>
            <a:r>
              <a:rPr lang="sv-SE" dirty="0" err="1"/>
              <a:t>use</a:t>
            </a:r>
            <a:r>
              <a:rPr lang="sv-SE" dirty="0"/>
              <a:t> a index ? </a:t>
            </a:r>
            <a:r>
              <a:rPr lang="sv-SE" dirty="0" err="1"/>
              <a:t>Next</a:t>
            </a:r>
            <a:r>
              <a:rPr lang="sv-SE" dirty="0"/>
              <a:t> </a:t>
            </a:r>
            <a:r>
              <a:rPr lang="sv-SE" dirty="0" err="1"/>
              <a:t>slide</a:t>
            </a:r>
            <a:r>
              <a:rPr lang="sv-SE" dirty="0"/>
              <a:t> </a:t>
            </a:r>
            <a:r>
              <a:rPr lang="sv-SE" dirty="0" err="1"/>
              <a:t>will</a:t>
            </a:r>
            <a:r>
              <a:rPr lang="sv-SE" dirty="0"/>
              <a:t> </a:t>
            </a:r>
            <a:r>
              <a:rPr lang="sv-SE" dirty="0" err="1"/>
              <a:t>give</a:t>
            </a:r>
            <a:r>
              <a:rPr lang="sv-SE" dirty="0"/>
              <a:t> </a:t>
            </a:r>
            <a:r>
              <a:rPr lang="sv-SE" dirty="0" err="1"/>
              <a:t>us</a:t>
            </a:r>
            <a:r>
              <a:rPr lang="sv-SE" dirty="0"/>
              <a:t> the </a:t>
            </a:r>
            <a:r>
              <a:rPr lang="sv-SE" dirty="0" err="1"/>
              <a:t>answer</a:t>
            </a:r>
            <a:r>
              <a:rPr lang="sv-SE" dirty="0"/>
              <a:t> </a:t>
            </a:r>
            <a:r>
              <a:rPr lang="sv-SE" dirty="0">
                <a:sym typeface="Wingdings" panose="05000000000000000000" pitchFamily="2" charset="2"/>
              </a:rPr>
              <a:t></a:t>
            </a:r>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41</a:t>
            </a:fld>
            <a:endParaRPr lang="en-SE" dirty="0"/>
          </a:p>
        </p:txBody>
      </p:sp>
    </p:spTree>
    <p:extLst>
      <p:ext uri="{BB962C8B-B14F-4D97-AF65-F5344CB8AC3E}">
        <p14:creationId xmlns:p14="http://schemas.microsoft.com/office/powerpoint/2010/main" val="8997278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42</a:t>
            </a:fld>
            <a:endParaRPr lang="en-SE" dirty="0"/>
          </a:p>
        </p:txBody>
      </p:sp>
    </p:spTree>
    <p:extLst>
      <p:ext uri="{BB962C8B-B14F-4D97-AF65-F5344CB8AC3E}">
        <p14:creationId xmlns:p14="http://schemas.microsoft.com/office/powerpoint/2010/main" val="9509269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43</a:t>
            </a:fld>
            <a:endParaRPr lang="en-SE" dirty="0"/>
          </a:p>
        </p:txBody>
      </p:sp>
    </p:spTree>
    <p:extLst>
      <p:ext uri="{BB962C8B-B14F-4D97-AF65-F5344CB8AC3E}">
        <p14:creationId xmlns:p14="http://schemas.microsoft.com/office/powerpoint/2010/main" val="16310278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44</a:t>
            </a:fld>
            <a:endParaRPr lang="en-SE" dirty="0"/>
          </a:p>
        </p:txBody>
      </p:sp>
    </p:spTree>
    <p:extLst>
      <p:ext uri="{BB962C8B-B14F-4D97-AF65-F5344CB8AC3E}">
        <p14:creationId xmlns:p14="http://schemas.microsoft.com/office/powerpoint/2010/main" val="17014802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45</a:t>
            </a:fld>
            <a:endParaRPr lang="en-SE" dirty="0"/>
          </a:p>
        </p:txBody>
      </p:sp>
    </p:spTree>
    <p:extLst>
      <p:ext uri="{BB962C8B-B14F-4D97-AF65-F5344CB8AC3E}">
        <p14:creationId xmlns:p14="http://schemas.microsoft.com/office/powerpoint/2010/main" val="13028753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46</a:t>
            </a:fld>
            <a:endParaRPr lang="en-SE" dirty="0"/>
          </a:p>
        </p:txBody>
      </p:sp>
    </p:spTree>
    <p:extLst>
      <p:ext uri="{BB962C8B-B14F-4D97-AF65-F5344CB8AC3E}">
        <p14:creationId xmlns:p14="http://schemas.microsoft.com/office/powerpoint/2010/main" val="2302382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5</a:t>
            </a:fld>
            <a:endParaRPr lang="en-SE" dirty="0"/>
          </a:p>
        </p:txBody>
      </p:sp>
    </p:spTree>
    <p:extLst>
      <p:ext uri="{BB962C8B-B14F-4D97-AF65-F5344CB8AC3E}">
        <p14:creationId xmlns:p14="http://schemas.microsoft.com/office/powerpoint/2010/main" val="4106175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6</a:t>
            </a:fld>
            <a:endParaRPr lang="en-SE" dirty="0"/>
          </a:p>
        </p:txBody>
      </p:sp>
    </p:spTree>
    <p:extLst>
      <p:ext uri="{BB962C8B-B14F-4D97-AF65-F5344CB8AC3E}">
        <p14:creationId xmlns:p14="http://schemas.microsoft.com/office/powerpoint/2010/main" val="1114403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7</a:t>
            </a:fld>
            <a:endParaRPr lang="en-SE" dirty="0"/>
          </a:p>
        </p:txBody>
      </p:sp>
    </p:spTree>
    <p:extLst>
      <p:ext uri="{BB962C8B-B14F-4D97-AF65-F5344CB8AC3E}">
        <p14:creationId xmlns:p14="http://schemas.microsoft.com/office/powerpoint/2010/main" val="3627572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8</a:t>
            </a:fld>
            <a:endParaRPr lang="en-SE" dirty="0"/>
          </a:p>
        </p:txBody>
      </p:sp>
    </p:spTree>
    <p:extLst>
      <p:ext uri="{BB962C8B-B14F-4D97-AF65-F5344CB8AC3E}">
        <p14:creationId xmlns:p14="http://schemas.microsoft.com/office/powerpoint/2010/main" val="3367030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9</a:t>
            </a:fld>
            <a:endParaRPr lang="en-SE" dirty="0"/>
          </a:p>
        </p:txBody>
      </p:sp>
    </p:spTree>
    <p:extLst>
      <p:ext uri="{BB962C8B-B14F-4D97-AF65-F5344CB8AC3E}">
        <p14:creationId xmlns:p14="http://schemas.microsoft.com/office/powerpoint/2010/main" val="1349792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dirty="0"/>
              <a:t>Klicka här för att ändra format</a:t>
            </a:r>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a:t>Klicka här för att ändra format på underrubrik i bakgrunden</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2021-11-29</a:t>
            </a:fld>
            <a:endParaRPr lang="sv-SE" dirty="0"/>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253432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2021-11-29</a:t>
            </a:fld>
            <a:endParaRPr lang="sv-SE" dirty="0"/>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4292797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2021-11-29</a:t>
            </a:fld>
            <a:endParaRPr lang="sv-SE" dirty="0"/>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3211067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pic>
        <p:nvPicPr>
          <p:cNvPr id="6" name="Bildobjekt 5" descr="Veldi-0025-2014.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80" y="0"/>
            <a:ext cx="10415142" cy="6946900"/>
          </a:xfrm>
          <a:prstGeom prst="rect">
            <a:avLst/>
          </a:prstGeom>
        </p:spPr>
      </p:pic>
      <p:sp>
        <p:nvSpPr>
          <p:cNvPr id="7" name="Rektangel 6"/>
          <p:cNvSpPr/>
          <p:nvPr userDrawn="1"/>
        </p:nvSpPr>
        <p:spPr>
          <a:xfrm>
            <a:off x="-13480" y="0"/>
            <a:ext cx="10415142" cy="6858000"/>
          </a:xfrm>
          <a:prstGeom prst="rect">
            <a:avLst/>
          </a:prstGeom>
          <a:solidFill>
            <a:schemeClr val="tx1">
              <a:alpha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p>
        </p:txBody>
      </p:sp>
      <p:pic>
        <p:nvPicPr>
          <p:cNvPr id="8" name="Bildobjekt 7" descr="veldi_logo_neg.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254249" y="2956956"/>
            <a:ext cx="5478575" cy="1132443"/>
          </a:xfrm>
          <a:prstGeom prst="rect">
            <a:avLst/>
          </a:prstGeom>
        </p:spPr>
      </p:pic>
    </p:spTree>
    <p:extLst>
      <p:ext uri="{BB962C8B-B14F-4D97-AF65-F5344CB8AC3E}">
        <p14:creationId xmlns:p14="http://schemas.microsoft.com/office/powerpoint/2010/main" val="3835034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Anpassad layout">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9" name="Bildobjekt 8" descr="veldi_logo_neg.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721600" y="6307592"/>
            <a:ext cx="1065324" cy="220206"/>
          </a:xfrm>
          <a:prstGeom prst="rect">
            <a:avLst/>
          </a:prstGeom>
        </p:spPr>
      </p:pic>
      <p:pic>
        <p:nvPicPr>
          <p:cNvPr id="3" name="Bildobjekt 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548925" y="-1638300"/>
            <a:ext cx="1953820" cy="2286000"/>
          </a:xfrm>
          <a:prstGeom prst="rect">
            <a:avLst/>
          </a:prstGeom>
        </p:spPr>
      </p:pic>
      <p:pic>
        <p:nvPicPr>
          <p:cNvPr id="8" name="Bildobjekt 7" descr="Veldi_dotts.ai"/>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948118" y="6307593"/>
            <a:ext cx="5834070" cy="1845808"/>
          </a:xfrm>
          <a:prstGeom prst="rect">
            <a:avLst/>
          </a:prstGeom>
        </p:spPr>
      </p:pic>
      <p:pic>
        <p:nvPicPr>
          <p:cNvPr id="2" name="Bildobjekt 1"/>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10800000">
            <a:off x="-1092199" y="5817823"/>
            <a:ext cx="1778000" cy="2080353"/>
          </a:xfrm>
          <a:prstGeom prst="rect">
            <a:avLst/>
          </a:prstGeom>
        </p:spPr>
      </p:pic>
      <p:sp>
        <p:nvSpPr>
          <p:cNvPr id="12" name="textruta 11"/>
          <p:cNvSpPr txBox="1"/>
          <p:nvPr userDrawn="1"/>
        </p:nvSpPr>
        <p:spPr>
          <a:xfrm>
            <a:off x="12230100" y="3149600"/>
            <a:ext cx="184666" cy="369332"/>
          </a:xfrm>
          <a:prstGeom prst="rect">
            <a:avLst/>
          </a:prstGeom>
          <a:noFill/>
        </p:spPr>
        <p:txBody>
          <a:bodyPr wrap="none" rtlCol="0">
            <a:spAutoFit/>
          </a:bodyPr>
          <a:lstStyle/>
          <a:p>
            <a:endParaRPr lang="sv-SE" dirty="0"/>
          </a:p>
        </p:txBody>
      </p:sp>
    </p:spTree>
    <p:extLst>
      <p:ext uri="{BB962C8B-B14F-4D97-AF65-F5344CB8AC3E}">
        <p14:creationId xmlns:p14="http://schemas.microsoft.com/office/powerpoint/2010/main" val="1605667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Anpassad layout">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4" name="Bildobjekt 3" descr="Veldi_bakgrundsbild_PPT.jpg"/>
          <p:cNvPicPr>
            <a:picLocks noChangeAspect="1"/>
          </p:cNvPicPr>
          <p:nvPr userDrawn="1"/>
        </p:nvPicPr>
        <p:blipFill>
          <a:blip r:embed="rId3" cstate="screen">
            <a:alphaModFix amt="46000"/>
            <a:extLst>
              <a:ext uri="{28A0092B-C50C-407E-A947-70E740481C1C}">
                <a14:useLocalDpi xmlns:a14="http://schemas.microsoft.com/office/drawing/2010/main"/>
              </a:ext>
            </a:extLst>
          </a:blip>
          <a:stretch>
            <a:fillRect/>
          </a:stretch>
        </p:blipFill>
        <p:spPr>
          <a:xfrm>
            <a:off x="-596901" y="0"/>
            <a:ext cx="10337801" cy="6899864"/>
          </a:xfrm>
          <a:prstGeom prst="rect">
            <a:avLst/>
          </a:prstGeom>
        </p:spPr>
      </p:pic>
      <p:pic>
        <p:nvPicPr>
          <p:cNvPr id="9" name="Bildobjekt 8" descr="veldi_logo_neg.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21600" y="6307592"/>
            <a:ext cx="1065324" cy="220206"/>
          </a:xfrm>
          <a:prstGeom prst="rect">
            <a:avLst/>
          </a:prstGeom>
        </p:spPr>
      </p:pic>
      <p:pic>
        <p:nvPicPr>
          <p:cNvPr id="3" name="Bildobjekt 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548925" y="-1638300"/>
            <a:ext cx="1953820" cy="2286000"/>
          </a:xfrm>
          <a:prstGeom prst="rect">
            <a:avLst/>
          </a:prstGeom>
        </p:spPr>
      </p:pic>
      <p:pic>
        <p:nvPicPr>
          <p:cNvPr id="7" name="Bildobjekt 6" descr="Veldi_dotts.ai"/>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3948118" y="6307593"/>
            <a:ext cx="5834070" cy="1845808"/>
          </a:xfrm>
          <a:prstGeom prst="rect">
            <a:avLst/>
          </a:prstGeom>
        </p:spPr>
      </p:pic>
      <p:pic>
        <p:nvPicPr>
          <p:cNvPr id="2" name="Bildobjekt 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rot="10800000">
            <a:off x="-1092199" y="5817823"/>
            <a:ext cx="1778000" cy="2080353"/>
          </a:xfrm>
          <a:prstGeom prst="rect">
            <a:avLst/>
          </a:prstGeom>
        </p:spPr>
      </p:pic>
    </p:spTree>
    <p:extLst>
      <p:ext uri="{BB962C8B-B14F-4D97-AF65-F5344CB8AC3E}">
        <p14:creationId xmlns:p14="http://schemas.microsoft.com/office/powerpoint/2010/main" val="918200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Anpassad layout">
    <p:spTree>
      <p:nvGrpSpPr>
        <p:cNvPr id="1" name=""/>
        <p:cNvGrpSpPr/>
        <p:nvPr/>
      </p:nvGrpSpPr>
      <p:grpSpPr>
        <a:xfrm>
          <a:off x="0" y="0"/>
          <a:ext cx="0" cy="0"/>
          <a:chOff x="0" y="0"/>
          <a:chExt cx="0" cy="0"/>
        </a:xfrm>
      </p:grpSpPr>
      <p:pic>
        <p:nvPicPr>
          <p:cNvPr id="4" name="Bildobjekt 3" descr="Veldi-0071-2014.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0900" y="-22314"/>
            <a:ext cx="9376500" cy="7022998"/>
          </a:xfrm>
          <a:prstGeom prst="rect">
            <a:avLst/>
          </a:prstGeom>
        </p:spPr>
      </p:pic>
      <p:pic>
        <p:nvPicPr>
          <p:cNvPr id="3" name="Bildobjekt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48925" y="-1638300"/>
            <a:ext cx="1953820" cy="2286000"/>
          </a:xfrm>
          <a:prstGeom prst="rect">
            <a:avLst/>
          </a:prstGeom>
        </p:spPr>
      </p:pic>
      <p:pic>
        <p:nvPicPr>
          <p:cNvPr id="7" name="Bildobjekt 6" descr="veldi_logo_neg.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21600" y="6307592"/>
            <a:ext cx="1065324" cy="220206"/>
          </a:xfrm>
          <a:prstGeom prst="rect">
            <a:avLst/>
          </a:prstGeom>
        </p:spPr>
      </p:pic>
      <p:pic>
        <p:nvPicPr>
          <p:cNvPr id="2" name="Bildobjekt 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rot="16200000">
            <a:off x="735568" y="-1188515"/>
            <a:ext cx="1879597" cy="2199227"/>
          </a:xfrm>
          <a:prstGeom prst="rect">
            <a:avLst/>
          </a:prstGeom>
        </p:spPr>
      </p:pic>
      <p:sp>
        <p:nvSpPr>
          <p:cNvPr id="10" name="Underrubrik 2"/>
          <p:cNvSpPr txBox="1">
            <a:spLocks/>
          </p:cNvSpPr>
          <p:nvPr userDrawn="1"/>
        </p:nvSpPr>
        <p:spPr>
          <a:xfrm>
            <a:off x="767686" y="330026"/>
            <a:ext cx="1671136" cy="36895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lvl="0" algn="l">
              <a:lnSpc>
                <a:spcPts val="2000"/>
              </a:lnSpc>
            </a:pPr>
            <a:r>
              <a:rPr lang="sv-SE" sz="1400" dirty="0">
                <a:solidFill>
                  <a:schemeClr val="tx1">
                    <a:lumMod val="75000"/>
                    <a:lumOff val="25000"/>
                  </a:schemeClr>
                </a:solidFill>
              </a:rPr>
              <a:t>veldikompetens.se</a:t>
            </a:r>
          </a:p>
        </p:txBody>
      </p:sp>
      <p:sp>
        <p:nvSpPr>
          <p:cNvPr id="15" name="textruta 14"/>
          <p:cNvSpPr txBox="1"/>
          <p:nvPr userDrawn="1"/>
        </p:nvSpPr>
        <p:spPr>
          <a:xfrm>
            <a:off x="3784600" y="-1028700"/>
            <a:ext cx="184666" cy="369332"/>
          </a:xfrm>
          <a:prstGeom prst="rect">
            <a:avLst/>
          </a:prstGeom>
          <a:noFill/>
        </p:spPr>
        <p:txBody>
          <a:bodyPr wrap="none" rtlCol="0">
            <a:spAutoFit/>
          </a:bodyPr>
          <a:lstStyle/>
          <a:p>
            <a:endParaRPr lang="sv-SE" dirty="0"/>
          </a:p>
        </p:txBody>
      </p:sp>
      <p:sp>
        <p:nvSpPr>
          <p:cNvPr id="16" name="textruta 15"/>
          <p:cNvSpPr txBox="1"/>
          <p:nvPr userDrawn="1"/>
        </p:nvSpPr>
        <p:spPr>
          <a:xfrm>
            <a:off x="5181600" y="-1943100"/>
            <a:ext cx="184666" cy="369332"/>
          </a:xfrm>
          <a:prstGeom prst="rect">
            <a:avLst/>
          </a:prstGeom>
          <a:noFill/>
        </p:spPr>
        <p:txBody>
          <a:bodyPr wrap="none" rtlCol="0">
            <a:spAutoFit/>
          </a:bodyPr>
          <a:lstStyle/>
          <a:p>
            <a:endParaRPr lang="sv-SE" dirty="0"/>
          </a:p>
        </p:txBody>
      </p:sp>
    </p:spTree>
    <p:extLst>
      <p:ext uri="{BB962C8B-B14F-4D97-AF65-F5344CB8AC3E}">
        <p14:creationId xmlns:p14="http://schemas.microsoft.com/office/powerpoint/2010/main" val="2580477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2021-11-29</a:t>
            </a:fld>
            <a:endParaRPr lang="sv-SE" dirty="0"/>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331768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a:t>Klicka här för att ändra format</a:t>
            </a:r>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2021-11-29</a:t>
            </a:fld>
            <a:endParaRPr lang="sv-SE" dirty="0"/>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310850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CB691D8B-C5C2-5444-80BD-7918809BC607}" type="datetimeFigureOut">
              <a:rPr lang="sv-SE" smtClean="0"/>
              <a:t>2021-11-29</a:t>
            </a:fld>
            <a:endParaRPr lang="sv-SE" dirty="0"/>
          </a:p>
        </p:txBody>
      </p:sp>
      <p:sp>
        <p:nvSpPr>
          <p:cNvPr id="6" name="Platshållare för sidfot 5"/>
          <p:cNvSpPr>
            <a:spLocks noGrp="1"/>
          </p:cNvSpPr>
          <p:nvPr>
            <p:ph type="ftr" sz="quarter" idx="11"/>
          </p:nvPr>
        </p:nvSpPr>
        <p:spPr/>
        <p:txBody>
          <a:bodyPr/>
          <a:lstStyle/>
          <a:p>
            <a:endParaRPr lang="sv-SE" dirty="0"/>
          </a:p>
        </p:txBody>
      </p:sp>
      <p:sp>
        <p:nvSpPr>
          <p:cNvPr id="7" name="Platshållare för bildnummer 6"/>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3113137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a:t>Klicka här för att ändra format</a:t>
            </a:r>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CB691D8B-C5C2-5444-80BD-7918809BC607}" type="datetimeFigureOut">
              <a:rPr lang="sv-SE" smtClean="0"/>
              <a:t>2021-11-29</a:t>
            </a:fld>
            <a:endParaRPr lang="sv-SE" dirty="0"/>
          </a:p>
        </p:txBody>
      </p:sp>
      <p:sp>
        <p:nvSpPr>
          <p:cNvPr id="8" name="Platshållare för sidfot 7"/>
          <p:cNvSpPr>
            <a:spLocks noGrp="1"/>
          </p:cNvSpPr>
          <p:nvPr>
            <p:ph type="ftr" sz="quarter" idx="11"/>
          </p:nvPr>
        </p:nvSpPr>
        <p:spPr/>
        <p:txBody>
          <a:bodyPr/>
          <a:lstStyle/>
          <a:p>
            <a:endParaRPr lang="sv-SE" dirty="0"/>
          </a:p>
        </p:txBody>
      </p:sp>
      <p:sp>
        <p:nvSpPr>
          <p:cNvPr id="9" name="Platshållare för bildnummer 8"/>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1874660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CB691D8B-C5C2-5444-80BD-7918809BC607}" type="datetimeFigureOut">
              <a:rPr lang="sv-SE" smtClean="0"/>
              <a:t>2021-11-29</a:t>
            </a:fld>
            <a:endParaRPr lang="sv-SE" dirty="0"/>
          </a:p>
        </p:txBody>
      </p:sp>
      <p:sp>
        <p:nvSpPr>
          <p:cNvPr id="4" name="Platshållare för sidfot 3"/>
          <p:cNvSpPr>
            <a:spLocks noGrp="1"/>
          </p:cNvSpPr>
          <p:nvPr>
            <p:ph type="ftr" sz="quarter" idx="11"/>
          </p:nvPr>
        </p:nvSpPr>
        <p:spPr/>
        <p:txBody>
          <a:bodyPr/>
          <a:lstStyle/>
          <a:p>
            <a:endParaRPr lang="sv-SE" dirty="0"/>
          </a:p>
        </p:txBody>
      </p:sp>
      <p:sp>
        <p:nvSpPr>
          <p:cNvPr id="5" name="Platshållare för bildnummer 4"/>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243149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CB691D8B-C5C2-5444-80BD-7918809BC607}" type="datetimeFigureOut">
              <a:rPr lang="sv-SE" smtClean="0"/>
              <a:t>2021-11-29</a:t>
            </a:fld>
            <a:endParaRPr lang="sv-SE" dirty="0"/>
          </a:p>
        </p:txBody>
      </p:sp>
      <p:sp>
        <p:nvSpPr>
          <p:cNvPr id="3" name="Platshållare för sidfot 2"/>
          <p:cNvSpPr>
            <a:spLocks noGrp="1"/>
          </p:cNvSpPr>
          <p:nvPr>
            <p:ph type="ftr" sz="quarter" idx="11"/>
          </p:nvPr>
        </p:nvSpPr>
        <p:spPr/>
        <p:txBody>
          <a:bodyPr/>
          <a:lstStyle/>
          <a:p>
            <a:endParaRPr lang="sv-SE" dirty="0"/>
          </a:p>
        </p:txBody>
      </p:sp>
      <p:sp>
        <p:nvSpPr>
          <p:cNvPr id="4" name="Platshållare för bildnummer 3"/>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674272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a:t>Klicka här för att ändra format</a:t>
            </a:r>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CB691D8B-C5C2-5444-80BD-7918809BC607}" type="datetimeFigureOut">
              <a:rPr lang="sv-SE" smtClean="0"/>
              <a:t>2021-11-29</a:t>
            </a:fld>
            <a:endParaRPr lang="sv-SE" dirty="0"/>
          </a:p>
        </p:txBody>
      </p:sp>
      <p:sp>
        <p:nvSpPr>
          <p:cNvPr id="6" name="Platshållare för sidfot 5"/>
          <p:cNvSpPr>
            <a:spLocks noGrp="1"/>
          </p:cNvSpPr>
          <p:nvPr>
            <p:ph type="ftr" sz="quarter" idx="11"/>
          </p:nvPr>
        </p:nvSpPr>
        <p:spPr/>
        <p:txBody>
          <a:bodyPr/>
          <a:lstStyle/>
          <a:p>
            <a:endParaRPr lang="sv-SE" dirty="0"/>
          </a:p>
        </p:txBody>
      </p:sp>
      <p:sp>
        <p:nvSpPr>
          <p:cNvPr id="7" name="Platshållare för bildnummer 6"/>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162599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a:t>Klicka här för att ändra format</a:t>
            </a:r>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CB691D8B-C5C2-5444-80BD-7918809BC607}" type="datetimeFigureOut">
              <a:rPr lang="sv-SE" smtClean="0"/>
              <a:t>2021-11-29</a:t>
            </a:fld>
            <a:endParaRPr lang="sv-SE" dirty="0"/>
          </a:p>
        </p:txBody>
      </p:sp>
      <p:sp>
        <p:nvSpPr>
          <p:cNvPr id="6" name="Platshållare för sidfot 5"/>
          <p:cNvSpPr>
            <a:spLocks noGrp="1"/>
          </p:cNvSpPr>
          <p:nvPr>
            <p:ph type="ftr" sz="quarter" idx="11"/>
          </p:nvPr>
        </p:nvSpPr>
        <p:spPr/>
        <p:txBody>
          <a:bodyPr/>
          <a:lstStyle/>
          <a:p>
            <a:endParaRPr lang="sv-SE" dirty="0"/>
          </a:p>
        </p:txBody>
      </p:sp>
      <p:sp>
        <p:nvSpPr>
          <p:cNvPr id="7" name="Platshållare för bildnummer 6"/>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277538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dirty="0"/>
              <a:t>Klicka här för att ändra format</a:t>
            </a:r>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91D8B-C5C2-5444-80BD-7918809BC607}" type="datetimeFigureOut">
              <a:rPr lang="sv-SE" smtClean="0"/>
              <a:t>2021-11-29</a:t>
            </a:fld>
            <a:endParaRPr lang="sv-SE" dirty="0"/>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F41FF-70D4-414B-A9E4-09EBD45BE5A1}" type="slidenum">
              <a:rPr lang="sv-SE" smtClean="0"/>
              <a:t>‹#›</a:t>
            </a:fld>
            <a:endParaRPr lang="sv-SE" dirty="0"/>
          </a:p>
        </p:txBody>
      </p:sp>
    </p:spTree>
    <p:extLst>
      <p:ext uri="{BB962C8B-B14F-4D97-AF65-F5344CB8AC3E}">
        <p14:creationId xmlns:p14="http://schemas.microsoft.com/office/powerpoint/2010/main" val="2168457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2" r:id="rId15"/>
  </p:sldLayoutIdLst>
  <p:txStyles>
    <p:titleStyle>
      <a:lvl1pPr algn="ctr" defTabSz="457200" rtl="0" eaLnBrk="1" latinLnBrk="0" hangingPunct="1">
        <a:spcBef>
          <a:spcPct val="0"/>
        </a:spcBef>
        <a:buNone/>
        <a:defRPr sz="4400" b="1" i="0" kern="1200">
          <a:solidFill>
            <a:schemeClr val="tx1"/>
          </a:solidFill>
          <a:latin typeface="Stag Sans Book"/>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tag Sans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Stag Sans Ligh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Stag Sans Ligh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Stag Sans Ligh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Stag Sans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6.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descr="En bild som visar inomhus, bärbar dator, sitter, dator&#10;&#10;Automatiskt genererad beskrivning">
            <a:extLst>
              <a:ext uri="{FF2B5EF4-FFF2-40B4-BE49-F238E27FC236}">
                <a16:creationId xmlns:a16="http://schemas.microsoft.com/office/drawing/2014/main" id="{ECE7D98C-7C29-47EB-960A-56638D21E0A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0398642" cy="7798982"/>
          </a:xfrm>
          <a:prstGeom prst="rect">
            <a:avLst/>
          </a:prstGeom>
        </p:spPr>
      </p:pic>
      <p:pic>
        <p:nvPicPr>
          <p:cNvPr id="9" name="Bildobjekt 8">
            <a:extLst>
              <a:ext uri="{FF2B5EF4-FFF2-40B4-BE49-F238E27FC236}">
                <a16:creationId xmlns:a16="http://schemas.microsoft.com/office/drawing/2014/main" id="{02F6E297-A252-4785-B449-EBCE30FF67DC}"/>
              </a:ext>
            </a:extLst>
          </p:cNvPr>
          <p:cNvPicPr>
            <a:picLocks noChangeAspect="1"/>
          </p:cNvPicPr>
          <p:nvPr/>
        </p:nvPicPr>
        <p:blipFill>
          <a:blip r:embed="rId4"/>
          <a:stretch>
            <a:fillRect/>
          </a:stretch>
        </p:blipFill>
        <p:spPr>
          <a:xfrm>
            <a:off x="2313910" y="2238873"/>
            <a:ext cx="5980010" cy="817268"/>
          </a:xfrm>
          <a:prstGeom prst="rect">
            <a:avLst/>
          </a:prstGeom>
        </p:spPr>
      </p:pic>
    </p:spTree>
    <p:extLst>
      <p:ext uri="{BB962C8B-B14F-4D97-AF65-F5344CB8AC3E}">
        <p14:creationId xmlns:p14="http://schemas.microsoft.com/office/powerpoint/2010/main" val="3074796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Type conversion</a:t>
            </a:r>
          </a:p>
        </p:txBody>
      </p:sp>
      <p:sp>
        <p:nvSpPr>
          <p:cNvPr id="3" name="Underrubrik 2"/>
          <p:cNvSpPr txBox="1">
            <a:spLocks/>
          </p:cNvSpPr>
          <p:nvPr/>
        </p:nvSpPr>
        <p:spPr>
          <a:xfrm>
            <a:off x="206265" y="1549399"/>
            <a:ext cx="8078953" cy="1879601"/>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C++ supports </a:t>
            </a:r>
            <a:r>
              <a:rPr lang="en-US" sz="2000" b="1" i="1" spc="50" dirty="0">
                <a:solidFill>
                  <a:schemeClr val="bg1"/>
                </a:solidFill>
                <a:latin typeface="Roboto" pitchFamily="2" charset="0"/>
                <a:ea typeface="Roboto" pitchFamily="2" charset="0"/>
              </a:rPr>
              <a:t>implicit conversion</a:t>
            </a:r>
            <a:r>
              <a:rPr lang="en-US" sz="2000" b="1" spc="50" dirty="0">
                <a:solidFill>
                  <a:schemeClr val="bg1"/>
                </a:solidFill>
                <a:latin typeface="Roboto" pitchFamily="2" charset="0"/>
                <a:ea typeface="Roboto" pitchFamily="2" charset="0"/>
              </a:rPr>
              <a:t>: 1 + 2.3 → 3.3</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And </a:t>
            </a:r>
            <a:r>
              <a:rPr lang="en-US" sz="2000" b="1" i="1" spc="50" dirty="0">
                <a:solidFill>
                  <a:schemeClr val="bg1"/>
                </a:solidFill>
                <a:latin typeface="Roboto" pitchFamily="2" charset="0"/>
                <a:ea typeface="Roboto" pitchFamily="2" charset="0"/>
              </a:rPr>
              <a:t>explicit conversion</a:t>
            </a:r>
            <a:r>
              <a:rPr lang="en-US" sz="2000" b="1" spc="50" dirty="0">
                <a:solidFill>
                  <a:schemeClr val="bg1"/>
                </a:solidFill>
                <a:latin typeface="Roboto" pitchFamily="2" charset="0"/>
                <a:ea typeface="Roboto" pitchFamily="2" charset="0"/>
              </a:rPr>
              <a:t>: int(2.6) → 2	//Not 3</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Explicit conversion is called </a:t>
            </a:r>
            <a:r>
              <a:rPr lang="en-US" sz="2000" b="1" i="1" spc="50" dirty="0">
                <a:solidFill>
                  <a:schemeClr val="bg1"/>
                </a:solidFill>
                <a:latin typeface="Roboto" pitchFamily="2" charset="0"/>
                <a:ea typeface="Roboto" pitchFamily="2" charset="0"/>
              </a:rPr>
              <a:t>casting</a:t>
            </a:r>
            <a:r>
              <a:rPr lang="en-US" sz="2000" b="1" spc="50" dirty="0">
                <a:solidFill>
                  <a:schemeClr val="bg1"/>
                </a:solidFill>
                <a:latin typeface="Roboto" pitchFamily="2" charset="0"/>
                <a:ea typeface="Roboto" pitchFamily="2" charset="0"/>
              </a:rPr>
              <a:t>: bool(2.3) → true</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Any value can be implicitly converted to true except for false, none, 0, 0.0 and empty containers like  {}, or "“</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You can also convert strings to integer with std::</a:t>
            </a:r>
            <a:r>
              <a:rPr lang="en-US" sz="2000" b="1" spc="50" dirty="0" err="1">
                <a:solidFill>
                  <a:schemeClr val="bg1"/>
                </a:solidFill>
                <a:latin typeface="Roboto" pitchFamily="2" charset="0"/>
                <a:ea typeface="Roboto" pitchFamily="2" charset="0"/>
              </a:rPr>
              <a:t>stoi</a:t>
            </a:r>
            <a:r>
              <a:rPr lang="en-US" sz="2000" b="1" spc="50" dirty="0">
                <a:solidFill>
                  <a:schemeClr val="bg1"/>
                </a:solidFill>
                <a:latin typeface="Roboto" pitchFamily="2" charset="0"/>
                <a:ea typeface="Roboto" pitchFamily="2" charset="0"/>
              </a:rPr>
              <a:t>(string)</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And convert integer to strings with std::</a:t>
            </a:r>
            <a:r>
              <a:rPr lang="en-US" sz="2000" b="1" spc="50" dirty="0" err="1">
                <a:solidFill>
                  <a:schemeClr val="bg1"/>
                </a:solidFill>
                <a:latin typeface="Roboto" pitchFamily="2" charset="0"/>
                <a:ea typeface="Roboto" pitchFamily="2" charset="0"/>
              </a:rPr>
              <a:t>to_string</a:t>
            </a:r>
            <a:r>
              <a:rPr lang="en-US" sz="2000" b="1" spc="50" dirty="0">
                <a:solidFill>
                  <a:schemeClr val="bg1"/>
                </a:solidFill>
                <a:latin typeface="Roboto" pitchFamily="2" charset="0"/>
                <a:ea typeface="Roboto" pitchFamily="2" charset="0"/>
              </a:rPr>
              <a:t>(integer)</a:t>
            </a: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Tree>
    <p:extLst>
      <p:ext uri="{BB962C8B-B14F-4D97-AF65-F5344CB8AC3E}">
        <p14:creationId xmlns:p14="http://schemas.microsoft.com/office/powerpoint/2010/main" val="244575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Reading strings</a:t>
            </a:r>
          </a:p>
        </p:txBody>
      </p:sp>
      <p:sp>
        <p:nvSpPr>
          <p:cNvPr id="3" name="Underrubrik 2"/>
          <p:cNvSpPr txBox="1">
            <a:spLocks/>
          </p:cNvSpPr>
          <p:nvPr/>
        </p:nvSpPr>
        <p:spPr>
          <a:xfrm>
            <a:off x="206266" y="1549399"/>
            <a:ext cx="8170478" cy="2249715"/>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std::</a:t>
            </a:r>
            <a:r>
              <a:rPr lang="en-US" sz="2000" b="1" spc="50" dirty="0" err="1">
                <a:solidFill>
                  <a:schemeClr val="bg1"/>
                </a:solidFill>
                <a:latin typeface="Roboto" pitchFamily="2" charset="0"/>
                <a:ea typeface="Roboto" pitchFamily="2" charset="0"/>
              </a:rPr>
              <a:t>cin</a:t>
            </a:r>
            <a:r>
              <a:rPr lang="en-US" sz="2000" b="1" spc="50" dirty="0">
                <a:solidFill>
                  <a:schemeClr val="bg1"/>
                </a:solidFill>
                <a:latin typeface="Roboto" pitchFamily="2" charset="0"/>
                <a:ea typeface="Roboto" pitchFamily="2" charset="0"/>
              </a:rPr>
              <a:t> &gt;&gt; string //reads data from input until a space appears </a:t>
            </a:r>
          </a:p>
          <a:p>
            <a:pPr lvl="1" algn="l">
              <a:lnSpc>
                <a:spcPts val="2600"/>
              </a:lnSpc>
            </a:pPr>
            <a:r>
              <a:rPr lang="en-US" sz="2000" b="1" spc="50" dirty="0">
                <a:solidFill>
                  <a:schemeClr val="bg1"/>
                </a:solidFill>
                <a:latin typeface="Roboto" pitchFamily="2" charset="0"/>
                <a:ea typeface="Roboto" pitchFamily="2" charset="0"/>
              </a:rPr>
              <a:t>	(Note that the direction : “&gt;&gt;” is the opposite to the one </a:t>
            </a:r>
          </a:p>
          <a:p>
            <a:pPr lvl="1" algn="l">
              <a:lnSpc>
                <a:spcPts val="2600"/>
              </a:lnSpc>
            </a:pPr>
            <a:r>
              <a:rPr lang="en-US" sz="2000" b="1" spc="50" dirty="0">
                <a:solidFill>
                  <a:schemeClr val="bg1"/>
                </a:solidFill>
                <a:latin typeface="Roboto" pitchFamily="2" charset="0"/>
                <a:ea typeface="Roboto" pitchFamily="2" charset="0"/>
              </a:rPr>
              <a:t>	 we used in </a:t>
            </a:r>
            <a:r>
              <a:rPr lang="en-US" sz="2000" b="1" spc="50" dirty="0" err="1">
                <a:solidFill>
                  <a:schemeClr val="bg1"/>
                </a:solidFill>
                <a:latin typeface="Roboto" pitchFamily="2" charset="0"/>
                <a:ea typeface="Roboto" pitchFamily="2" charset="0"/>
              </a:rPr>
              <a:t>cout</a:t>
            </a:r>
            <a:r>
              <a:rPr lang="en-US" sz="2000" b="1" spc="50" dirty="0">
                <a:solidFill>
                  <a:schemeClr val="bg1"/>
                </a:solidFill>
                <a:latin typeface="Roboto" pitchFamily="2" charset="0"/>
                <a:ea typeface="Roboto" pitchFamily="2" charset="0"/>
              </a:rPr>
              <a:t>)</a:t>
            </a:r>
          </a:p>
          <a:p>
            <a:pPr marL="800100" lvl="1" indent="-342900" algn="l">
              <a:lnSpc>
                <a:spcPts val="2600"/>
              </a:lnSpc>
              <a:buFont typeface="Arial" panose="020B0604020202020204" pitchFamily="34" charset="0"/>
              <a:buChar char="•"/>
            </a:pPr>
            <a:r>
              <a:rPr lang="en-US" sz="2000" b="1" spc="50" dirty="0" err="1">
                <a:solidFill>
                  <a:schemeClr val="bg1"/>
                </a:solidFill>
                <a:latin typeface="Roboto" pitchFamily="2" charset="0"/>
                <a:ea typeface="Roboto" pitchFamily="2" charset="0"/>
              </a:rPr>
              <a:t>getline</a:t>
            </a:r>
            <a:r>
              <a:rPr lang="en-US" sz="2000" b="1" spc="50" dirty="0">
                <a:solidFill>
                  <a:schemeClr val="bg1"/>
                </a:solidFill>
                <a:latin typeface="Roboto" pitchFamily="2" charset="0"/>
                <a:ea typeface="Roboto" pitchFamily="2" charset="0"/>
              </a:rPr>
              <a:t>(</a:t>
            </a:r>
            <a:r>
              <a:rPr lang="en-US" sz="2000" b="1" spc="50" dirty="0" err="1">
                <a:solidFill>
                  <a:schemeClr val="bg1"/>
                </a:solidFill>
                <a:latin typeface="Roboto" pitchFamily="2" charset="0"/>
                <a:ea typeface="Roboto" pitchFamily="2" charset="0"/>
              </a:rPr>
              <a:t>cin,string</a:t>
            </a:r>
            <a:r>
              <a:rPr lang="en-US" sz="2000" b="1" spc="50" dirty="0">
                <a:solidFill>
                  <a:schemeClr val="bg1"/>
                </a:solidFill>
                <a:latin typeface="Roboto" pitchFamily="2" charset="0"/>
                <a:ea typeface="Roboto" pitchFamily="2" charset="0"/>
              </a:rPr>
              <a:t>) //Reads a line until a enter appears</a:t>
            </a:r>
          </a:p>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If you want “</a:t>
            </a:r>
            <a:r>
              <a:rPr lang="en-US" sz="2000" b="1" spc="50" dirty="0" err="1">
                <a:solidFill>
                  <a:schemeClr val="bg1"/>
                </a:solidFill>
                <a:latin typeface="Roboto" pitchFamily="2" charset="0"/>
                <a:ea typeface="Roboto" pitchFamily="2" charset="0"/>
              </a:rPr>
              <a:t>firstname</a:t>
            </a:r>
            <a:r>
              <a:rPr lang="en-US" sz="2000" b="1" spc="50" dirty="0">
                <a:solidFill>
                  <a:schemeClr val="bg1"/>
                </a:solidFill>
                <a:latin typeface="Roboto" pitchFamily="2" charset="0"/>
                <a:ea typeface="Roboto" pitchFamily="2" charset="0"/>
              </a:rPr>
              <a:t> </a:t>
            </a:r>
            <a:r>
              <a:rPr lang="en-US" sz="2000" b="1" spc="50" dirty="0" err="1">
                <a:solidFill>
                  <a:schemeClr val="bg1"/>
                </a:solidFill>
                <a:latin typeface="Roboto" pitchFamily="2" charset="0"/>
                <a:ea typeface="Roboto" pitchFamily="2" charset="0"/>
              </a:rPr>
              <a:t>lastname</a:t>
            </a:r>
            <a:r>
              <a:rPr lang="en-US" sz="2000" b="1" spc="50" dirty="0">
                <a:solidFill>
                  <a:schemeClr val="bg1"/>
                </a:solidFill>
                <a:latin typeface="Roboto" pitchFamily="2" charset="0"/>
                <a:ea typeface="Roboto" pitchFamily="2" charset="0"/>
              </a:rPr>
              <a:t>” as input, you need to use the </a:t>
            </a:r>
            <a:r>
              <a:rPr lang="en-US" sz="2000" b="1" i="1" spc="50" dirty="0" err="1">
                <a:solidFill>
                  <a:schemeClr val="bg1"/>
                </a:solidFill>
                <a:latin typeface="Roboto" pitchFamily="2" charset="0"/>
                <a:ea typeface="Roboto" pitchFamily="2" charset="0"/>
              </a:rPr>
              <a:t>getline</a:t>
            </a:r>
            <a:r>
              <a:rPr lang="en-US" sz="2000" b="1" spc="50" dirty="0">
                <a:solidFill>
                  <a:schemeClr val="bg1"/>
                </a:solidFill>
                <a:latin typeface="Roboto" pitchFamily="2" charset="0"/>
                <a:ea typeface="Roboto" pitchFamily="2" charset="0"/>
              </a:rPr>
              <a:t> variant. Otherwise only “</a:t>
            </a:r>
            <a:r>
              <a:rPr lang="en-US" sz="2000" b="1" spc="50" dirty="0" err="1">
                <a:solidFill>
                  <a:schemeClr val="bg1"/>
                </a:solidFill>
                <a:latin typeface="Roboto" pitchFamily="2" charset="0"/>
                <a:ea typeface="Roboto" pitchFamily="2" charset="0"/>
              </a:rPr>
              <a:t>firstname</a:t>
            </a:r>
            <a:r>
              <a:rPr lang="en-US" sz="2000" b="1" spc="50" dirty="0">
                <a:solidFill>
                  <a:schemeClr val="bg1"/>
                </a:solidFill>
                <a:latin typeface="Roboto" pitchFamily="2" charset="0"/>
                <a:ea typeface="Roboto" pitchFamily="2" charset="0"/>
              </a:rPr>
              <a:t>” will be given</a:t>
            </a:r>
          </a:p>
        </p:txBody>
      </p:sp>
    </p:spTree>
    <p:extLst>
      <p:ext uri="{BB962C8B-B14F-4D97-AF65-F5344CB8AC3E}">
        <p14:creationId xmlns:p14="http://schemas.microsoft.com/office/powerpoint/2010/main" val="104767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Validate input</a:t>
            </a:r>
          </a:p>
        </p:txBody>
      </p:sp>
      <p:sp>
        <p:nvSpPr>
          <p:cNvPr id="3" name="Underrubrik 2"/>
          <p:cNvSpPr txBox="1">
            <a:spLocks/>
          </p:cNvSpPr>
          <p:nvPr/>
        </p:nvSpPr>
        <p:spPr>
          <a:xfrm>
            <a:off x="206266" y="1549399"/>
            <a:ext cx="8170478" cy="2249715"/>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If you want to validate the input to be only digits you can use the </a:t>
            </a:r>
            <a:r>
              <a:rPr lang="en-US" sz="2000" b="1" i="1" spc="50" dirty="0" err="1">
                <a:solidFill>
                  <a:schemeClr val="bg1"/>
                </a:solidFill>
                <a:latin typeface="Roboto" pitchFamily="2" charset="0"/>
                <a:ea typeface="Roboto" pitchFamily="2" charset="0"/>
              </a:rPr>
              <a:t>find_first_not_of</a:t>
            </a:r>
            <a:r>
              <a:rPr lang="en-US" sz="2000" b="1" i="1" spc="50" dirty="0">
                <a:solidFill>
                  <a:schemeClr val="bg1"/>
                </a:solidFill>
                <a:latin typeface="Roboto" pitchFamily="2" charset="0"/>
                <a:ea typeface="Roboto" pitchFamily="2" charset="0"/>
              </a:rPr>
              <a:t>()</a:t>
            </a:r>
            <a:r>
              <a:rPr lang="en-US" sz="2000" b="1" spc="50" dirty="0">
                <a:solidFill>
                  <a:schemeClr val="bg1"/>
                </a:solidFill>
                <a:latin typeface="Roboto" pitchFamily="2" charset="0"/>
                <a:ea typeface="Roboto" pitchFamily="2" charset="0"/>
              </a:rPr>
              <a:t> on the string</a:t>
            </a:r>
          </a:p>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Then it will search the whole string and check so only the specified characters are there, in below case 1234567890</a:t>
            </a:r>
          </a:p>
        </p:txBody>
      </p:sp>
      <p:sp>
        <p:nvSpPr>
          <p:cNvPr id="6" name="Rectangle 5">
            <a:extLst>
              <a:ext uri="{FF2B5EF4-FFF2-40B4-BE49-F238E27FC236}">
                <a16:creationId xmlns:a16="http://schemas.microsoft.com/office/drawing/2014/main" id="{84ACA00D-76A6-423A-9942-3237B8EFB924}"/>
              </a:ext>
            </a:extLst>
          </p:cNvPr>
          <p:cNvSpPr/>
          <p:nvPr/>
        </p:nvSpPr>
        <p:spPr>
          <a:xfrm>
            <a:off x="820742" y="3052836"/>
            <a:ext cx="7332717" cy="284118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200" b="1" dirty="0">
                <a:solidFill>
                  <a:srgbClr val="DD2867"/>
                </a:solidFill>
                <a:latin typeface="Consolas" panose="020B0609020204030204" pitchFamily="49" charset="0"/>
              </a:rPr>
              <a:t>#include</a:t>
            </a:r>
            <a:r>
              <a:rPr lang="en-GB" sz="1200" b="1" dirty="0">
                <a:solidFill>
                  <a:srgbClr val="D9E8F7"/>
                </a:solidFill>
                <a:latin typeface="Consolas" panose="020B0609020204030204" pitchFamily="49" charset="0"/>
              </a:rPr>
              <a:t> </a:t>
            </a:r>
            <a:r>
              <a:rPr lang="en-GB" sz="1200" b="1" dirty="0">
                <a:solidFill>
                  <a:srgbClr val="17C6A3"/>
                </a:solidFill>
                <a:latin typeface="Consolas" panose="020B0609020204030204" pitchFamily="49" charset="0"/>
              </a:rPr>
              <a:t>&lt;iostream&gt;</a:t>
            </a:r>
          </a:p>
          <a:p>
            <a:endParaRPr lang="en-GB" sz="1200" dirty="0">
              <a:latin typeface="Consolas" panose="020B0609020204030204" pitchFamily="49" charset="0"/>
            </a:endParaRPr>
          </a:p>
          <a:p>
            <a:r>
              <a:rPr lang="en-GB" sz="1200" b="1" dirty="0">
                <a:solidFill>
                  <a:srgbClr val="DD2867"/>
                </a:solidFill>
                <a:latin typeface="Consolas" panose="020B0609020204030204" pitchFamily="49" charset="0"/>
              </a:rPr>
              <a:t>int</a:t>
            </a:r>
            <a:r>
              <a:rPr lang="en-GB" sz="1200" b="1" dirty="0">
                <a:solidFill>
                  <a:srgbClr val="D9E8F7"/>
                </a:solidFill>
                <a:latin typeface="Consolas" panose="020B0609020204030204" pitchFamily="49" charset="0"/>
              </a:rPr>
              <a:t> </a:t>
            </a:r>
            <a:r>
              <a:rPr lang="en-GB" sz="1200" b="1" dirty="0">
                <a:solidFill>
                  <a:srgbClr val="0DD140"/>
                </a:solidFill>
                <a:latin typeface="Consolas" panose="020B0609020204030204" pitchFamily="49" charset="0"/>
              </a:rPr>
              <a:t>main</a:t>
            </a:r>
            <a:r>
              <a:rPr lang="en-GB" sz="1200" b="1" dirty="0">
                <a:solidFill>
                  <a:srgbClr val="F9FAF4"/>
                </a:solidFill>
                <a:latin typeface="Consolas" panose="020B0609020204030204" pitchFamily="49" charset="0"/>
              </a:rPr>
              <a:t>()</a:t>
            </a:r>
            <a:r>
              <a:rPr lang="en-GB" sz="1200" b="1" dirty="0">
                <a:solidFill>
                  <a:srgbClr val="D9E8F7"/>
                </a:solidFill>
                <a:latin typeface="Consolas" panose="020B0609020204030204" pitchFamily="49" charset="0"/>
              </a:rPr>
              <a:t> </a:t>
            </a:r>
            <a:r>
              <a:rPr lang="en-GB" sz="1200" b="1" dirty="0">
                <a:solidFill>
                  <a:srgbClr val="F9FAF4"/>
                </a:solidFill>
                <a:latin typeface="Consolas" panose="020B0609020204030204" pitchFamily="49" charset="0"/>
              </a:rPr>
              <a:t>{</a:t>
            </a:r>
          </a:p>
          <a:p>
            <a:r>
              <a:rPr lang="en-GB" sz="1200" dirty="0">
                <a:solidFill>
                  <a:srgbClr val="80F2F6"/>
                </a:solidFill>
                <a:latin typeface="Consolas" panose="020B0609020204030204" pitchFamily="49" charset="0"/>
              </a:rPr>
              <a:t>	std</a:t>
            </a:r>
            <a:r>
              <a:rPr lang="en-GB" sz="1200" dirty="0">
                <a:solidFill>
                  <a:srgbClr val="E6E6FA"/>
                </a:solidFill>
                <a:latin typeface="Consolas" panose="020B0609020204030204" pitchFamily="49" charset="0"/>
              </a:rPr>
              <a:t>::</a:t>
            </a:r>
            <a:r>
              <a:rPr lang="en-GB" sz="1200" b="1" dirty="0">
                <a:solidFill>
                  <a:srgbClr val="1290C3"/>
                </a:solidFill>
                <a:latin typeface="Consolas" panose="020B0609020204030204" pitchFamily="49" charset="0"/>
              </a:rPr>
              <a:t>string</a:t>
            </a:r>
            <a:r>
              <a:rPr lang="en-GB" sz="1200" b="1" dirty="0">
                <a:solidFill>
                  <a:srgbClr val="D9E8F7"/>
                </a:solidFill>
                <a:latin typeface="Consolas" panose="020B0609020204030204" pitchFamily="49" charset="0"/>
              </a:rPr>
              <a:t> </a:t>
            </a:r>
            <a:r>
              <a:rPr lang="en-GB" sz="1200" b="1" dirty="0">
                <a:solidFill>
                  <a:srgbClr val="ED7F48"/>
                </a:solidFill>
                <a:latin typeface="Consolas" panose="020B0609020204030204" pitchFamily="49" charset="0"/>
              </a:rPr>
              <a:t>number</a:t>
            </a:r>
            <a:r>
              <a:rPr lang="en-GB" sz="1200" b="1" dirty="0">
                <a:solidFill>
                  <a:srgbClr val="E6E6FA"/>
                </a:solidFill>
                <a:latin typeface="Consolas" panose="020B0609020204030204" pitchFamily="49" charset="0"/>
              </a:rPr>
              <a:t>;</a:t>
            </a:r>
          </a:p>
          <a:p>
            <a:r>
              <a:rPr lang="en-US" sz="1200" dirty="0">
                <a:solidFill>
                  <a:srgbClr val="80F2F6"/>
                </a:solidFill>
                <a:latin typeface="Consolas" panose="020B0609020204030204" pitchFamily="49" charset="0"/>
              </a:rPr>
              <a:t>	std</a:t>
            </a:r>
            <a:r>
              <a:rPr lang="en-US" sz="1200" dirty="0">
                <a:solidFill>
                  <a:srgbClr val="E6E6FA"/>
                </a:solidFill>
                <a:latin typeface="Consolas" panose="020B0609020204030204" pitchFamily="49" charset="0"/>
              </a:rPr>
              <a:t>::</a:t>
            </a:r>
            <a:r>
              <a:rPr lang="en-US" sz="1200" dirty="0" err="1">
                <a:solidFill>
                  <a:srgbClr val="D9E8F7"/>
                </a:solidFill>
                <a:latin typeface="Consolas" panose="020B0609020204030204" pitchFamily="49" charset="0"/>
              </a:rPr>
              <a:t>cout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17C6A3"/>
                </a:solidFill>
                <a:latin typeface="Consolas" panose="020B0609020204030204" pitchFamily="49" charset="0"/>
              </a:rPr>
              <a:t>"Enter a Number: "</a:t>
            </a:r>
            <a:r>
              <a:rPr lang="en-US" sz="1200" dirty="0">
                <a:solidFill>
                  <a:srgbClr val="E6E6FA"/>
                </a:solidFill>
                <a:latin typeface="Consolas" panose="020B0609020204030204" pitchFamily="49" charset="0"/>
              </a:rPr>
              <a:t>;</a:t>
            </a:r>
          </a:p>
          <a:p>
            <a:r>
              <a:rPr lang="en-GB" sz="1200" dirty="0">
                <a:solidFill>
                  <a:srgbClr val="80F2F6"/>
                </a:solidFill>
                <a:latin typeface="Consolas" panose="020B0609020204030204" pitchFamily="49" charset="0"/>
              </a:rPr>
              <a:t>	std</a:t>
            </a:r>
            <a:r>
              <a:rPr lang="en-GB" sz="1200" dirty="0">
                <a:solidFill>
                  <a:srgbClr val="E6E6FA"/>
                </a:solidFill>
                <a:latin typeface="Consolas" panose="020B0609020204030204" pitchFamily="49" charset="0"/>
              </a:rPr>
              <a:t>::</a:t>
            </a:r>
            <a:r>
              <a:rPr lang="en-GB" sz="1200" b="1" dirty="0" err="1">
                <a:solidFill>
                  <a:srgbClr val="96EC3F"/>
                </a:solidFill>
                <a:latin typeface="Consolas" panose="020B0609020204030204" pitchFamily="49" charset="0"/>
              </a:rPr>
              <a:t>getline</a:t>
            </a:r>
            <a:r>
              <a:rPr lang="en-GB" sz="1200" b="1" dirty="0">
                <a:solidFill>
                  <a:srgbClr val="D9E8F7"/>
                </a:solidFill>
                <a:latin typeface="Consolas" panose="020B0609020204030204" pitchFamily="49" charset="0"/>
              </a:rPr>
              <a:t> </a:t>
            </a:r>
            <a:r>
              <a:rPr lang="en-GB" sz="1200" b="1" dirty="0">
                <a:solidFill>
                  <a:srgbClr val="F9FAF4"/>
                </a:solidFill>
                <a:latin typeface="Consolas" panose="020B0609020204030204" pitchFamily="49" charset="0"/>
              </a:rPr>
              <a:t>(</a:t>
            </a:r>
            <a:r>
              <a:rPr lang="en-GB" sz="1200" b="1" dirty="0">
                <a:solidFill>
                  <a:srgbClr val="80F2F6"/>
                </a:solidFill>
                <a:latin typeface="Consolas" panose="020B0609020204030204" pitchFamily="49" charset="0"/>
              </a:rPr>
              <a:t>std</a:t>
            </a:r>
            <a:r>
              <a:rPr lang="en-GB" sz="1200" b="1" dirty="0">
                <a:solidFill>
                  <a:srgbClr val="E6E6FA"/>
                </a:solidFill>
                <a:latin typeface="Consolas" panose="020B0609020204030204" pitchFamily="49" charset="0"/>
              </a:rPr>
              <a:t>::</a:t>
            </a:r>
            <a:r>
              <a:rPr lang="en-GB" sz="1200" b="1" dirty="0" err="1">
                <a:solidFill>
                  <a:srgbClr val="D9E8F7"/>
                </a:solidFill>
                <a:latin typeface="Consolas" panose="020B0609020204030204" pitchFamily="49" charset="0"/>
              </a:rPr>
              <a:t>cin</a:t>
            </a:r>
            <a:r>
              <a:rPr lang="en-GB" sz="1200" b="1" dirty="0">
                <a:solidFill>
                  <a:srgbClr val="E6E6FA"/>
                </a:solidFill>
                <a:latin typeface="Consolas" panose="020B0609020204030204" pitchFamily="49" charset="0"/>
              </a:rPr>
              <a:t>,</a:t>
            </a:r>
            <a:r>
              <a:rPr lang="en-GB" sz="1200" b="1" dirty="0">
                <a:solidFill>
                  <a:srgbClr val="D9E8F7"/>
                </a:solidFill>
                <a:latin typeface="Consolas" panose="020B0609020204030204" pitchFamily="49" charset="0"/>
              </a:rPr>
              <a:t> </a:t>
            </a:r>
            <a:r>
              <a:rPr lang="en-GB" sz="1200" b="1" dirty="0">
                <a:solidFill>
                  <a:srgbClr val="FFBF26"/>
                </a:solidFill>
                <a:latin typeface="Consolas" panose="020B0609020204030204" pitchFamily="49" charset="0"/>
              </a:rPr>
              <a:t>number</a:t>
            </a:r>
            <a:r>
              <a:rPr lang="en-GB" sz="1200" b="1" dirty="0">
                <a:solidFill>
                  <a:srgbClr val="F9FAF4"/>
                </a:solidFill>
                <a:latin typeface="Consolas" panose="020B0609020204030204" pitchFamily="49" charset="0"/>
              </a:rPr>
              <a:t>)</a:t>
            </a:r>
            <a:r>
              <a:rPr lang="en-GB" sz="1200" b="1" dirty="0">
                <a:solidFill>
                  <a:srgbClr val="E6E6FA"/>
                </a:solidFill>
                <a:latin typeface="Consolas" panose="020B0609020204030204" pitchFamily="49" charset="0"/>
              </a:rPr>
              <a:t>;</a:t>
            </a:r>
          </a:p>
          <a:p>
            <a:endParaRPr lang="en-GB" sz="1200" dirty="0">
              <a:latin typeface="Consolas" panose="020B0609020204030204" pitchFamily="49" charset="0"/>
            </a:endParaRPr>
          </a:p>
          <a:p>
            <a:r>
              <a:rPr lang="en-US" sz="1200" b="1" dirty="0">
                <a:solidFill>
                  <a:srgbClr val="DD2867"/>
                </a:solidFill>
                <a:latin typeface="Consolas" panose="020B0609020204030204" pitchFamily="49" charset="0"/>
              </a:rPr>
              <a:t>	if</a:t>
            </a:r>
            <a:r>
              <a:rPr lang="en-US" sz="1200" b="1" dirty="0">
                <a:solidFill>
                  <a:srgbClr val="D9E8F7"/>
                </a:solidFill>
                <a:latin typeface="Consolas" panose="020B0609020204030204" pitchFamily="49" charset="0"/>
              </a:rPr>
              <a:t> </a:t>
            </a:r>
            <a:r>
              <a:rPr lang="en-US" sz="1200" b="1" dirty="0">
                <a:solidFill>
                  <a:srgbClr val="F9FAF4"/>
                </a:solidFill>
                <a:latin typeface="Consolas" panose="020B0609020204030204" pitchFamily="49" charset="0"/>
              </a:rPr>
              <a:t>(</a:t>
            </a:r>
            <a:r>
              <a:rPr lang="en-US" sz="1200" b="1" dirty="0" err="1">
                <a:solidFill>
                  <a:srgbClr val="FFBF26"/>
                </a:solidFill>
                <a:latin typeface="Consolas" panose="020B0609020204030204" pitchFamily="49" charset="0"/>
              </a:rPr>
              <a:t>number</a:t>
            </a:r>
            <a:r>
              <a:rPr lang="en-US" sz="1200" b="1" dirty="0" err="1">
                <a:solidFill>
                  <a:srgbClr val="E6E6FA"/>
                </a:solidFill>
                <a:latin typeface="Consolas" panose="020B0609020204030204" pitchFamily="49" charset="0"/>
              </a:rPr>
              <a:t>.</a:t>
            </a:r>
            <a:r>
              <a:rPr lang="en-US" sz="1200" b="1" dirty="0" err="1">
                <a:solidFill>
                  <a:srgbClr val="A7EC21"/>
                </a:solidFill>
                <a:latin typeface="Consolas" panose="020B0609020204030204" pitchFamily="49" charset="0"/>
              </a:rPr>
              <a:t>find_first_not_of</a:t>
            </a:r>
            <a:r>
              <a:rPr lang="en-US" sz="1200" b="1" dirty="0">
                <a:solidFill>
                  <a:srgbClr val="D9E8F7"/>
                </a:solidFill>
                <a:latin typeface="Consolas" panose="020B0609020204030204" pitchFamily="49" charset="0"/>
              </a:rPr>
              <a:t> </a:t>
            </a:r>
            <a:r>
              <a:rPr lang="en-US" sz="1200" b="1" dirty="0">
                <a:solidFill>
                  <a:srgbClr val="F9FAF4"/>
                </a:solidFill>
                <a:latin typeface="Consolas" panose="020B0609020204030204" pitchFamily="49" charset="0"/>
              </a:rPr>
              <a:t>(</a:t>
            </a:r>
            <a:r>
              <a:rPr lang="en-US" sz="1200" b="1" dirty="0">
                <a:solidFill>
                  <a:srgbClr val="17C6A3"/>
                </a:solidFill>
                <a:latin typeface="Consolas" panose="020B0609020204030204" pitchFamily="49" charset="0"/>
              </a:rPr>
              <a:t>"1234567890"</a:t>
            </a:r>
            <a:r>
              <a:rPr lang="en-US" sz="1200" b="1" dirty="0">
                <a:solidFill>
                  <a:srgbClr val="F9FAF4"/>
                </a:solidFill>
                <a:latin typeface="Consolas" panose="020B0609020204030204" pitchFamily="49" charset="0"/>
              </a:rPr>
              <a:t>)</a:t>
            </a:r>
            <a:r>
              <a:rPr lang="en-US" sz="1200" b="1" dirty="0">
                <a:solidFill>
                  <a:srgbClr val="D9E8F7"/>
                </a:solidFill>
                <a:latin typeface="Consolas" panose="020B0609020204030204" pitchFamily="49" charset="0"/>
              </a:rPr>
              <a:t> </a:t>
            </a:r>
            <a:r>
              <a:rPr lang="en-US" sz="1200" b="1" dirty="0">
                <a:solidFill>
                  <a:srgbClr val="E6E6FA"/>
                </a:solidFill>
                <a:latin typeface="Consolas" panose="020B0609020204030204" pitchFamily="49" charset="0"/>
              </a:rPr>
              <a:t>!=</a:t>
            </a:r>
            <a:r>
              <a:rPr lang="en-US" sz="1200" b="1" dirty="0">
                <a:solidFill>
                  <a:srgbClr val="D9E8F7"/>
                </a:solidFill>
                <a:latin typeface="Consolas" panose="020B0609020204030204" pitchFamily="49" charset="0"/>
              </a:rPr>
              <a:t> </a:t>
            </a:r>
            <a:r>
              <a:rPr lang="en-US" sz="1200" b="1" dirty="0">
                <a:solidFill>
                  <a:srgbClr val="80F2F6"/>
                </a:solidFill>
                <a:latin typeface="Consolas" panose="020B0609020204030204" pitchFamily="49" charset="0"/>
              </a:rPr>
              <a:t>std</a:t>
            </a:r>
            <a:r>
              <a:rPr lang="en-US" sz="1200" b="1" dirty="0">
                <a:solidFill>
                  <a:srgbClr val="E6E6FA"/>
                </a:solidFill>
                <a:latin typeface="Consolas" panose="020B0609020204030204" pitchFamily="49" charset="0"/>
              </a:rPr>
              <a:t>::</a:t>
            </a:r>
            <a:r>
              <a:rPr lang="en-US" sz="1200" b="1" dirty="0">
                <a:solidFill>
                  <a:srgbClr val="1290C3"/>
                </a:solidFill>
                <a:latin typeface="Consolas" panose="020B0609020204030204" pitchFamily="49" charset="0"/>
              </a:rPr>
              <a:t>string</a:t>
            </a:r>
            <a:r>
              <a:rPr lang="en-US" sz="1200" b="1" dirty="0">
                <a:solidFill>
                  <a:srgbClr val="E6E6FA"/>
                </a:solidFill>
                <a:latin typeface="Consolas" panose="020B0609020204030204" pitchFamily="49" charset="0"/>
              </a:rPr>
              <a:t>::</a:t>
            </a:r>
            <a:r>
              <a:rPr lang="en-US" sz="1200" b="1" i="1" dirty="0" err="1">
                <a:solidFill>
                  <a:srgbClr val="8DDAF8"/>
                </a:solidFill>
                <a:latin typeface="Consolas" panose="020B0609020204030204" pitchFamily="49" charset="0"/>
              </a:rPr>
              <a:t>npos</a:t>
            </a:r>
            <a:r>
              <a:rPr lang="en-US" sz="1200" b="1" i="1" dirty="0">
                <a:solidFill>
                  <a:srgbClr val="F9FAF4"/>
                </a:solidFill>
                <a:latin typeface="Consolas" panose="020B0609020204030204" pitchFamily="49" charset="0"/>
              </a:rPr>
              <a:t>)</a:t>
            </a:r>
            <a:r>
              <a:rPr lang="en-US" sz="1200" b="1" i="1" dirty="0">
                <a:solidFill>
                  <a:srgbClr val="D9E8F7"/>
                </a:solidFill>
                <a:latin typeface="Consolas" panose="020B0609020204030204" pitchFamily="49" charset="0"/>
              </a:rPr>
              <a:t> </a:t>
            </a:r>
            <a:r>
              <a:rPr lang="en-US" sz="1200" b="1" i="1" dirty="0">
                <a:solidFill>
                  <a:srgbClr val="F9FAF4"/>
                </a:solidFill>
                <a:latin typeface="Consolas" panose="020B0609020204030204" pitchFamily="49" charset="0"/>
              </a:rPr>
              <a:t>{</a:t>
            </a:r>
          </a:p>
          <a:p>
            <a:r>
              <a:rPr lang="en-US" sz="1200" dirty="0">
                <a:solidFill>
                  <a:srgbClr val="D9E8F7"/>
                </a:solidFill>
                <a:latin typeface="Consolas" panose="020B0609020204030204" pitchFamily="49" charset="0"/>
              </a:rPr>
              <a:t>		</a:t>
            </a:r>
            <a:r>
              <a:rPr lang="en-US" sz="1200" dirty="0">
                <a:solidFill>
                  <a:srgbClr val="80F2F6"/>
                </a:solidFill>
                <a:latin typeface="Consolas" panose="020B0609020204030204" pitchFamily="49" charset="0"/>
              </a:rPr>
              <a:t>std</a:t>
            </a:r>
            <a:r>
              <a:rPr lang="en-US" sz="1200" dirty="0">
                <a:solidFill>
                  <a:srgbClr val="E6E6FA"/>
                </a:solidFill>
                <a:latin typeface="Consolas" panose="020B0609020204030204" pitchFamily="49" charset="0"/>
              </a:rPr>
              <a:t>::</a:t>
            </a:r>
            <a:r>
              <a:rPr lang="en-US" sz="1200" dirty="0" err="1">
                <a:solidFill>
                  <a:srgbClr val="D9E8F7"/>
                </a:solidFill>
                <a:latin typeface="Consolas" panose="020B0609020204030204" pitchFamily="49" charset="0"/>
              </a:rPr>
              <a:t>cout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17C6A3"/>
                </a:solidFill>
                <a:latin typeface="Consolas" panose="020B0609020204030204" pitchFamily="49" charset="0"/>
              </a:rPr>
              <a:t>"Invalid character input : "</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FFBF26"/>
                </a:solidFill>
                <a:latin typeface="Consolas" panose="020B0609020204030204" pitchFamily="49" charset="0"/>
              </a:rPr>
              <a:t>number</a:t>
            </a:r>
            <a:r>
              <a:rPr lang="en-US" sz="1200"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	}</a:t>
            </a:r>
          </a:p>
          <a:p>
            <a:r>
              <a:rPr lang="en-GB" sz="1200" b="1" dirty="0">
                <a:solidFill>
                  <a:srgbClr val="DD2867"/>
                </a:solidFill>
                <a:latin typeface="Consolas" panose="020B0609020204030204" pitchFamily="49" charset="0"/>
              </a:rPr>
              <a:t>	else</a:t>
            </a:r>
            <a:r>
              <a:rPr lang="en-GB" sz="1200" b="1" dirty="0">
                <a:solidFill>
                  <a:srgbClr val="D9E8F7"/>
                </a:solidFill>
                <a:latin typeface="Consolas" panose="020B0609020204030204" pitchFamily="49" charset="0"/>
              </a:rPr>
              <a:t> </a:t>
            </a:r>
            <a:r>
              <a:rPr lang="en-GB" sz="1200" b="1" dirty="0">
                <a:solidFill>
                  <a:srgbClr val="F9FAF4"/>
                </a:solidFill>
                <a:latin typeface="Consolas" panose="020B0609020204030204" pitchFamily="49" charset="0"/>
              </a:rPr>
              <a:t>{</a:t>
            </a:r>
          </a:p>
          <a:p>
            <a:r>
              <a:rPr lang="en-US" sz="1200" dirty="0">
                <a:solidFill>
                  <a:srgbClr val="80F2F6"/>
                </a:solidFill>
                <a:latin typeface="Consolas" panose="020B0609020204030204" pitchFamily="49" charset="0"/>
              </a:rPr>
              <a:t>		std</a:t>
            </a:r>
            <a:r>
              <a:rPr lang="en-US" sz="1200" dirty="0">
                <a:solidFill>
                  <a:srgbClr val="E6E6FA"/>
                </a:solidFill>
                <a:latin typeface="Consolas" panose="020B0609020204030204" pitchFamily="49" charset="0"/>
              </a:rPr>
              <a:t>::</a:t>
            </a:r>
            <a:r>
              <a:rPr lang="en-US" sz="1200" dirty="0" err="1">
                <a:solidFill>
                  <a:srgbClr val="D9E8F7"/>
                </a:solidFill>
                <a:latin typeface="Consolas" panose="020B0609020204030204" pitchFamily="49" charset="0"/>
              </a:rPr>
              <a:t>cout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17C6A3"/>
                </a:solidFill>
                <a:latin typeface="Consolas" panose="020B0609020204030204" pitchFamily="49" charset="0"/>
              </a:rPr>
              <a:t>"Thanks, only numbers in: "</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FFBF26"/>
                </a:solidFill>
                <a:latin typeface="Consolas" panose="020B0609020204030204" pitchFamily="49" charset="0"/>
              </a:rPr>
              <a:t>number</a:t>
            </a:r>
            <a:r>
              <a:rPr lang="en-US" sz="1200"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	}</a:t>
            </a:r>
          </a:p>
          <a:p>
            <a:r>
              <a:rPr lang="en-GB" sz="1200" dirty="0">
                <a:solidFill>
                  <a:srgbClr val="F9FAF4"/>
                </a:solidFill>
                <a:latin typeface="Consolas" panose="020B0609020204030204" pitchFamily="49" charset="0"/>
              </a:rPr>
              <a:t>}</a:t>
            </a:r>
            <a:endParaRPr lang="en-US" sz="1200" noProof="1">
              <a:solidFill>
                <a:prstClr val="white"/>
              </a:solidFill>
              <a:latin typeface="Consolas" panose="020B0609020204030204" pitchFamily="49" charset="0"/>
            </a:endParaRPr>
          </a:p>
        </p:txBody>
      </p:sp>
    </p:spTree>
    <p:extLst>
      <p:ext uri="{BB962C8B-B14F-4D97-AF65-F5344CB8AC3E}">
        <p14:creationId xmlns:p14="http://schemas.microsoft.com/office/powerpoint/2010/main" val="336560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a:t>
            </a:r>
          </a:p>
          <a:p>
            <a:r>
              <a:rPr lang="en-US" sz="5000" dirty="0">
                <a:solidFill>
                  <a:srgbClr val="FDC623"/>
                </a:solidFill>
                <a:latin typeface="Roboto" pitchFamily="2" charset="0"/>
                <a:ea typeface="Roboto" pitchFamily="2" charset="0"/>
              </a:rPr>
              <a:t>Part 2</a:t>
            </a: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Introduction to</a:t>
            </a:r>
          </a:p>
          <a:p>
            <a:r>
              <a:rPr lang="en-US" sz="5000" dirty="0">
                <a:solidFill>
                  <a:srgbClr val="FDC623"/>
                </a:solidFill>
                <a:latin typeface="Roboto" pitchFamily="2" charset="0"/>
                <a:ea typeface="Roboto" pitchFamily="2" charset="0"/>
              </a:rPr>
              <a:t>Namespace</a:t>
            </a:r>
          </a:p>
        </p:txBody>
      </p:sp>
    </p:spTree>
    <p:extLst>
      <p:ext uri="{BB962C8B-B14F-4D97-AF65-F5344CB8AC3E}">
        <p14:creationId xmlns:p14="http://schemas.microsoft.com/office/powerpoint/2010/main" val="179597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Namespace</a:t>
            </a:r>
          </a:p>
        </p:txBody>
      </p:sp>
      <p:sp>
        <p:nvSpPr>
          <p:cNvPr id="3" name="Underrubrik 2"/>
          <p:cNvSpPr txBox="1">
            <a:spLocks/>
          </p:cNvSpPr>
          <p:nvPr/>
        </p:nvSpPr>
        <p:spPr>
          <a:xfrm>
            <a:off x="206266" y="1549399"/>
            <a:ext cx="8170478" cy="2249715"/>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You might have noticed in C++ that “std::</a:t>
            </a:r>
            <a:r>
              <a:rPr lang="en-US" sz="2000" b="1" spc="50" dirty="0" err="1">
                <a:solidFill>
                  <a:schemeClr val="bg1"/>
                </a:solidFill>
                <a:latin typeface="Roboto" pitchFamily="2" charset="0"/>
                <a:ea typeface="Roboto" pitchFamily="2" charset="0"/>
              </a:rPr>
              <a:t>cout</a:t>
            </a:r>
            <a:r>
              <a:rPr lang="en-US" sz="2000" b="1" spc="50" dirty="0">
                <a:solidFill>
                  <a:schemeClr val="bg1"/>
                </a:solidFill>
                <a:latin typeface="Roboto" pitchFamily="2" charset="0"/>
                <a:ea typeface="Roboto" pitchFamily="2" charset="0"/>
              </a:rPr>
              <a:t>” sometimes only is a “</a:t>
            </a:r>
            <a:r>
              <a:rPr lang="en-US" sz="2000" b="1" spc="50" dirty="0" err="1">
                <a:solidFill>
                  <a:schemeClr val="bg1"/>
                </a:solidFill>
                <a:latin typeface="Roboto" pitchFamily="2" charset="0"/>
                <a:ea typeface="Roboto" pitchFamily="2" charset="0"/>
              </a:rPr>
              <a:t>cout</a:t>
            </a:r>
            <a:r>
              <a:rPr lang="en-US" sz="2000" b="1" spc="50" dirty="0">
                <a:solidFill>
                  <a:schemeClr val="bg1"/>
                </a:solidFill>
                <a:latin typeface="Roboto" pitchFamily="2" charset="0"/>
                <a:ea typeface="Roboto" pitchFamily="2" charset="0"/>
              </a:rPr>
              <a:t>”, the reason behind this is namespace</a:t>
            </a:r>
          </a:p>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a:t>
            </a:r>
            <a:r>
              <a:rPr lang="en-US" sz="2000" b="1" spc="50" dirty="0" err="1">
                <a:solidFill>
                  <a:schemeClr val="bg1"/>
                </a:solidFill>
                <a:latin typeface="Roboto" pitchFamily="2" charset="0"/>
                <a:ea typeface="Roboto" pitchFamily="2" charset="0"/>
              </a:rPr>
              <a:t>cout</a:t>
            </a:r>
            <a:r>
              <a:rPr lang="en-US" sz="2000" b="1" spc="50" dirty="0">
                <a:solidFill>
                  <a:schemeClr val="bg1"/>
                </a:solidFill>
                <a:latin typeface="Roboto" pitchFamily="2" charset="0"/>
                <a:ea typeface="Roboto" pitchFamily="2" charset="0"/>
              </a:rPr>
              <a:t>” is a part of the standard library and if you add the line “using namespace std;” it will tell the compiler to directly refer to the standard library (std)</a:t>
            </a:r>
          </a:p>
        </p:txBody>
      </p:sp>
      <p:sp>
        <p:nvSpPr>
          <p:cNvPr id="6" name="Rectangle 5">
            <a:extLst>
              <a:ext uri="{FF2B5EF4-FFF2-40B4-BE49-F238E27FC236}">
                <a16:creationId xmlns:a16="http://schemas.microsoft.com/office/drawing/2014/main" id="{84ACA00D-76A6-423A-9942-3237B8EFB924}"/>
              </a:ext>
            </a:extLst>
          </p:cNvPr>
          <p:cNvSpPr/>
          <p:nvPr/>
        </p:nvSpPr>
        <p:spPr>
          <a:xfrm>
            <a:off x="820742" y="3350293"/>
            <a:ext cx="7332717" cy="181833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200" b="1" dirty="0">
                <a:solidFill>
                  <a:srgbClr val="DD2867"/>
                </a:solidFill>
                <a:latin typeface="Consolas" panose="020B0609020204030204" pitchFamily="49" charset="0"/>
              </a:rPr>
              <a:t>#include</a:t>
            </a:r>
            <a:r>
              <a:rPr lang="en-GB" sz="1200" b="1" dirty="0">
                <a:solidFill>
                  <a:srgbClr val="D9E8F7"/>
                </a:solidFill>
                <a:latin typeface="Consolas" panose="020B0609020204030204" pitchFamily="49" charset="0"/>
              </a:rPr>
              <a:t> </a:t>
            </a:r>
            <a:r>
              <a:rPr lang="en-GB" sz="1200" b="1" dirty="0">
                <a:solidFill>
                  <a:srgbClr val="17C6A3"/>
                </a:solidFill>
                <a:latin typeface="Consolas" panose="020B0609020204030204" pitchFamily="49" charset="0"/>
              </a:rPr>
              <a:t>&lt;iostream&gt;</a:t>
            </a:r>
          </a:p>
          <a:p>
            <a:r>
              <a:rPr lang="en-GB" sz="1200" b="1" dirty="0">
                <a:solidFill>
                  <a:srgbClr val="DD2867"/>
                </a:solidFill>
                <a:latin typeface="Consolas" panose="020B0609020204030204" pitchFamily="49" charset="0"/>
              </a:rPr>
              <a:t>using</a:t>
            </a:r>
            <a:r>
              <a:rPr lang="en-GB" sz="1200" b="1" dirty="0">
                <a:solidFill>
                  <a:srgbClr val="D9E8F7"/>
                </a:solidFill>
                <a:latin typeface="Consolas" panose="020B0609020204030204" pitchFamily="49" charset="0"/>
              </a:rPr>
              <a:t> </a:t>
            </a:r>
            <a:r>
              <a:rPr lang="en-GB" sz="1200" b="1" dirty="0">
                <a:solidFill>
                  <a:srgbClr val="DD2867"/>
                </a:solidFill>
                <a:latin typeface="Consolas" panose="020B0609020204030204" pitchFamily="49" charset="0"/>
              </a:rPr>
              <a:t>namespace</a:t>
            </a:r>
            <a:r>
              <a:rPr lang="en-GB" sz="1200" b="1" dirty="0">
                <a:solidFill>
                  <a:srgbClr val="D9E8F7"/>
                </a:solidFill>
                <a:latin typeface="Consolas" panose="020B0609020204030204" pitchFamily="49" charset="0"/>
              </a:rPr>
              <a:t> </a:t>
            </a:r>
            <a:r>
              <a:rPr lang="en-GB" sz="1200" b="1" dirty="0">
                <a:solidFill>
                  <a:srgbClr val="80F2F6"/>
                </a:solidFill>
                <a:latin typeface="Consolas" panose="020B0609020204030204" pitchFamily="49" charset="0"/>
              </a:rPr>
              <a:t>std</a:t>
            </a:r>
            <a:r>
              <a:rPr lang="en-GB" sz="1200" b="1" dirty="0">
                <a:solidFill>
                  <a:srgbClr val="E6E6FA"/>
                </a:solidFill>
                <a:latin typeface="Consolas" panose="020B0609020204030204" pitchFamily="49" charset="0"/>
              </a:rPr>
              <a:t>;</a:t>
            </a:r>
          </a:p>
          <a:p>
            <a:endParaRPr lang="en-GB" sz="1200" dirty="0">
              <a:latin typeface="Consolas" panose="020B0609020204030204" pitchFamily="49" charset="0"/>
            </a:endParaRPr>
          </a:p>
          <a:p>
            <a:r>
              <a:rPr lang="en-GB" sz="1200" b="1" dirty="0">
                <a:solidFill>
                  <a:srgbClr val="DD2867"/>
                </a:solidFill>
                <a:latin typeface="Consolas" panose="020B0609020204030204" pitchFamily="49" charset="0"/>
              </a:rPr>
              <a:t>int</a:t>
            </a:r>
            <a:r>
              <a:rPr lang="en-GB" sz="1200" b="1" dirty="0">
                <a:solidFill>
                  <a:srgbClr val="D9E8F7"/>
                </a:solidFill>
                <a:latin typeface="Consolas" panose="020B0609020204030204" pitchFamily="49" charset="0"/>
              </a:rPr>
              <a:t> </a:t>
            </a:r>
            <a:r>
              <a:rPr lang="en-GB" sz="1200" b="1" dirty="0">
                <a:solidFill>
                  <a:srgbClr val="0DD140"/>
                </a:solidFill>
                <a:latin typeface="Consolas" panose="020B0609020204030204" pitchFamily="49" charset="0"/>
              </a:rPr>
              <a:t>main</a:t>
            </a:r>
            <a:r>
              <a:rPr lang="en-GB" sz="1200" b="1" dirty="0">
                <a:solidFill>
                  <a:srgbClr val="F9FAF4"/>
                </a:solidFill>
                <a:latin typeface="Consolas" panose="020B0609020204030204" pitchFamily="49" charset="0"/>
              </a:rPr>
              <a:t>()</a:t>
            </a:r>
          </a:p>
          <a:p>
            <a:r>
              <a:rPr lang="en-GB" sz="1200" dirty="0">
                <a:solidFill>
                  <a:srgbClr val="F9FAF4"/>
                </a:solidFill>
                <a:latin typeface="Consolas" panose="020B0609020204030204" pitchFamily="49" charset="0"/>
              </a:rPr>
              <a:t>{</a:t>
            </a:r>
          </a:p>
          <a:p>
            <a:r>
              <a:rPr lang="en-US" sz="1200" dirty="0">
                <a:solidFill>
                  <a:srgbClr val="D9E8F7"/>
                </a:solidFill>
                <a:latin typeface="Consolas" panose="020B0609020204030204" pitchFamily="49" charset="0"/>
              </a:rPr>
              <a:t>	</a:t>
            </a:r>
            <a:r>
              <a:rPr lang="en-US" sz="1200" dirty="0" err="1">
                <a:solidFill>
                  <a:srgbClr val="D9E8F7"/>
                </a:solidFill>
                <a:latin typeface="Consolas" panose="020B0609020204030204" pitchFamily="49" charset="0"/>
              </a:rPr>
              <a:t>cout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17C6A3"/>
                </a:solidFill>
                <a:latin typeface="Consolas" panose="020B0609020204030204" pitchFamily="49" charset="0"/>
              </a:rPr>
              <a:t>"namespace let us call directly to </a:t>
            </a:r>
            <a:r>
              <a:rPr lang="en-US" sz="1200" dirty="0" err="1">
                <a:solidFill>
                  <a:srgbClr val="17C6A3"/>
                </a:solidFill>
                <a:latin typeface="Consolas" panose="020B0609020204030204" pitchFamily="49" charset="0"/>
              </a:rPr>
              <a:t>cout</a:t>
            </a:r>
            <a:r>
              <a:rPr lang="en-US" sz="1200" dirty="0">
                <a:solidFill>
                  <a:srgbClr val="17C6A3"/>
                </a:solidFill>
                <a:latin typeface="Consolas" panose="020B0609020204030204" pitchFamily="49" charset="0"/>
              </a:rPr>
              <a:t>, "</a:t>
            </a:r>
            <a:r>
              <a:rPr lang="en-US" sz="1200" dirty="0">
                <a:solidFill>
                  <a:srgbClr val="E6E6FA"/>
                </a:solidFill>
                <a:latin typeface="Consolas" panose="020B0609020204030204" pitchFamily="49" charset="0"/>
              </a:rPr>
              <a:t>;</a:t>
            </a:r>
          </a:p>
          <a:p>
            <a:r>
              <a:rPr lang="en-US" sz="1200" dirty="0">
                <a:solidFill>
                  <a:srgbClr val="80F2F6"/>
                </a:solidFill>
                <a:latin typeface="Consolas" panose="020B0609020204030204" pitchFamily="49" charset="0"/>
              </a:rPr>
              <a:t>	std</a:t>
            </a:r>
            <a:r>
              <a:rPr lang="en-US" sz="1200" dirty="0">
                <a:solidFill>
                  <a:srgbClr val="E6E6FA"/>
                </a:solidFill>
                <a:latin typeface="Consolas" panose="020B0609020204030204" pitchFamily="49" charset="0"/>
              </a:rPr>
              <a:t>::</a:t>
            </a:r>
            <a:r>
              <a:rPr lang="en-US" sz="1200" dirty="0" err="1">
                <a:solidFill>
                  <a:srgbClr val="D9E8F7"/>
                </a:solidFill>
                <a:latin typeface="Consolas" panose="020B0609020204030204" pitchFamily="49" charset="0"/>
              </a:rPr>
              <a:t>cout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17C6A3"/>
                </a:solidFill>
                <a:latin typeface="Consolas" panose="020B0609020204030204" pitchFamily="49" charset="0"/>
              </a:rPr>
              <a:t>"but can still call from std"</a:t>
            </a:r>
            <a:r>
              <a:rPr lang="en-US" sz="1200" dirty="0">
                <a:solidFill>
                  <a:srgbClr val="E6E6FA"/>
                </a:solidFill>
                <a:latin typeface="Consolas" panose="020B0609020204030204" pitchFamily="49" charset="0"/>
              </a:rPr>
              <a:t>;</a:t>
            </a:r>
          </a:p>
          <a:p>
            <a:r>
              <a:rPr lang="en-GB" sz="1200" b="1" dirty="0">
                <a:solidFill>
                  <a:srgbClr val="DD2867"/>
                </a:solidFill>
                <a:latin typeface="Consolas" panose="020B0609020204030204" pitchFamily="49" charset="0"/>
              </a:rPr>
              <a:t>	return</a:t>
            </a:r>
            <a:r>
              <a:rPr lang="en-GB" sz="1200" b="1" dirty="0">
                <a:solidFill>
                  <a:srgbClr val="D9E8F7"/>
                </a:solidFill>
                <a:latin typeface="Consolas" panose="020B0609020204030204" pitchFamily="49" charset="0"/>
              </a:rPr>
              <a:t> </a:t>
            </a:r>
            <a:r>
              <a:rPr lang="en-GB" sz="1200" b="1" dirty="0">
                <a:solidFill>
                  <a:srgbClr val="6897BB"/>
                </a:solidFill>
                <a:latin typeface="Consolas" panose="020B0609020204030204" pitchFamily="49" charset="0"/>
              </a:rPr>
              <a:t>0</a:t>
            </a:r>
            <a:r>
              <a:rPr lang="en-GB" sz="1200" b="1"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a:t>
            </a:r>
            <a:endParaRPr lang="en-US" sz="1200" noProof="1">
              <a:solidFill>
                <a:prstClr val="white"/>
              </a:solidFill>
              <a:latin typeface="Consolas" panose="020B0609020204030204" pitchFamily="49" charset="0"/>
            </a:endParaRPr>
          </a:p>
        </p:txBody>
      </p:sp>
      <p:sp>
        <p:nvSpPr>
          <p:cNvPr id="7" name="Rectangle 6">
            <a:extLst>
              <a:ext uri="{FF2B5EF4-FFF2-40B4-BE49-F238E27FC236}">
                <a16:creationId xmlns:a16="http://schemas.microsoft.com/office/drawing/2014/main" id="{AA64F9A9-D8CE-4A08-96C3-37ABD452484C}"/>
              </a:ext>
            </a:extLst>
          </p:cNvPr>
          <p:cNvSpPr/>
          <p:nvPr/>
        </p:nvSpPr>
        <p:spPr>
          <a:xfrm>
            <a:off x="820742" y="5310240"/>
            <a:ext cx="7332717" cy="536575"/>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noProof="1">
                <a:solidFill>
                  <a:srgbClr val="FFFF00"/>
                </a:solidFill>
                <a:latin typeface="Consolas" panose="020B0609020204030204" pitchFamily="49" charset="0"/>
                <a:cs typeface="Courier New" panose="02070309020205020404" pitchFamily="49" charset="0"/>
              </a:rPr>
              <a:t>Output:</a:t>
            </a:r>
            <a:r>
              <a:rPr lang="en-US" noProof="1">
                <a:solidFill>
                  <a:schemeClr val="bg1"/>
                </a:solidFill>
                <a:latin typeface="Consolas" panose="020B0609020204030204" pitchFamily="49" charset="0"/>
                <a:cs typeface="Courier New" panose="02070309020205020404" pitchFamily="49" charset="0"/>
              </a:rPr>
              <a:t> </a:t>
            </a:r>
            <a:r>
              <a:rPr lang="en-US" dirty="0"/>
              <a:t>namespace let us call directly to </a:t>
            </a:r>
            <a:r>
              <a:rPr lang="en-US" dirty="0" err="1"/>
              <a:t>cout</a:t>
            </a:r>
            <a:r>
              <a:rPr lang="en-US" dirty="0"/>
              <a:t>, but can still call from std</a:t>
            </a:r>
            <a:endParaRPr lang="en-US" noProof="1">
              <a:solidFill>
                <a:schemeClr val="bg1"/>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012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Create Namespaces</a:t>
            </a:r>
          </a:p>
        </p:txBody>
      </p:sp>
      <p:sp>
        <p:nvSpPr>
          <p:cNvPr id="3" name="Underrubrik 2"/>
          <p:cNvSpPr txBox="1">
            <a:spLocks/>
          </p:cNvSpPr>
          <p:nvPr/>
        </p:nvSpPr>
        <p:spPr>
          <a:xfrm>
            <a:off x="206266" y="1472153"/>
            <a:ext cx="8170478" cy="2249715"/>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You can also create own namespace</a:t>
            </a:r>
          </a:p>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Only one entity can exist with a particular name in a particular scope</a:t>
            </a:r>
          </a:p>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Can use more than one namespace</a:t>
            </a:r>
          </a:p>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Namespaces allow us to group named entities that otherwise would have global scope into narrower scopes, giving them namespace scope. This allows organizing the elements of programs into different logical scopes referred to by names</a:t>
            </a:r>
          </a:p>
          <a:p>
            <a:pPr marL="1257300" lvl="2" indent="-3429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Syntax: </a:t>
            </a:r>
          </a:p>
          <a:p>
            <a:pPr lvl="2" algn="l">
              <a:lnSpc>
                <a:spcPts val="2600"/>
              </a:lnSpc>
            </a:pPr>
            <a:r>
              <a:rPr lang="en-US" sz="1600" b="1" spc="50" dirty="0">
                <a:solidFill>
                  <a:schemeClr val="bg1"/>
                </a:solidFill>
                <a:latin typeface="Roboto" pitchFamily="2" charset="0"/>
                <a:ea typeface="Roboto" pitchFamily="2" charset="0"/>
              </a:rPr>
              <a:t>	namespace identifier</a:t>
            </a:r>
          </a:p>
          <a:p>
            <a:pPr lvl="2" algn="l">
              <a:lnSpc>
                <a:spcPts val="2600"/>
              </a:lnSpc>
            </a:pPr>
            <a:r>
              <a:rPr lang="en-US" sz="1600" b="1" spc="50" dirty="0">
                <a:solidFill>
                  <a:schemeClr val="bg1"/>
                </a:solidFill>
                <a:latin typeface="Roboto" pitchFamily="2" charset="0"/>
                <a:ea typeface="Roboto" pitchFamily="2" charset="0"/>
              </a:rPr>
              <a:t>	{</a:t>
            </a:r>
          </a:p>
          <a:p>
            <a:pPr lvl="2" algn="l">
              <a:lnSpc>
                <a:spcPts val="2600"/>
              </a:lnSpc>
            </a:pPr>
            <a:r>
              <a:rPr lang="en-US" sz="1600" b="1" spc="50" dirty="0">
                <a:solidFill>
                  <a:schemeClr val="bg1"/>
                </a:solidFill>
                <a:latin typeface="Roboto" pitchFamily="2" charset="0"/>
                <a:ea typeface="Roboto" pitchFamily="2" charset="0"/>
              </a:rPr>
              <a:t>	  </a:t>
            </a:r>
            <a:r>
              <a:rPr lang="en-US" sz="1600" b="1" spc="50" dirty="0" err="1">
                <a:solidFill>
                  <a:schemeClr val="bg1"/>
                </a:solidFill>
                <a:latin typeface="Roboto" pitchFamily="2" charset="0"/>
                <a:ea typeface="Roboto" pitchFamily="2" charset="0"/>
              </a:rPr>
              <a:t>named_entities</a:t>
            </a:r>
            <a:endParaRPr lang="en-US" sz="1600" b="1" spc="50" dirty="0">
              <a:solidFill>
                <a:schemeClr val="bg1"/>
              </a:solidFill>
              <a:latin typeface="Roboto" pitchFamily="2" charset="0"/>
              <a:ea typeface="Roboto" pitchFamily="2" charset="0"/>
            </a:endParaRPr>
          </a:p>
          <a:p>
            <a:pPr lvl="2" algn="l">
              <a:lnSpc>
                <a:spcPts val="2600"/>
              </a:lnSpc>
            </a:pPr>
            <a:r>
              <a:rPr lang="en-US" sz="1600" b="1" spc="50" dirty="0">
                <a:solidFill>
                  <a:schemeClr val="bg1"/>
                </a:solidFill>
                <a:latin typeface="Roboto" pitchFamily="2" charset="0"/>
                <a:ea typeface="Roboto" pitchFamily="2" charset="0"/>
              </a:rPr>
              <a:t>	}</a:t>
            </a:r>
          </a:p>
        </p:txBody>
      </p:sp>
      <p:sp>
        <p:nvSpPr>
          <p:cNvPr id="8" name="Rectangle 7">
            <a:extLst>
              <a:ext uri="{FF2B5EF4-FFF2-40B4-BE49-F238E27FC236}">
                <a16:creationId xmlns:a16="http://schemas.microsoft.com/office/drawing/2014/main" id="{E71FF633-AD7F-4BB7-8245-D7562FF92F87}"/>
              </a:ext>
            </a:extLst>
          </p:cNvPr>
          <p:cNvSpPr/>
          <p:nvPr/>
        </p:nvSpPr>
        <p:spPr>
          <a:xfrm>
            <a:off x="4496586" y="4391971"/>
            <a:ext cx="2969443" cy="2249715"/>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200" b="1" dirty="0">
                <a:solidFill>
                  <a:schemeClr val="bg1">
                    <a:lumMod val="50000"/>
                  </a:schemeClr>
                </a:solidFill>
                <a:latin typeface="Consolas" panose="020B0609020204030204" pitchFamily="49" charset="0"/>
              </a:rPr>
              <a:t>//Both namespaces have x and y</a:t>
            </a:r>
          </a:p>
          <a:p>
            <a:r>
              <a:rPr lang="en-GB" sz="1200" b="1" dirty="0">
                <a:solidFill>
                  <a:srgbClr val="DD2867"/>
                </a:solidFill>
                <a:latin typeface="Consolas" panose="020B0609020204030204" pitchFamily="49" charset="0"/>
              </a:rPr>
              <a:t>namespace</a:t>
            </a:r>
            <a:r>
              <a:rPr lang="en-GB" sz="1200" b="1" dirty="0">
                <a:solidFill>
                  <a:srgbClr val="D9E8F7"/>
                </a:solidFill>
                <a:latin typeface="Consolas" panose="020B0609020204030204" pitchFamily="49" charset="0"/>
              </a:rPr>
              <a:t> </a:t>
            </a:r>
            <a:r>
              <a:rPr lang="en-GB" sz="1200" b="1" dirty="0">
                <a:solidFill>
                  <a:srgbClr val="80F2F6"/>
                </a:solidFill>
                <a:latin typeface="Consolas" panose="020B0609020204030204" pitchFamily="49" charset="0"/>
              </a:rPr>
              <a:t>parallelogram</a:t>
            </a:r>
            <a:r>
              <a:rPr lang="en-GB" sz="1200" b="1" dirty="0">
                <a:solidFill>
                  <a:srgbClr val="D9E8F7"/>
                </a:solidFill>
                <a:latin typeface="Consolas" panose="020B0609020204030204" pitchFamily="49" charset="0"/>
              </a:rPr>
              <a:t> </a:t>
            </a:r>
            <a:r>
              <a:rPr lang="en-GB" sz="1200" b="1" dirty="0">
                <a:solidFill>
                  <a:srgbClr val="F9FAF4"/>
                </a:solidFill>
                <a:latin typeface="Consolas" panose="020B0609020204030204" pitchFamily="49" charset="0"/>
              </a:rPr>
              <a:t>{</a:t>
            </a:r>
          </a:p>
          <a:p>
            <a:r>
              <a:rPr lang="en-GB" sz="1200" b="1" dirty="0">
                <a:solidFill>
                  <a:srgbClr val="DD2867"/>
                </a:solidFill>
                <a:latin typeface="Consolas" panose="020B0609020204030204" pitchFamily="49" charset="0"/>
              </a:rPr>
              <a:t>	int</a:t>
            </a:r>
            <a:r>
              <a:rPr lang="en-GB" sz="1200" b="1" dirty="0">
                <a:solidFill>
                  <a:srgbClr val="D9E8F7"/>
                </a:solidFill>
                <a:latin typeface="Consolas" panose="020B0609020204030204" pitchFamily="49" charset="0"/>
              </a:rPr>
              <a:t> </a:t>
            </a:r>
            <a:r>
              <a:rPr lang="en-GB" sz="1200" b="1" dirty="0" err="1">
                <a:solidFill>
                  <a:srgbClr val="ED7F48"/>
                </a:solidFill>
                <a:latin typeface="Consolas" panose="020B0609020204030204" pitchFamily="49" charset="0"/>
              </a:rPr>
              <a:t>x</a:t>
            </a:r>
            <a:r>
              <a:rPr lang="en-GB" sz="1200" b="1" dirty="0" err="1">
                <a:solidFill>
                  <a:srgbClr val="E6E6FA"/>
                </a:solidFill>
                <a:latin typeface="Consolas" panose="020B0609020204030204" pitchFamily="49" charset="0"/>
              </a:rPr>
              <a:t>,</a:t>
            </a:r>
            <a:r>
              <a:rPr lang="en-GB" sz="1200" b="1" dirty="0" err="1">
                <a:solidFill>
                  <a:srgbClr val="ED7F48"/>
                </a:solidFill>
                <a:latin typeface="Consolas" panose="020B0609020204030204" pitchFamily="49" charset="0"/>
              </a:rPr>
              <a:t>y</a:t>
            </a:r>
            <a:r>
              <a:rPr lang="en-GB" sz="1200" b="1"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a:t>
            </a:r>
          </a:p>
          <a:p>
            <a:r>
              <a:rPr lang="en-GB" sz="1200" b="1" dirty="0">
                <a:solidFill>
                  <a:srgbClr val="DD2867"/>
                </a:solidFill>
                <a:latin typeface="Consolas" panose="020B0609020204030204" pitchFamily="49" charset="0"/>
              </a:rPr>
              <a:t>namespace</a:t>
            </a:r>
            <a:r>
              <a:rPr lang="en-GB" sz="1200" b="1" dirty="0">
                <a:solidFill>
                  <a:srgbClr val="D9E8F7"/>
                </a:solidFill>
                <a:latin typeface="Consolas" panose="020B0609020204030204" pitchFamily="49" charset="0"/>
              </a:rPr>
              <a:t> </a:t>
            </a:r>
            <a:r>
              <a:rPr lang="en-GB" sz="1200" b="1" dirty="0">
                <a:solidFill>
                  <a:srgbClr val="80F2F6"/>
                </a:solidFill>
                <a:latin typeface="Consolas" panose="020B0609020204030204" pitchFamily="49" charset="0"/>
              </a:rPr>
              <a:t>rectangle</a:t>
            </a:r>
            <a:r>
              <a:rPr lang="en-GB" sz="1200" b="1" dirty="0">
                <a:solidFill>
                  <a:srgbClr val="D9E8F7"/>
                </a:solidFill>
                <a:latin typeface="Consolas" panose="020B0609020204030204" pitchFamily="49" charset="0"/>
              </a:rPr>
              <a:t> </a:t>
            </a:r>
            <a:r>
              <a:rPr lang="en-GB" sz="1200" b="1" dirty="0">
                <a:solidFill>
                  <a:srgbClr val="F9FAF4"/>
                </a:solidFill>
                <a:latin typeface="Consolas" panose="020B0609020204030204" pitchFamily="49" charset="0"/>
              </a:rPr>
              <a:t>{</a:t>
            </a:r>
          </a:p>
          <a:p>
            <a:r>
              <a:rPr lang="en-GB" sz="1200" b="1" dirty="0">
                <a:solidFill>
                  <a:srgbClr val="DD2867"/>
                </a:solidFill>
                <a:latin typeface="Consolas" panose="020B0609020204030204" pitchFamily="49" charset="0"/>
              </a:rPr>
              <a:t>	int</a:t>
            </a:r>
            <a:r>
              <a:rPr lang="en-GB" sz="1200" b="1" dirty="0">
                <a:solidFill>
                  <a:srgbClr val="D9E8F7"/>
                </a:solidFill>
                <a:latin typeface="Consolas" panose="020B0609020204030204" pitchFamily="49" charset="0"/>
              </a:rPr>
              <a:t> </a:t>
            </a:r>
            <a:r>
              <a:rPr lang="en-GB" sz="1200" b="1" dirty="0" err="1">
                <a:solidFill>
                  <a:srgbClr val="ED7F48"/>
                </a:solidFill>
                <a:latin typeface="Consolas" panose="020B0609020204030204" pitchFamily="49" charset="0"/>
              </a:rPr>
              <a:t>x</a:t>
            </a:r>
            <a:r>
              <a:rPr lang="en-GB" sz="1200" b="1" dirty="0" err="1">
                <a:solidFill>
                  <a:srgbClr val="E6E6FA"/>
                </a:solidFill>
                <a:latin typeface="Consolas" panose="020B0609020204030204" pitchFamily="49" charset="0"/>
              </a:rPr>
              <a:t>,</a:t>
            </a:r>
            <a:r>
              <a:rPr lang="en-GB" sz="1200" b="1" dirty="0" err="1">
                <a:solidFill>
                  <a:srgbClr val="ED7F48"/>
                </a:solidFill>
                <a:latin typeface="Consolas" panose="020B0609020204030204" pitchFamily="49" charset="0"/>
              </a:rPr>
              <a:t>y</a:t>
            </a:r>
            <a:r>
              <a:rPr lang="en-GB" sz="1200" b="1"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a:t>
            </a:r>
          </a:p>
          <a:p>
            <a:r>
              <a:rPr lang="en-GB" sz="1200" dirty="0">
                <a:solidFill>
                  <a:srgbClr val="FFBF26"/>
                </a:solidFill>
                <a:latin typeface="Consolas" panose="020B0609020204030204" pitchFamily="49" charset="0"/>
              </a:rPr>
              <a:t>rectangle::x</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2</a:t>
            </a:r>
            <a:r>
              <a:rPr lang="en-GB" sz="1200" dirty="0">
                <a:solidFill>
                  <a:srgbClr val="E6E6FA"/>
                </a:solidFill>
                <a:latin typeface="Consolas" panose="020B0609020204030204" pitchFamily="49" charset="0"/>
              </a:rPr>
              <a:t>;</a:t>
            </a:r>
          </a:p>
          <a:p>
            <a:r>
              <a:rPr lang="en-GB" sz="1200" dirty="0">
                <a:solidFill>
                  <a:srgbClr val="FFBF26"/>
                </a:solidFill>
                <a:latin typeface="Consolas" panose="020B0609020204030204" pitchFamily="49" charset="0"/>
              </a:rPr>
              <a:t>rectangle::y</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2</a:t>
            </a:r>
            <a:r>
              <a:rPr lang="en-GB" sz="1200" dirty="0">
                <a:solidFill>
                  <a:srgbClr val="E6E6FA"/>
                </a:solidFill>
                <a:latin typeface="Consolas" panose="020B0609020204030204" pitchFamily="49" charset="0"/>
              </a:rPr>
              <a:t>;</a:t>
            </a:r>
          </a:p>
          <a:p>
            <a:r>
              <a:rPr lang="en-GB" sz="1200" dirty="0">
                <a:solidFill>
                  <a:srgbClr val="FFBF26"/>
                </a:solidFill>
                <a:latin typeface="Consolas" panose="020B0609020204030204" pitchFamily="49" charset="0"/>
              </a:rPr>
              <a:t>parallelogram::x</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1</a:t>
            </a:r>
            <a:r>
              <a:rPr lang="en-GB" sz="1200" dirty="0">
                <a:solidFill>
                  <a:srgbClr val="E6E6FA"/>
                </a:solidFill>
                <a:latin typeface="Consolas" panose="020B0609020204030204" pitchFamily="49" charset="0"/>
              </a:rPr>
              <a:t>;</a:t>
            </a:r>
          </a:p>
          <a:p>
            <a:r>
              <a:rPr lang="en-GB" sz="1200" dirty="0">
                <a:solidFill>
                  <a:srgbClr val="FFBF26"/>
                </a:solidFill>
                <a:latin typeface="Consolas" panose="020B0609020204030204" pitchFamily="49" charset="0"/>
              </a:rPr>
              <a:t>parallelogram::y</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1</a:t>
            </a:r>
            <a:r>
              <a:rPr lang="en-GB" sz="1200" dirty="0">
                <a:solidFill>
                  <a:srgbClr val="E6E6FA"/>
                </a:solidFill>
                <a:latin typeface="Consolas" panose="020B0609020204030204" pitchFamily="49" charset="0"/>
              </a:rPr>
              <a:t>;</a:t>
            </a:r>
          </a:p>
        </p:txBody>
      </p:sp>
    </p:spTree>
    <p:extLst>
      <p:ext uri="{BB962C8B-B14F-4D97-AF65-F5344CB8AC3E}">
        <p14:creationId xmlns:p14="http://schemas.microsoft.com/office/powerpoint/2010/main" val="383118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Create Namespaces..</a:t>
            </a:r>
          </a:p>
        </p:txBody>
      </p:sp>
      <p:sp>
        <p:nvSpPr>
          <p:cNvPr id="3" name="Underrubrik 2"/>
          <p:cNvSpPr txBox="1">
            <a:spLocks/>
          </p:cNvSpPr>
          <p:nvPr/>
        </p:nvSpPr>
        <p:spPr>
          <a:xfrm>
            <a:off x="206266" y="1352917"/>
            <a:ext cx="8170478" cy="2249715"/>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Below example will create 2 namespaces and us one of them together with std</a:t>
            </a: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We can not use both “ns1” and “ns2”, because </a:t>
            </a:r>
            <a:r>
              <a:rPr lang="en-US" sz="2000" b="1" spc="50" dirty="0" err="1">
                <a:solidFill>
                  <a:schemeClr val="bg1"/>
                </a:solidFill>
                <a:latin typeface="Roboto" pitchFamily="2" charset="0"/>
                <a:ea typeface="Roboto" pitchFamily="2" charset="0"/>
              </a:rPr>
              <a:t>get_value</a:t>
            </a:r>
            <a:r>
              <a:rPr lang="en-US" sz="2000" b="1" spc="50" dirty="0">
                <a:solidFill>
                  <a:schemeClr val="bg1"/>
                </a:solidFill>
                <a:latin typeface="Roboto" pitchFamily="2" charset="0"/>
                <a:ea typeface="Roboto" pitchFamily="2" charset="0"/>
              </a:rPr>
              <a:t>() exists in both and have same name</a:t>
            </a:r>
          </a:p>
        </p:txBody>
      </p:sp>
      <p:sp>
        <p:nvSpPr>
          <p:cNvPr id="5" name="Rectangle 4">
            <a:extLst>
              <a:ext uri="{FF2B5EF4-FFF2-40B4-BE49-F238E27FC236}">
                <a16:creationId xmlns:a16="http://schemas.microsoft.com/office/drawing/2014/main" id="{F224FDDF-A05B-4827-93E6-9CA7532E8942}"/>
              </a:ext>
            </a:extLst>
          </p:cNvPr>
          <p:cNvSpPr/>
          <p:nvPr/>
        </p:nvSpPr>
        <p:spPr>
          <a:xfrm>
            <a:off x="767256" y="2162377"/>
            <a:ext cx="7332717" cy="339458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000" b="1" dirty="0">
                <a:solidFill>
                  <a:srgbClr val="DD2867"/>
                </a:solidFill>
                <a:latin typeface="Consolas" panose="020B0609020204030204" pitchFamily="49" charset="0"/>
              </a:rPr>
              <a:t>#include</a:t>
            </a:r>
            <a:r>
              <a:rPr lang="en-GB" sz="1000" b="1" dirty="0">
                <a:solidFill>
                  <a:srgbClr val="D9E8F7"/>
                </a:solidFill>
                <a:latin typeface="Consolas" panose="020B0609020204030204" pitchFamily="49" charset="0"/>
              </a:rPr>
              <a:t> </a:t>
            </a:r>
            <a:r>
              <a:rPr lang="en-GB" sz="1000" b="1" dirty="0">
                <a:solidFill>
                  <a:srgbClr val="17C6A3"/>
                </a:solidFill>
                <a:latin typeface="Consolas" panose="020B0609020204030204" pitchFamily="49" charset="0"/>
              </a:rPr>
              <a:t>&lt;iostream&gt;</a:t>
            </a:r>
          </a:p>
          <a:p>
            <a:endParaRPr lang="en-GB" sz="1000" dirty="0">
              <a:latin typeface="Consolas" panose="020B0609020204030204" pitchFamily="49" charset="0"/>
            </a:endParaRPr>
          </a:p>
          <a:p>
            <a:r>
              <a:rPr lang="en-GB" sz="1000" b="1" dirty="0">
                <a:solidFill>
                  <a:srgbClr val="DD2867"/>
                </a:solidFill>
                <a:latin typeface="Consolas" panose="020B0609020204030204" pitchFamily="49" charset="0"/>
              </a:rPr>
              <a:t>namespace</a:t>
            </a:r>
            <a:r>
              <a:rPr lang="en-GB" sz="1000" b="1" dirty="0">
                <a:solidFill>
                  <a:srgbClr val="D9E8F7"/>
                </a:solidFill>
                <a:latin typeface="Consolas" panose="020B0609020204030204" pitchFamily="49" charset="0"/>
              </a:rPr>
              <a:t> </a:t>
            </a:r>
            <a:r>
              <a:rPr lang="en-GB" sz="1000" b="1" dirty="0">
                <a:solidFill>
                  <a:srgbClr val="80F2F6"/>
                </a:solidFill>
                <a:latin typeface="Consolas" panose="020B0609020204030204" pitchFamily="49" charset="0"/>
              </a:rPr>
              <a:t>ns1</a:t>
            </a:r>
          </a:p>
          <a:p>
            <a:r>
              <a:rPr lang="en-GB" sz="1000" dirty="0">
                <a:solidFill>
                  <a:srgbClr val="F9FAF4"/>
                </a:solidFill>
                <a:latin typeface="Consolas" panose="020B0609020204030204" pitchFamily="49" charset="0"/>
              </a:rPr>
              <a:t>{</a:t>
            </a:r>
          </a:p>
          <a:p>
            <a:r>
              <a:rPr lang="en-US" sz="1000" b="1" dirty="0">
                <a:solidFill>
                  <a:srgbClr val="DD2867"/>
                </a:solidFill>
                <a:latin typeface="Consolas" panose="020B0609020204030204" pitchFamily="49" charset="0"/>
              </a:rPr>
              <a:t>	int</a:t>
            </a:r>
            <a:r>
              <a:rPr lang="en-US" sz="1000" b="1" dirty="0">
                <a:solidFill>
                  <a:srgbClr val="D9E8F7"/>
                </a:solidFill>
                <a:latin typeface="Consolas" panose="020B0609020204030204" pitchFamily="49" charset="0"/>
              </a:rPr>
              <a:t> </a:t>
            </a:r>
            <a:r>
              <a:rPr lang="en-US" sz="1000" b="1" dirty="0" err="1">
                <a:solidFill>
                  <a:srgbClr val="0DD140"/>
                </a:solidFill>
                <a:latin typeface="Consolas" panose="020B0609020204030204" pitchFamily="49" charset="0"/>
              </a:rPr>
              <a:t>get_value</a:t>
            </a:r>
            <a:r>
              <a:rPr lang="en-US" sz="1000" b="1" dirty="0">
                <a:solidFill>
                  <a:srgbClr val="F9FAF4"/>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a:solidFill>
                  <a:srgbClr val="F9FAF4"/>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a:solidFill>
                  <a:srgbClr val="DD2867"/>
                </a:solidFill>
                <a:latin typeface="Consolas" panose="020B0609020204030204" pitchFamily="49" charset="0"/>
              </a:rPr>
              <a:t>return</a:t>
            </a:r>
            <a:r>
              <a:rPr lang="en-US" sz="1000" b="1" dirty="0">
                <a:solidFill>
                  <a:srgbClr val="D9E8F7"/>
                </a:solidFill>
                <a:latin typeface="Consolas" panose="020B0609020204030204" pitchFamily="49" charset="0"/>
              </a:rPr>
              <a:t> </a:t>
            </a:r>
            <a:r>
              <a:rPr lang="en-US" sz="1000" b="1" dirty="0">
                <a:solidFill>
                  <a:srgbClr val="6897BB"/>
                </a:solidFill>
                <a:latin typeface="Consolas" panose="020B0609020204030204" pitchFamily="49" charset="0"/>
              </a:rPr>
              <a:t>4</a:t>
            </a:r>
            <a:r>
              <a:rPr lang="en-US" sz="1000" b="1" dirty="0">
                <a:solidFill>
                  <a:srgbClr val="E6E6FA"/>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a:solidFill>
                  <a:srgbClr val="F9FAF4"/>
                </a:solidFill>
                <a:latin typeface="Consolas" panose="020B0609020204030204" pitchFamily="49" charset="0"/>
              </a:rPr>
              <a:t>}</a:t>
            </a:r>
          </a:p>
          <a:p>
            <a:r>
              <a:rPr lang="en-GB" sz="1000" dirty="0">
                <a:solidFill>
                  <a:srgbClr val="F9FAF4"/>
                </a:solidFill>
                <a:latin typeface="Consolas" panose="020B0609020204030204" pitchFamily="49" charset="0"/>
              </a:rPr>
              <a:t>}</a:t>
            </a:r>
          </a:p>
          <a:p>
            <a:endParaRPr lang="en-GB" sz="1000" dirty="0">
              <a:latin typeface="Consolas" panose="020B0609020204030204" pitchFamily="49" charset="0"/>
            </a:endParaRPr>
          </a:p>
          <a:p>
            <a:r>
              <a:rPr lang="en-GB" sz="1000" b="1" dirty="0">
                <a:solidFill>
                  <a:srgbClr val="DD2867"/>
                </a:solidFill>
                <a:latin typeface="Consolas" panose="020B0609020204030204" pitchFamily="49" charset="0"/>
              </a:rPr>
              <a:t>namespace</a:t>
            </a:r>
            <a:r>
              <a:rPr lang="en-GB" sz="1000" b="1" dirty="0">
                <a:solidFill>
                  <a:srgbClr val="D9E8F7"/>
                </a:solidFill>
                <a:latin typeface="Consolas" panose="020B0609020204030204" pitchFamily="49" charset="0"/>
              </a:rPr>
              <a:t> </a:t>
            </a:r>
            <a:r>
              <a:rPr lang="en-GB" sz="1000" b="1" dirty="0">
                <a:solidFill>
                  <a:srgbClr val="80F2F6"/>
                </a:solidFill>
                <a:latin typeface="Consolas" panose="020B0609020204030204" pitchFamily="49" charset="0"/>
              </a:rPr>
              <a:t>ns2</a:t>
            </a:r>
          </a:p>
          <a:p>
            <a:r>
              <a:rPr lang="en-GB" sz="1000" dirty="0">
                <a:solidFill>
                  <a:srgbClr val="F9FAF4"/>
                </a:solidFill>
                <a:latin typeface="Consolas" panose="020B0609020204030204" pitchFamily="49" charset="0"/>
              </a:rPr>
              <a:t>{</a:t>
            </a:r>
          </a:p>
          <a:p>
            <a:r>
              <a:rPr lang="en-US" sz="1000" b="1" dirty="0">
                <a:solidFill>
                  <a:srgbClr val="DD2867"/>
                </a:solidFill>
                <a:latin typeface="Consolas" panose="020B0609020204030204" pitchFamily="49" charset="0"/>
              </a:rPr>
              <a:t>	int</a:t>
            </a:r>
            <a:r>
              <a:rPr lang="en-US" sz="1000" b="1" dirty="0">
                <a:solidFill>
                  <a:srgbClr val="D9E8F7"/>
                </a:solidFill>
                <a:latin typeface="Consolas" panose="020B0609020204030204" pitchFamily="49" charset="0"/>
              </a:rPr>
              <a:t> </a:t>
            </a:r>
            <a:r>
              <a:rPr lang="en-US" sz="1000" b="1" dirty="0" err="1">
                <a:solidFill>
                  <a:srgbClr val="0DD140"/>
                </a:solidFill>
                <a:latin typeface="Consolas" panose="020B0609020204030204" pitchFamily="49" charset="0"/>
              </a:rPr>
              <a:t>get_value</a:t>
            </a:r>
            <a:r>
              <a:rPr lang="en-US" sz="1000" b="1" dirty="0">
                <a:solidFill>
                  <a:srgbClr val="F9FAF4"/>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a:solidFill>
                  <a:srgbClr val="F9FAF4"/>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a:solidFill>
                  <a:srgbClr val="DD2867"/>
                </a:solidFill>
                <a:latin typeface="Consolas" panose="020B0609020204030204" pitchFamily="49" charset="0"/>
              </a:rPr>
              <a:t>return</a:t>
            </a:r>
            <a:r>
              <a:rPr lang="en-US" sz="1000" b="1" dirty="0">
                <a:solidFill>
                  <a:srgbClr val="D9E8F7"/>
                </a:solidFill>
                <a:latin typeface="Consolas" panose="020B0609020204030204" pitchFamily="49" charset="0"/>
              </a:rPr>
              <a:t> </a:t>
            </a:r>
            <a:r>
              <a:rPr lang="en-US" sz="1000" b="1" dirty="0">
                <a:solidFill>
                  <a:srgbClr val="6897BB"/>
                </a:solidFill>
                <a:latin typeface="Consolas" panose="020B0609020204030204" pitchFamily="49" charset="0"/>
              </a:rPr>
              <a:t>5</a:t>
            </a:r>
            <a:r>
              <a:rPr lang="en-US" sz="1000" b="1" dirty="0">
                <a:solidFill>
                  <a:srgbClr val="E6E6FA"/>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a:solidFill>
                  <a:srgbClr val="F9FAF4"/>
                </a:solidFill>
                <a:latin typeface="Consolas" panose="020B0609020204030204" pitchFamily="49" charset="0"/>
              </a:rPr>
              <a:t>}</a:t>
            </a:r>
          </a:p>
          <a:p>
            <a:r>
              <a:rPr lang="en-GB" sz="1000" dirty="0">
                <a:solidFill>
                  <a:srgbClr val="F9FAF4"/>
                </a:solidFill>
                <a:latin typeface="Consolas" panose="020B0609020204030204" pitchFamily="49" charset="0"/>
              </a:rPr>
              <a:t>}</a:t>
            </a:r>
          </a:p>
          <a:p>
            <a:r>
              <a:rPr lang="en-US" sz="1000" dirty="0">
                <a:solidFill>
                  <a:srgbClr val="626262"/>
                </a:solidFill>
                <a:latin typeface="Consolas" panose="020B0609020204030204" pitchFamily="49" charset="0"/>
              </a:rPr>
              <a:t>//using both ns1 and </a:t>
            </a:r>
            <a:r>
              <a:rPr lang="en-US" sz="1000" u="sng" dirty="0">
                <a:solidFill>
                  <a:srgbClr val="626262"/>
                </a:solidFill>
                <a:latin typeface="Consolas" panose="020B0609020204030204" pitchFamily="49" charset="0"/>
              </a:rPr>
              <a:t>std</a:t>
            </a:r>
          </a:p>
          <a:p>
            <a:r>
              <a:rPr lang="en-GB" sz="1000" b="1" dirty="0">
                <a:solidFill>
                  <a:srgbClr val="DD2867"/>
                </a:solidFill>
                <a:latin typeface="Consolas" panose="020B0609020204030204" pitchFamily="49" charset="0"/>
              </a:rPr>
              <a:t>using</a:t>
            </a:r>
            <a:r>
              <a:rPr lang="en-GB" sz="1000" b="1" dirty="0">
                <a:solidFill>
                  <a:srgbClr val="D9E8F7"/>
                </a:solidFill>
                <a:latin typeface="Consolas" panose="020B0609020204030204" pitchFamily="49" charset="0"/>
              </a:rPr>
              <a:t> </a:t>
            </a:r>
            <a:r>
              <a:rPr lang="en-GB" sz="1000" b="1" dirty="0">
                <a:solidFill>
                  <a:srgbClr val="DD2867"/>
                </a:solidFill>
                <a:latin typeface="Consolas" panose="020B0609020204030204" pitchFamily="49" charset="0"/>
              </a:rPr>
              <a:t>namespace</a:t>
            </a:r>
            <a:r>
              <a:rPr lang="en-GB" sz="1000" b="1" dirty="0">
                <a:solidFill>
                  <a:srgbClr val="D9E8F7"/>
                </a:solidFill>
                <a:latin typeface="Consolas" panose="020B0609020204030204" pitchFamily="49" charset="0"/>
              </a:rPr>
              <a:t> </a:t>
            </a:r>
            <a:r>
              <a:rPr lang="en-GB" sz="1000" b="1" dirty="0">
                <a:solidFill>
                  <a:srgbClr val="80F2F6"/>
                </a:solidFill>
                <a:latin typeface="Consolas" panose="020B0609020204030204" pitchFamily="49" charset="0"/>
              </a:rPr>
              <a:t>ns1</a:t>
            </a:r>
            <a:r>
              <a:rPr lang="en-GB" sz="1000" b="1" dirty="0">
                <a:solidFill>
                  <a:srgbClr val="E6E6FA"/>
                </a:solidFill>
                <a:latin typeface="Consolas" panose="020B0609020204030204" pitchFamily="49" charset="0"/>
              </a:rPr>
              <a:t>;</a:t>
            </a:r>
          </a:p>
          <a:p>
            <a:r>
              <a:rPr lang="en-GB" sz="1000" b="1" dirty="0">
                <a:solidFill>
                  <a:srgbClr val="DD2867"/>
                </a:solidFill>
                <a:latin typeface="Consolas" panose="020B0609020204030204" pitchFamily="49" charset="0"/>
              </a:rPr>
              <a:t>using</a:t>
            </a:r>
            <a:r>
              <a:rPr lang="en-GB" sz="1000" b="1" dirty="0">
                <a:solidFill>
                  <a:srgbClr val="D9E8F7"/>
                </a:solidFill>
                <a:latin typeface="Consolas" panose="020B0609020204030204" pitchFamily="49" charset="0"/>
              </a:rPr>
              <a:t> </a:t>
            </a:r>
            <a:r>
              <a:rPr lang="en-GB" sz="1000" b="1" dirty="0">
                <a:solidFill>
                  <a:srgbClr val="DD2867"/>
                </a:solidFill>
                <a:latin typeface="Consolas" panose="020B0609020204030204" pitchFamily="49" charset="0"/>
              </a:rPr>
              <a:t>namespace</a:t>
            </a:r>
            <a:r>
              <a:rPr lang="en-GB" sz="1000" b="1" dirty="0">
                <a:solidFill>
                  <a:srgbClr val="D9E8F7"/>
                </a:solidFill>
                <a:latin typeface="Consolas" panose="020B0609020204030204" pitchFamily="49" charset="0"/>
              </a:rPr>
              <a:t> </a:t>
            </a:r>
            <a:r>
              <a:rPr lang="en-GB" sz="1000" b="1" dirty="0">
                <a:solidFill>
                  <a:srgbClr val="80F2F6"/>
                </a:solidFill>
                <a:latin typeface="Consolas" panose="020B0609020204030204" pitchFamily="49" charset="0"/>
              </a:rPr>
              <a:t>std</a:t>
            </a:r>
            <a:r>
              <a:rPr lang="en-GB" sz="1000" b="1" dirty="0">
                <a:solidFill>
                  <a:srgbClr val="E6E6FA"/>
                </a:solidFill>
                <a:latin typeface="Consolas" panose="020B0609020204030204" pitchFamily="49" charset="0"/>
              </a:rPr>
              <a:t>;</a:t>
            </a:r>
          </a:p>
          <a:p>
            <a:endParaRPr lang="en-GB" sz="1000" dirty="0">
              <a:latin typeface="Consolas" panose="020B0609020204030204" pitchFamily="49" charset="0"/>
            </a:endParaRPr>
          </a:p>
          <a:p>
            <a:r>
              <a:rPr lang="en-GB" sz="1000" b="1" dirty="0">
                <a:solidFill>
                  <a:srgbClr val="DD2867"/>
                </a:solidFill>
                <a:latin typeface="Consolas" panose="020B0609020204030204" pitchFamily="49" charset="0"/>
              </a:rPr>
              <a:t>int</a:t>
            </a:r>
            <a:r>
              <a:rPr lang="en-GB" sz="1000" b="1" dirty="0">
                <a:solidFill>
                  <a:srgbClr val="D9E8F7"/>
                </a:solidFill>
                <a:latin typeface="Consolas" panose="020B0609020204030204" pitchFamily="49" charset="0"/>
              </a:rPr>
              <a:t> </a:t>
            </a:r>
            <a:r>
              <a:rPr lang="en-GB" sz="1000" b="1" dirty="0">
                <a:solidFill>
                  <a:srgbClr val="0DD140"/>
                </a:solidFill>
                <a:latin typeface="Consolas" panose="020B0609020204030204" pitchFamily="49" charset="0"/>
              </a:rPr>
              <a:t>main</a:t>
            </a:r>
            <a:r>
              <a:rPr lang="en-GB" sz="1000" b="1" dirty="0">
                <a:solidFill>
                  <a:srgbClr val="F9FAF4"/>
                </a:solidFill>
                <a:latin typeface="Consolas" panose="020B0609020204030204" pitchFamily="49" charset="0"/>
              </a:rPr>
              <a:t>()</a:t>
            </a:r>
          </a:p>
          <a:p>
            <a:r>
              <a:rPr lang="en-GB" sz="1000" dirty="0">
                <a:solidFill>
                  <a:srgbClr val="F9FAF4"/>
                </a:solidFill>
                <a:latin typeface="Consolas" panose="020B0609020204030204" pitchFamily="49" charset="0"/>
              </a:rPr>
              <a:t>{</a:t>
            </a:r>
          </a:p>
          <a:p>
            <a:r>
              <a:rPr lang="en-GB" sz="1000" dirty="0">
                <a:solidFill>
                  <a:srgbClr val="D9E8F7"/>
                </a:solidFill>
                <a:latin typeface="Consolas" panose="020B0609020204030204" pitchFamily="49" charset="0"/>
              </a:rPr>
              <a:t>	</a:t>
            </a:r>
            <a:r>
              <a:rPr lang="en-GB" sz="1000" dirty="0" err="1">
                <a:solidFill>
                  <a:srgbClr val="D9E8F7"/>
                </a:solidFill>
                <a:latin typeface="Consolas" panose="020B0609020204030204" pitchFamily="49" charset="0"/>
              </a:rPr>
              <a:t>cout</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&lt;&lt;</a:t>
            </a:r>
            <a:r>
              <a:rPr lang="en-GB" sz="1000" dirty="0">
                <a:solidFill>
                  <a:srgbClr val="D9E8F7"/>
                </a:solidFill>
                <a:latin typeface="Consolas" panose="020B0609020204030204" pitchFamily="49" charset="0"/>
              </a:rPr>
              <a:t> </a:t>
            </a:r>
            <a:r>
              <a:rPr lang="en-GB" sz="1000" b="1" dirty="0" err="1">
                <a:solidFill>
                  <a:srgbClr val="A7EC21"/>
                </a:solidFill>
                <a:latin typeface="Consolas" panose="020B0609020204030204" pitchFamily="49" charset="0"/>
              </a:rPr>
              <a:t>get_value</a:t>
            </a:r>
            <a:r>
              <a:rPr lang="en-GB" sz="1000" b="1" dirty="0">
                <a:solidFill>
                  <a:srgbClr val="F9FAF4"/>
                </a:solidFill>
                <a:latin typeface="Consolas" panose="020B0609020204030204" pitchFamily="49" charset="0"/>
              </a:rPr>
              <a:t>()</a:t>
            </a:r>
            <a:r>
              <a:rPr lang="en-GB" sz="1000" b="1" dirty="0">
                <a:solidFill>
                  <a:srgbClr val="D9E8F7"/>
                </a:solidFill>
                <a:latin typeface="Consolas" panose="020B0609020204030204" pitchFamily="49" charset="0"/>
              </a:rPr>
              <a:t> </a:t>
            </a:r>
            <a:r>
              <a:rPr lang="en-GB" sz="1000" b="1" dirty="0">
                <a:solidFill>
                  <a:srgbClr val="E6E6FA"/>
                </a:solidFill>
                <a:latin typeface="Consolas" panose="020B0609020204030204" pitchFamily="49" charset="0"/>
              </a:rPr>
              <a:t>&lt;&lt;</a:t>
            </a:r>
            <a:r>
              <a:rPr lang="en-GB" sz="1000" b="1" dirty="0">
                <a:solidFill>
                  <a:srgbClr val="D9E8F7"/>
                </a:solidFill>
                <a:latin typeface="Consolas" panose="020B0609020204030204" pitchFamily="49" charset="0"/>
              </a:rPr>
              <a:t> </a:t>
            </a:r>
            <a:r>
              <a:rPr lang="en-GB" sz="1000" b="1" dirty="0" err="1">
                <a:solidFill>
                  <a:srgbClr val="96EC3F"/>
                </a:solidFill>
                <a:latin typeface="Consolas" panose="020B0609020204030204" pitchFamily="49" charset="0"/>
              </a:rPr>
              <a:t>endl</a:t>
            </a:r>
            <a:r>
              <a:rPr lang="en-GB" sz="1000" b="1" dirty="0">
                <a:solidFill>
                  <a:srgbClr val="E6E6FA"/>
                </a:solidFill>
                <a:latin typeface="Consolas" panose="020B0609020204030204" pitchFamily="49" charset="0"/>
              </a:rPr>
              <a:t>;		</a:t>
            </a:r>
            <a:r>
              <a:rPr lang="en-GB" sz="1000" b="1" dirty="0">
                <a:solidFill>
                  <a:schemeClr val="bg1">
                    <a:lumMod val="50000"/>
                  </a:schemeClr>
                </a:solidFill>
                <a:latin typeface="Consolas" panose="020B0609020204030204" pitchFamily="49" charset="0"/>
              </a:rPr>
              <a:t>//will print 4</a:t>
            </a:r>
          </a:p>
          <a:p>
            <a:r>
              <a:rPr lang="en-US" sz="1000" dirty="0">
                <a:solidFill>
                  <a:srgbClr val="D9E8F7"/>
                </a:solidFill>
                <a:latin typeface="Consolas" panose="020B0609020204030204" pitchFamily="49" charset="0"/>
              </a:rPr>
              <a:t>	</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80F2F6"/>
                </a:solidFill>
                <a:latin typeface="Consolas" panose="020B0609020204030204" pitchFamily="49" charset="0"/>
              </a:rPr>
              <a:t>ns2</a:t>
            </a:r>
            <a:r>
              <a:rPr lang="en-US" sz="1000" dirty="0">
                <a:solidFill>
                  <a:srgbClr val="E6E6FA"/>
                </a:solidFill>
                <a:latin typeface="Consolas" panose="020B0609020204030204" pitchFamily="49" charset="0"/>
              </a:rPr>
              <a:t>::</a:t>
            </a:r>
            <a:r>
              <a:rPr lang="en-US" sz="1000" b="1" dirty="0" err="1">
                <a:solidFill>
                  <a:srgbClr val="A7EC21"/>
                </a:solidFill>
                <a:latin typeface="Consolas" panose="020B0609020204030204" pitchFamily="49" charset="0"/>
              </a:rPr>
              <a:t>get_value</a:t>
            </a:r>
            <a:r>
              <a:rPr lang="en-US" sz="1000" b="1" dirty="0">
                <a:solidFill>
                  <a:srgbClr val="F9FAF4"/>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a:solidFill>
                  <a:srgbClr val="E6E6FA"/>
                </a:solidFill>
                <a:latin typeface="Consolas" panose="020B0609020204030204" pitchFamily="49" charset="0"/>
              </a:rPr>
              <a:t>&lt;&lt;</a:t>
            </a:r>
            <a:r>
              <a:rPr lang="en-US" sz="1000" b="1" dirty="0">
                <a:solidFill>
                  <a:srgbClr val="D9E8F7"/>
                </a:solidFill>
                <a:latin typeface="Consolas" panose="020B0609020204030204" pitchFamily="49" charset="0"/>
              </a:rPr>
              <a:t> </a:t>
            </a:r>
            <a:r>
              <a:rPr lang="en-US" sz="1000" b="1" dirty="0" err="1">
                <a:solidFill>
                  <a:srgbClr val="96EC3F"/>
                </a:solidFill>
                <a:latin typeface="Consolas" panose="020B0609020204030204" pitchFamily="49" charset="0"/>
              </a:rPr>
              <a:t>endl</a:t>
            </a:r>
            <a:r>
              <a:rPr lang="en-US" sz="1000" b="1" dirty="0">
                <a:solidFill>
                  <a:srgbClr val="E6E6FA"/>
                </a:solidFill>
                <a:latin typeface="Consolas" panose="020B0609020204030204" pitchFamily="49" charset="0"/>
              </a:rPr>
              <a:t>;	</a:t>
            </a:r>
            <a:r>
              <a:rPr lang="en-US" sz="1000" b="1" dirty="0">
                <a:solidFill>
                  <a:schemeClr val="bg1">
                    <a:lumMod val="50000"/>
                  </a:schemeClr>
                </a:solidFill>
                <a:latin typeface="Consolas" panose="020B0609020204030204" pitchFamily="49" charset="0"/>
              </a:rPr>
              <a:t>//will print 5</a:t>
            </a:r>
          </a:p>
          <a:p>
            <a:r>
              <a:rPr lang="en-GB" sz="1000" b="1" dirty="0">
                <a:solidFill>
                  <a:srgbClr val="DD2867"/>
                </a:solidFill>
                <a:latin typeface="Consolas" panose="020B0609020204030204" pitchFamily="49" charset="0"/>
              </a:rPr>
              <a:t>	return</a:t>
            </a:r>
            <a:r>
              <a:rPr lang="en-GB" sz="1000" b="1" dirty="0">
                <a:solidFill>
                  <a:srgbClr val="D9E8F7"/>
                </a:solidFill>
                <a:latin typeface="Consolas" panose="020B0609020204030204" pitchFamily="49" charset="0"/>
              </a:rPr>
              <a:t> </a:t>
            </a:r>
            <a:r>
              <a:rPr lang="en-GB" sz="1000" b="1" dirty="0">
                <a:solidFill>
                  <a:srgbClr val="6897BB"/>
                </a:solidFill>
                <a:latin typeface="Consolas" panose="020B0609020204030204" pitchFamily="49" charset="0"/>
              </a:rPr>
              <a:t>0</a:t>
            </a:r>
            <a:r>
              <a:rPr lang="en-GB" sz="1000" b="1"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a:t>
            </a:r>
            <a:endParaRPr lang="en-US" sz="1000" noProof="1">
              <a:solidFill>
                <a:schemeClr val="bg1"/>
              </a:solidFill>
              <a:latin typeface="Consolas" panose="020B0609020204030204" pitchFamily="49" charset="0"/>
            </a:endParaRPr>
          </a:p>
        </p:txBody>
      </p:sp>
    </p:spTree>
    <p:extLst>
      <p:ext uri="{BB962C8B-B14F-4D97-AF65-F5344CB8AC3E}">
        <p14:creationId xmlns:p14="http://schemas.microsoft.com/office/powerpoint/2010/main" val="178746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a:t>
            </a:r>
          </a:p>
          <a:p>
            <a:r>
              <a:rPr lang="en-US" sz="5000" dirty="0">
                <a:solidFill>
                  <a:srgbClr val="FDC623"/>
                </a:solidFill>
                <a:latin typeface="Roboto" pitchFamily="2" charset="0"/>
                <a:ea typeface="Roboto" pitchFamily="2" charset="0"/>
              </a:rPr>
              <a:t>Part 3</a:t>
            </a: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The for-loop</a:t>
            </a:r>
          </a:p>
        </p:txBody>
      </p:sp>
    </p:spTree>
    <p:extLst>
      <p:ext uri="{BB962C8B-B14F-4D97-AF65-F5344CB8AC3E}">
        <p14:creationId xmlns:p14="http://schemas.microsoft.com/office/powerpoint/2010/main" val="134145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For-loop… what is that? </a:t>
            </a:r>
          </a:p>
        </p:txBody>
      </p:sp>
      <p:sp>
        <p:nvSpPr>
          <p:cNvPr id="3" name="Underrubrik 2"/>
          <p:cNvSpPr txBox="1">
            <a:spLocks/>
          </p:cNvSpPr>
          <p:nvPr/>
        </p:nvSpPr>
        <p:spPr>
          <a:xfrm>
            <a:off x="952500" y="1549400"/>
            <a:ext cx="7099300"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756000" lvl="1" indent="-298800" algn="l">
              <a:lnSpc>
                <a:spcPts val="2600"/>
              </a:lnSpc>
              <a:buFont typeface="+mj-lt"/>
              <a:buAutoNum type="arabicPeriod"/>
            </a:pPr>
            <a:endParaRPr lang="sv-SE" sz="1600" b="1" spc="50" dirty="0">
              <a:latin typeface="Roboto" pitchFamily="2" charset="0"/>
              <a:ea typeface="Roboto" pitchFamily="2" charset="0"/>
            </a:endParaRPr>
          </a:p>
          <a:p>
            <a:pPr marL="298800" indent="-298800" algn="l">
              <a:lnSpc>
                <a:spcPts val="2600"/>
              </a:lnSpc>
              <a:buFont typeface="+mj-lt"/>
              <a:buAutoNum type="arabicPeriod"/>
            </a:pPr>
            <a:endParaRPr lang="sv-SE"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FD7C9D8D-ECF0-4781-862A-C708FAEA4F57}"/>
              </a:ext>
            </a:extLst>
          </p:cNvPr>
          <p:cNvSpPr txBox="1">
            <a:spLocks/>
          </p:cNvSpPr>
          <p:nvPr/>
        </p:nvSpPr>
        <p:spPr>
          <a:xfrm>
            <a:off x="1104900" y="1701801"/>
            <a:ext cx="7099300" cy="123393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spc="50" dirty="0">
                <a:latin typeface="Roboto" pitchFamily="2" charset="0"/>
                <a:ea typeface="Roboto" pitchFamily="2" charset="0"/>
              </a:rPr>
              <a:t>Use the </a:t>
            </a:r>
            <a:r>
              <a:rPr lang="en-US" sz="2000" b="1" i="1" spc="50" dirty="0">
                <a:latin typeface="Roboto" pitchFamily="2" charset="0"/>
                <a:ea typeface="Roboto" pitchFamily="2" charset="0"/>
              </a:rPr>
              <a:t>for-loop</a:t>
            </a:r>
            <a:r>
              <a:rPr lang="en-US" sz="2000" b="1" spc="50" dirty="0">
                <a:latin typeface="Roboto" pitchFamily="2" charset="0"/>
                <a:ea typeface="Roboto" pitchFamily="2" charset="0"/>
              </a:rPr>
              <a:t> to do something for each element in a sequence</a:t>
            </a:r>
          </a:p>
          <a:p>
            <a:pPr marL="342900" indent="-342900" algn="l">
              <a:buFont typeface="Arial" panose="020B0604020202020204" pitchFamily="34" charset="0"/>
              <a:buChar char="•"/>
            </a:pPr>
            <a:r>
              <a:rPr lang="en-US" sz="2000" b="1" spc="50" dirty="0">
                <a:latin typeface="Roboto" pitchFamily="2" charset="0"/>
                <a:ea typeface="Roboto" pitchFamily="2" charset="0"/>
              </a:rPr>
              <a:t>“for (initialization; condition; increase) statement;”</a:t>
            </a: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10" name="Rectangle 9">
            <a:extLst>
              <a:ext uri="{FF2B5EF4-FFF2-40B4-BE49-F238E27FC236}">
                <a16:creationId xmlns:a16="http://schemas.microsoft.com/office/drawing/2014/main" id="{E7A6F50C-94DF-403A-86DE-6604DED00BF3}"/>
              </a:ext>
            </a:extLst>
          </p:cNvPr>
          <p:cNvSpPr/>
          <p:nvPr/>
        </p:nvSpPr>
        <p:spPr>
          <a:xfrm>
            <a:off x="858782" y="2935732"/>
            <a:ext cx="7332717" cy="183199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DD2867"/>
                </a:solidFill>
                <a:latin typeface="Consolas" panose="020B0609020204030204" pitchFamily="49" charset="0"/>
              </a:rPr>
              <a:t>int</a:t>
            </a:r>
            <a:r>
              <a:rPr lang="en-GB" dirty="0">
                <a:solidFill>
                  <a:srgbClr val="D9E8F7"/>
                </a:solidFill>
                <a:latin typeface="Consolas" panose="020B0609020204030204" pitchFamily="49" charset="0"/>
              </a:rPr>
              <a:t> </a:t>
            </a:r>
            <a:r>
              <a:rPr lang="en-GB" dirty="0" err="1">
                <a:solidFill>
                  <a:srgbClr val="ED7F48"/>
                </a:solidFill>
                <a:latin typeface="Consolas" panose="020B0609020204030204" pitchFamily="49" charset="0"/>
              </a:rPr>
              <a:t>i</a:t>
            </a:r>
            <a:r>
              <a:rPr lang="en-GB" dirty="0">
                <a:solidFill>
                  <a:srgbClr val="E6E6FA"/>
                </a:solidFill>
                <a:latin typeface="Consolas" panose="020B0609020204030204" pitchFamily="49" charset="0"/>
              </a:rPr>
              <a:t>;</a:t>
            </a:r>
          </a:p>
          <a:p>
            <a:r>
              <a:rPr lang="nn-NO" dirty="0">
                <a:solidFill>
                  <a:srgbClr val="DD2867"/>
                </a:solidFill>
                <a:latin typeface="Consolas" panose="020B0609020204030204" pitchFamily="49" charset="0"/>
              </a:rPr>
              <a:t>for</a:t>
            </a:r>
            <a:r>
              <a:rPr lang="nn-NO" dirty="0">
                <a:solidFill>
                  <a:srgbClr val="D9E8F7"/>
                </a:solidFill>
                <a:latin typeface="Consolas" panose="020B0609020204030204" pitchFamily="49" charset="0"/>
              </a:rPr>
              <a:t> </a:t>
            </a:r>
            <a:r>
              <a:rPr lang="nn-NO" dirty="0">
                <a:solidFill>
                  <a:srgbClr val="F9FAF4"/>
                </a:solidFill>
                <a:latin typeface="Consolas" panose="020B0609020204030204" pitchFamily="49" charset="0"/>
              </a:rPr>
              <a:t>(</a:t>
            </a:r>
            <a:r>
              <a:rPr lang="nn-NO" dirty="0">
                <a:solidFill>
                  <a:srgbClr val="FFBF26"/>
                </a:solidFill>
                <a:latin typeface="Consolas" panose="020B0609020204030204" pitchFamily="49" charset="0"/>
              </a:rPr>
              <a:t>i</a:t>
            </a:r>
            <a:r>
              <a:rPr lang="nn-NO" dirty="0">
                <a:solidFill>
                  <a:srgbClr val="D9E8F7"/>
                </a:solidFill>
                <a:latin typeface="Consolas" panose="020B0609020204030204" pitchFamily="49" charset="0"/>
              </a:rPr>
              <a:t> </a:t>
            </a:r>
            <a:r>
              <a:rPr lang="nn-NO" dirty="0">
                <a:solidFill>
                  <a:srgbClr val="E6E6FA"/>
                </a:solidFill>
                <a:latin typeface="Consolas" panose="020B0609020204030204" pitchFamily="49" charset="0"/>
              </a:rPr>
              <a:t>=</a:t>
            </a:r>
            <a:r>
              <a:rPr lang="nn-NO" dirty="0">
                <a:solidFill>
                  <a:srgbClr val="D9E8F7"/>
                </a:solidFill>
                <a:latin typeface="Consolas" panose="020B0609020204030204" pitchFamily="49" charset="0"/>
              </a:rPr>
              <a:t> </a:t>
            </a:r>
            <a:r>
              <a:rPr lang="nn-NO" dirty="0">
                <a:solidFill>
                  <a:srgbClr val="6897BB"/>
                </a:solidFill>
                <a:latin typeface="Consolas" panose="020B0609020204030204" pitchFamily="49" charset="0"/>
              </a:rPr>
              <a:t>0</a:t>
            </a:r>
            <a:r>
              <a:rPr lang="nn-NO" dirty="0">
                <a:solidFill>
                  <a:srgbClr val="E6E6FA"/>
                </a:solidFill>
                <a:latin typeface="Consolas" panose="020B0609020204030204" pitchFamily="49" charset="0"/>
              </a:rPr>
              <a:t>;</a:t>
            </a:r>
            <a:r>
              <a:rPr lang="nn-NO" dirty="0">
                <a:solidFill>
                  <a:srgbClr val="D9E8F7"/>
                </a:solidFill>
                <a:latin typeface="Consolas" panose="020B0609020204030204" pitchFamily="49" charset="0"/>
              </a:rPr>
              <a:t> </a:t>
            </a:r>
            <a:r>
              <a:rPr lang="nn-NO" dirty="0">
                <a:solidFill>
                  <a:srgbClr val="FFBF26"/>
                </a:solidFill>
                <a:latin typeface="Consolas" panose="020B0609020204030204" pitchFamily="49" charset="0"/>
              </a:rPr>
              <a:t>i</a:t>
            </a:r>
            <a:r>
              <a:rPr lang="nn-NO" dirty="0">
                <a:solidFill>
                  <a:srgbClr val="E6E6FA"/>
                </a:solidFill>
                <a:latin typeface="Consolas" panose="020B0609020204030204" pitchFamily="49" charset="0"/>
              </a:rPr>
              <a:t>&lt;</a:t>
            </a:r>
            <a:r>
              <a:rPr lang="nn-NO" dirty="0">
                <a:solidFill>
                  <a:srgbClr val="6897BB"/>
                </a:solidFill>
                <a:latin typeface="Consolas" panose="020B0609020204030204" pitchFamily="49" charset="0"/>
              </a:rPr>
              <a:t>3</a:t>
            </a:r>
            <a:r>
              <a:rPr lang="nn-NO" dirty="0">
                <a:solidFill>
                  <a:srgbClr val="E6E6FA"/>
                </a:solidFill>
                <a:latin typeface="Consolas" panose="020B0609020204030204" pitchFamily="49" charset="0"/>
              </a:rPr>
              <a:t>;</a:t>
            </a:r>
            <a:r>
              <a:rPr lang="nn-NO" dirty="0">
                <a:solidFill>
                  <a:srgbClr val="D9E8F7"/>
                </a:solidFill>
                <a:latin typeface="Consolas" panose="020B0609020204030204" pitchFamily="49" charset="0"/>
              </a:rPr>
              <a:t> </a:t>
            </a:r>
            <a:r>
              <a:rPr lang="nn-NO" dirty="0">
                <a:solidFill>
                  <a:srgbClr val="FFBF26"/>
                </a:solidFill>
                <a:latin typeface="Consolas" panose="020B0609020204030204" pitchFamily="49" charset="0"/>
              </a:rPr>
              <a:t>i</a:t>
            </a:r>
            <a:r>
              <a:rPr lang="nn-NO" dirty="0">
                <a:solidFill>
                  <a:srgbClr val="E6E6FA"/>
                </a:solidFill>
                <a:latin typeface="Consolas" panose="020B0609020204030204" pitchFamily="49" charset="0"/>
              </a:rPr>
              <a:t>++</a:t>
            </a:r>
            <a:r>
              <a:rPr lang="nn-NO" dirty="0">
                <a:solidFill>
                  <a:srgbClr val="F9FAF4"/>
                </a:solidFill>
                <a:latin typeface="Consolas" panose="020B0609020204030204" pitchFamily="49" charset="0"/>
              </a:rPr>
              <a:t>)</a:t>
            </a:r>
          </a:p>
          <a:p>
            <a:r>
              <a:rPr lang="en-US" dirty="0">
                <a:solidFill>
                  <a:srgbClr val="626262"/>
                </a:solidFill>
                <a:latin typeface="Consolas" panose="020B0609020204030204" pitchFamily="49" charset="0"/>
              </a:rPr>
              <a:t>//</a:t>
            </a:r>
            <a:r>
              <a:rPr lang="en-US" dirty="0" err="1">
                <a:solidFill>
                  <a:srgbClr val="626262"/>
                </a:solidFill>
                <a:latin typeface="Consolas" panose="020B0609020204030204" pitchFamily="49" charset="0"/>
              </a:rPr>
              <a:t>init</a:t>
            </a:r>
            <a:r>
              <a:rPr lang="en-US" dirty="0">
                <a:solidFill>
                  <a:srgbClr val="626262"/>
                </a:solidFill>
                <a:latin typeface="Consolas" panose="020B0609020204030204" pitchFamily="49" charset="0"/>
              </a:rPr>
              <a:t> </a:t>
            </a:r>
            <a:r>
              <a:rPr lang="en-US" dirty="0" err="1">
                <a:solidFill>
                  <a:srgbClr val="626262"/>
                </a:solidFill>
                <a:latin typeface="Consolas" panose="020B0609020204030204" pitchFamily="49" charset="0"/>
              </a:rPr>
              <a:t>i</a:t>
            </a:r>
            <a:r>
              <a:rPr lang="en-US" dirty="0">
                <a:solidFill>
                  <a:srgbClr val="626262"/>
                </a:solidFill>
                <a:latin typeface="Consolas" panose="020B0609020204030204" pitchFamily="49" charset="0"/>
              </a:rPr>
              <a:t> to 0,as long as </a:t>
            </a:r>
            <a:r>
              <a:rPr lang="en-US" dirty="0" err="1">
                <a:solidFill>
                  <a:srgbClr val="626262"/>
                </a:solidFill>
                <a:latin typeface="Consolas" panose="020B0609020204030204" pitchFamily="49" charset="0"/>
              </a:rPr>
              <a:t>i</a:t>
            </a:r>
            <a:r>
              <a:rPr lang="en-US" dirty="0">
                <a:solidFill>
                  <a:srgbClr val="626262"/>
                </a:solidFill>
                <a:latin typeface="Consolas" panose="020B0609020204030204" pitchFamily="49" charset="0"/>
              </a:rPr>
              <a:t> is lower than 3, do </a:t>
            </a:r>
            <a:r>
              <a:rPr lang="en-US" dirty="0" err="1">
                <a:solidFill>
                  <a:srgbClr val="626262"/>
                </a:solidFill>
                <a:latin typeface="Consolas" panose="020B0609020204030204" pitchFamily="49" charset="0"/>
              </a:rPr>
              <a:t>i</a:t>
            </a:r>
            <a:r>
              <a:rPr lang="en-US" dirty="0">
                <a:solidFill>
                  <a:srgbClr val="626262"/>
                </a:solidFill>
                <a:latin typeface="Consolas" panose="020B0609020204030204" pitchFamily="49" charset="0"/>
              </a:rPr>
              <a:t>++</a:t>
            </a:r>
          </a:p>
          <a:p>
            <a:r>
              <a:rPr lang="en-GB" dirty="0">
                <a:solidFill>
                  <a:srgbClr val="F9FAF4"/>
                </a:solidFill>
                <a:latin typeface="Consolas" panose="020B0609020204030204" pitchFamily="49" charset="0"/>
              </a:rPr>
              <a:t>{</a:t>
            </a:r>
          </a:p>
          <a:p>
            <a:r>
              <a:rPr lang="en-GB" dirty="0">
                <a:solidFill>
                  <a:srgbClr val="D9E8F7"/>
                </a:solidFill>
                <a:latin typeface="Consolas" panose="020B0609020204030204" pitchFamily="49" charset="0"/>
              </a:rPr>
              <a:t> </a:t>
            </a:r>
            <a:r>
              <a:rPr lang="en-GB" dirty="0">
                <a:solidFill>
                  <a:srgbClr val="80F2F6"/>
                </a:solidFill>
                <a:latin typeface="Consolas" panose="020B0609020204030204" pitchFamily="49" charset="0"/>
              </a:rPr>
              <a:t>std</a:t>
            </a:r>
            <a:r>
              <a:rPr lang="en-GB" dirty="0">
                <a:solidFill>
                  <a:srgbClr val="E6E6FA"/>
                </a:solidFill>
                <a:latin typeface="Consolas" panose="020B0609020204030204" pitchFamily="49" charset="0"/>
              </a:rPr>
              <a:t>::</a:t>
            </a:r>
            <a:r>
              <a:rPr lang="en-GB" dirty="0" err="1">
                <a:solidFill>
                  <a:srgbClr val="D9E8F7"/>
                </a:solidFill>
                <a:latin typeface="Consolas" panose="020B0609020204030204" pitchFamily="49" charset="0"/>
              </a:rPr>
              <a:t>cout</a:t>
            </a:r>
            <a:r>
              <a:rPr lang="en-GB" dirty="0">
                <a:solidFill>
                  <a:srgbClr val="D9E8F7"/>
                </a:solidFill>
                <a:latin typeface="Consolas" panose="020B0609020204030204" pitchFamily="49" charset="0"/>
              </a:rPr>
              <a:t> </a:t>
            </a:r>
            <a:r>
              <a:rPr lang="en-GB" dirty="0">
                <a:solidFill>
                  <a:srgbClr val="E6E6FA"/>
                </a:solidFill>
                <a:latin typeface="Consolas" panose="020B0609020204030204" pitchFamily="49" charset="0"/>
              </a:rPr>
              <a:t>&lt;&lt;</a:t>
            </a:r>
            <a:r>
              <a:rPr lang="en-GB" dirty="0">
                <a:solidFill>
                  <a:srgbClr val="D9E8F7"/>
                </a:solidFill>
                <a:latin typeface="Consolas" panose="020B0609020204030204" pitchFamily="49" charset="0"/>
              </a:rPr>
              <a:t> </a:t>
            </a:r>
            <a:r>
              <a:rPr lang="en-GB" dirty="0" err="1">
                <a:solidFill>
                  <a:srgbClr val="FFBF26"/>
                </a:solidFill>
                <a:latin typeface="Consolas" panose="020B0609020204030204" pitchFamily="49" charset="0"/>
              </a:rPr>
              <a:t>i</a:t>
            </a:r>
            <a:r>
              <a:rPr lang="en-GB" dirty="0">
                <a:solidFill>
                  <a:srgbClr val="D9E8F7"/>
                </a:solidFill>
                <a:latin typeface="Consolas" panose="020B0609020204030204" pitchFamily="49" charset="0"/>
              </a:rPr>
              <a:t> </a:t>
            </a:r>
            <a:r>
              <a:rPr lang="en-GB" dirty="0">
                <a:solidFill>
                  <a:srgbClr val="E6E6FA"/>
                </a:solidFill>
                <a:latin typeface="Consolas" panose="020B0609020204030204" pitchFamily="49" charset="0"/>
              </a:rPr>
              <a:t>&lt;&lt;</a:t>
            </a:r>
            <a:r>
              <a:rPr lang="en-GB" dirty="0">
                <a:solidFill>
                  <a:srgbClr val="D9E8F7"/>
                </a:solidFill>
                <a:latin typeface="Consolas" panose="020B0609020204030204" pitchFamily="49" charset="0"/>
              </a:rPr>
              <a:t> </a:t>
            </a:r>
            <a:r>
              <a:rPr lang="en-GB" dirty="0">
                <a:solidFill>
                  <a:srgbClr val="80F2F6"/>
                </a:solidFill>
                <a:latin typeface="Consolas" panose="020B0609020204030204" pitchFamily="49" charset="0"/>
              </a:rPr>
              <a:t>std</a:t>
            </a:r>
            <a:r>
              <a:rPr lang="en-GB" dirty="0">
                <a:solidFill>
                  <a:srgbClr val="E6E6FA"/>
                </a:solidFill>
                <a:latin typeface="Consolas" panose="020B0609020204030204" pitchFamily="49" charset="0"/>
              </a:rPr>
              <a:t>::</a:t>
            </a:r>
            <a:r>
              <a:rPr lang="en-GB" dirty="0" err="1">
                <a:solidFill>
                  <a:srgbClr val="96EC3F"/>
                </a:solidFill>
                <a:latin typeface="Consolas" panose="020B0609020204030204" pitchFamily="49" charset="0"/>
              </a:rPr>
              <a:t>endl</a:t>
            </a:r>
            <a:r>
              <a:rPr lang="en-GB" dirty="0">
                <a:solidFill>
                  <a:srgbClr val="E6E6FA"/>
                </a:solidFill>
                <a:latin typeface="Consolas" panose="020B0609020204030204" pitchFamily="49" charset="0"/>
              </a:rPr>
              <a:t>;</a:t>
            </a:r>
          </a:p>
          <a:p>
            <a:r>
              <a:rPr lang="en-GB" dirty="0">
                <a:solidFill>
                  <a:srgbClr val="F9FAF4"/>
                </a:solidFill>
                <a:latin typeface="Consolas" panose="020B0609020204030204" pitchFamily="49" charset="0"/>
              </a:rPr>
              <a:t>}</a:t>
            </a:r>
            <a:endParaRPr lang="en-US" noProof="1">
              <a:solidFill>
                <a:schemeClr val="bg1"/>
              </a:solidFill>
              <a:latin typeface="Consolas" panose="020B0609020204030204" pitchFamily="49" charset="0"/>
            </a:endParaRPr>
          </a:p>
        </p:txBody>
      </p:sp>
      <p:sp>
        <p:nvSpPr>
          <p:cNvPr id="11" name="Rectangle 10">
            <a:extLst>
              <a:ext uri="{FF2B5EF4-FFF2-40B4-BE49-F238E27FC236}">
                <a16:creationId xmlns:a16="http://schemas.microsoft.com/office/drawing/2014/main" id="{AE88C4F4-3A59-400A-8D7A-B7D33B584143}"/>
              </a:ext>
            </a:extLst>
          </p:cNvPr>
          <p:cNvSpPr/>
          <p:nvPr/>
        </p:nvSpPr>
        <p:spPr>
          <a:xfrm>
            <a:off x="858782" y="4956768"/>
            <a:ext cx="7332717" cy="106620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FFFF00"/>
                </a:solidFill>
                <a:latin typeface="Consolas" panose="020B0609020204030204" pitchFamily="49" charset="0"/>
                <a:cs typeface="Courier New" panose="02070309020205020404" pitchFamily="49" charset="0"/>
              </a:rPr>
              <a:t>Output:	 </a:t>
            </a:r>
            <a:r>
              <a:rPr lang="en-GB" dirty="0">
                <a:solidFill>
                  <a:schemeClr val="bg1"/>
                </a:solidFill>
                <a:latin typeface="Consolas" panose="020B0609020204030204" pitchFamily="49" charset="0"/>
              </a:rPr>
              <a:t>0</a:t>
            </a:r>
          </a:p>
          <a:p>
            <a:r>
              <a:rPr lang="en-GB" dirty="0">
                <a:solidFill>
                  <a:schemeClr val="bg1"/>
                </a:solidFill>
                <a:latin typeface="Consolas" panose="020B0609020204030204" pitchFamily="49" charset="0"/>
              </a:rPr>
              <a:t>		 1</a:t>
            </a:r>
          </a:p>
          <a:p>
            <a:r>
              <a:rPr lang="en-GB" dirty="0">
                <a:solidFill>
                  <a:schemeClr val="bg1"/>
                </a:solidFill>
                <a:latin typeface="Consolas" panose="020B0609020204030204" pitchFamily="49" charset="0"/>
              </a:rPr>
              <a:t>		 2</a:t>
            </a:r>
          </a:p>
          <a:p>
            <a:endParaRPr lang="en-SE"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73961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Range based for loop</a:t>
            </a:r>
          </a:p>
        </p:txBody>
      </p:sp>
      <p:sp>
        <p:nvSpPr>
          <p:cNvPr id="3" name="Underrubrik 2"/>
          <p:cNvSpPr txBox="1">
            <a:spLocks/>
          </p:cNvSpPr>
          <p:nvPr/>
        </p:nvSpPr>
        <p:spPr>
          <a:xfrm>
            <a:off x="952500" y="1549400"/>
            <a:ext cx="7099300"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756000" lvl="1" indent="-298800" algn="l">
              <a:lnSpc>
                <a:spcPts val="2600"/>
              </a:lnSpc>
              <a:buFont typeface="+mj-lt"/>
              <a:buAutoNum type="arabicPeriod"/>
            </a:pPr>
            <a:endParaRPr lang="sv-SE" sz="1600" b="1" spc="50" dirty="0">
              <a:latin typeface="Roboto" pitchFamily="2" charset="0"/>
              <a:ea typeface="Roboto" pitchFamily="2" charset="0"/>
            </a:endParaRPr>
          </a:p>
          <a:p>
            <a:pPr marL="298800" indent="-298800" algn="l">
              <a:lnSpc>
                <a:spcPts val="2600"/>
              </a:lnSpc>
              <a:buFont typeface="+mj-lt"/>
              <a:buAutoNum type="arabicPeriod"/>
            </a:pPr>
            <a:endParaRPr lang="sv-SE"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FD7C9D8D-ECF0-4781-862A-C708FAEA4F57}"/>
              </a:ext>
            </a:extLst>
          </p:cNvPr>
          <p:cNvSpPr txBox="1">
            <a:spLocks/>
          </p:cNvSpPr>
          <p:nvPr/>
        </p:nvSpPr>
        <p:spPr>
          <a:xfrm>
            <a:off x="1104900" y="1701800"/>
            <a:ext cx="7099300" cy="30607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spc="50" dirty="0">
                <a:latin typeface="Roboto" pitchFamily="2" charset="0"/>
                <a:ea typeface="Roboto" pitchFamily="2" charset="0"/>
              </a:rPr>
              <a:t>The range based for-loops are good for iterating through a list or strings</a:t>
            </a:r>
          </a:p>
          <a:p>
            <a:pPr marL="342900" indent="-342900" algn="l">
              <a:buFont typeface="Arial" panose="020B0604020202020204" pitchFamily="34" charset="0"/>
              <a:buChar char="•"/>
            </a:pPr>
            <a:r>
              <a:rPr lang="en-US" sz="2000" b="1" spc="50" dirty="0">
                <a:latin typeface="Roboto" pitchFamily="2" charset="0"/>
                <a:ea typeface="Roboto" pitchFamily="2" charset="0"/>
              </a:rPr>
              <a:t>“for (declaration : range) statement;”</a:t>
            </a: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9" name="Rectangle 8">
            <a:extLst>
              <a:ext uri="{FF2B5EF4-FFF2-40B4-BE49-F238E27FC236}">
                <a16:creationId xmlns:a16="http://schemas.microsoft.com/office/drawing/2014/main" id="{85EA51C4-A7A2-49AD-9BC5-CF55DD358899}"/>
              </a:ext>
            </a:extLst>
          </p:cNvPr>
          <p:cNvSpPr/>
          <p:nvPr/>
        </p:nvSpPr>
        <p:spPr>
          <a:xfrm>
            <a:off x="858781" y="2972436"/>
            <a:ext cx="7332717" cy="17096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80F2F6"/>
                </a:solidFill>
                <a:latin typeface="Consolas" panose="020B0609020204030204" pitchFamily="49" charset="0"/>
              </a:rPr>
              <a:t>std</a:t>
            </a:r>
            <a:r>
              <a:rPr lang="en-GB" dirty="0">
                <a:solidFill>
                  <a:srgbClr val="E6E6FA"/>
                </a:solidFill>
                <a:latin typeface="Consolas" panose="020B0609020204030204" pitchFamily="49" charset="0"/>
              </a:rPr>
              <a:t>::</a:t>
            </a:r>
            <a:r>
              <a:rPr lang="en-GB" b="1" dirty="0">
                <a:solidFill>
                  <a:srgbClr val="1290C3"/>
                </a:solidFill>
                <a:latin typeface="Consolas" panose="020B0609020204030204" pitchFamily="49" charset="0"/>
              </a:rPr>
              <a:t>string</a:t>
            </a:r>
            <a:r>
              <a:rPr lang="en-GB" b="1" dirty="0">
                <a:solidFill>
                  <a:srgbClr val="D9E8F7"/>
                </a:solidFill>
                <a:latin typeface="Consolas" panose="020B0609020204030204" pitchFamily="49" charset="0"/>
              </a:rPr>
              <a:t> </a:t>
            </a:r>
            <a:r>
              <a:rPr lang="en-GB" b="1" dirty="0">
                <a:solidFill>
                  <a:srgbClr val="ED7F48"/>
                </a:solidFill>
                <a:latin typeface="Consolas" panose="020B0609020204030204" pitchFamily="49" charset="0"/>
              </a:rPr>
              <a:t>str</a:t>
            </a:r>
            <a:r>
              <a:rPr lang="en-GB" b="1" dirty="0">
                <a:solidFill>
                  <a:srgbClr val="D9E8F7"/>
                </a:solidFill>
                <a:latin typeface="Consolas" panose="020B0609020204030204" pitchFamily="49" charset="0"/>
              </a:rPr>
              <a:t> </a:t>
            </a:r>
            <a:r>
              <a:rPr lang="en-GB" b="1" dirty="0">
                <a:solidFill>
                  <a:srgbClr val="F9FAF4"/>
                </a:solidFill>
                <a:latin typeface="Consolas" panose="020B0609020204030204" pitchFamily="49" charset="0"/>
              </a:rPr>
              <a:t>{</a:t>
            </a:r>
            <a:r>
              <a:rPr lang="en-GB" b="1" dirty="0">
                <a:solidFill>
                  <a:srgbClr val="17C6A3"/>
                </a:solidFill>
                <a:latin typeface="Consolas" panose="020B0609020204030204" pitchFamily="49" charset="0"/>
              </a:rPr>
              <a:t>"Hello!"</a:t>
            </a:r>
            <a:r>
              <a:rPr lang="en-GB" b="1" dirty="0">
                <a:solidFill>
                  <a:srgbClr val="F9FAF4"/>
                </a:solidFill>
                <a:latin typeface="Consolas" panose="020B0609020204030204" pitchFamily="49" charset="0"/>
              </a:rPr>
              <a:t>}</a:t>
            </a:r>
            <a:r>
              <a:rPr lang="en-GB" b="1" dirty="0">
                <a:solidFill>
                  <a:srgbClr val="E6E6FA"/>
                </a:solidFill>
                <a:latin typeface="Consolas" panose="020B0609020204030204" pitchFamily="49" charset="0"/>
              </a:rPr>
              <a:t>;</a:t>
            </a:r>
          </a:p>
          <a:p>
            <a:r>
              <a:rPr lang="en-US" b="1" dirty="0">
                <a:solidFill>
                  <a:srgbClr val="DD2867"/>
                </a:solidFill>
                <a:latin typeface="Consolas" panose="020B0609020204030204" pitchFamily="49" charset="0"/>
              </a:rPr>
              <a:t>for</a:t>
            </a:r>
            <a:r>
              <a:rPr lang="en-US" b="1" dirty="0">
                <a:solidFill>
                  <a:srgbClr val="D9E8F7"/>
                </a:solidFill>
                <a:latin typeface="Consolas" panose="020B0609020204030204" pitchFamily="49" charset="0"/>
              </a:rPr>
              <a:t> </a:t>
            </a:r>
            <a:r>
              <a:rPr lang="en-US" b="1" dirty="0">
                <a:solidFill>
                  <a:srgbClr val="F9FAF4"/>
                </a:solidFill>
                <a:latin typeface="Consolas" panose="020B0609020204030204" pitchFamily="49" charset="0"/>
              </a:rPr>
              <a:t>(</a:t>
            </a:r>
            <a:r>
              <a:rPr lang="en-US" b="1" dirty="0">
                <a:solidFill>
                  <a:srgbClr val="DD2867"/>
                </a:solidFill>
                <a:latin typeface="Consolas" panose="020B0609020204030204" pitchFamily="49" charset="0"/>
              </a:rPr>
              <a:t>char</a:t>
            </a:r>
            <a:r>
              <a:rPr lang="en-US" b="1" dirty="0">
                <a:solidFill>
                  <a:srgbClr val="D9E8F7"/>
                </a:solidFill>
                <a:latin typeface="Consolas" panose="020B0609020204030204" pitchFamily="49" charset="0"/>
              </a:rPr>
              <a:t> </a:t>
            </a:r>
            <a:r>
              <a:rPr lang="en-US" b="1" dirty="0">
                <a:solidFill>
                  <a:srgbClr val="ED7F48"/>
                </a:solidFill>
                <a:latin typeface="Consolas" panose="020B0609020204030204" pitchFamily="49" charset="0"/>
              </a:rPr>
              <a:t>c</a:t>
            </a:r>
            <a:r>
              <a:rPr lang="en-US" b="1" dirty="0">
                <a:solidFill>
                  <a:srgbClr val="D9E8F7"/>
                </a:solidFill>
                <a:latin typeface="Consolas" panose="020B0609020204030204" pitchFamily="49" charset="0"/>
              </a:rPr>
              <a:t> </a:t>
            </a:r>
            <a:r>
              <a:rPr lang="en-US" b="1" dirty="0">
                <a:solidFill>
                  <a:srgbClr val="E6E6FA"/>
                </a:solidFill>
                <a:latin typeface="Consolas" panose="020B0609020204030204" pitchFamily="49" charset="0"/>
              </a:rPr>
              <a:t>:</a:t>
            </a:r>
            <a:r>
              <a:rPr lang="en-US" b="1" dirty="0">
                <a:solidFill>
                  <a:srgbClr val="D9E8F7"/>
                </a:solidFill>
                <a:latin typeface="Consolas" panose="020B0609020204030204" pitchFamily="49" charset="0"/>
              </a:rPr>
              <a:t> </a:t>
            </a:r>
            <a:r>
              <a:rPr lang="en-US" b="1" dirty="0">
                <a:solidFill>
                  <a:srgbClr val="FFBF26"/>
                </a:solidFill>
                <a:latin typeface="Consolas" panose="020B0609020204030204" pitchFamily="49" charset="0"/>
              </a:rPr>
              <a:t>str</a:t>
            </a:r>
            <a:r>
              <a:rPr lang="en-US" b="1" dirty="0">
                <a:solidFill>
                  <a:srgbClr val="F9FAF4"/>
                </a:solidFill>
                <a:latin typeface="Consolas" panose="020B0609020204030204" pitchFamily="49" charset="0"/>
              </a:rPr>
              <a:t>)</a:t>
            </a:r>
            <a:r>
              <a:rPr lang="en-US" b="1" dirty="0">
                <a:solidFill>
                  <a:srgbClr val="D9E8F7"/>
                </a:solidFill>
                <a:latin typeface="Consolas" panose="020B0609020204030204" pitchFamily="49" charset="0"/>
              </a:rPr>
              <a:t>  </a:t>
            </a:r>
            <a:r>
              <a:rPr lang="en-US" b="1" dirty="0">
                <a:solidFill>
                  <a:srgbClr val="626262"/>
                </a:solidFill>
                <a:latin typeface="Consolas" panose="020B0609020204030204" pitchFamily="49" charset="0"/>
              </a:rPr>
              <a:t>//loop through all strings as chars</a:t>
            </a:r>
          </a:p>
          <a:p>
            <a:r>
              <a:rPr lang="en-GB" dirty="0">
                <a:solidFill>
                  <a:srgbClr val="F9FAF4"/>
                </a:solidFill>
                <a:latin typeface="Consolas" panose="020B0609020204030204" pitchFamily="49" charset="0"/>
              </a:rPr>
              <a:t>{</a:t>
            </a:r>
          </a:p>
          <a:p>
            <a:r>
              <a:rPr lang="en-GB" dirty="0">
                <a:solidFill>
                  <a:srgbClr val="D9E8F7"/>
                </a:solidFill>
                <a:latin typeface="Consolas" panose="020B0609020204030204" pitchFamily="49" charset="0"/>
              </a:rPr>
              <a:t>    </a:t>
            </a:r>
            <a:r>
              <a:rPr lang="en-GB" dirty="0">
                <a:solidFill>
                  <a:srgbClr val="80F2F6"/>
                </a:solidFill>
                <a:latin typeface="Consolas" panose="020B0609020204030204" pitchFamily="49" charset="0"/>
              </a:rPr>
              <a:t>std</a:t>
            </a:r>
            <a:r>
              <a:rPr lang="en-GB" dirty="0">
                <a:solidFill>
                  <a:srgbClr val="E6E6FA"/>
                </a:solidFill>
                <a:latin typeface="Consolas" panose="020B0609020204030204" pitchFamily="49" charset="0"/>
              </a:rPr>
              <a:t>::</a:t>
            </a:r>
            <a:r>
              <a:rPr lang="en-GB" dirty="0" err="1">
                <a:solidFill>
                  <a:srgbClr val="D9E8F7"/>
                </a:solidFill>
                <a:latin typeface="Consolas" panose="020B0609020204030204" pitchFamily="49" charset="0"/>
              </a:rPr>
              <a:t>cout</a:t>
            </a:r>
            <a:r>
              <a:rPr lang="en-GB" dirty="0">
                <a:solidFill>
                  <a:srgbClr val="D9E8F7"/>
                </a:solidFill>
                <a:latin typeface="Consolas" panose="020B0609020204030204" pitchFamily="49" charset="0"/>
              </a:rPr>
              <a:t> </a:t>
            </a:r>
            <a:r>
              <a:rPr lang="en-GB" dirty="0">
                <a:solidFill>
                  <a:srgbClr val="E6E6FA"/>
                </a:solidFill>
                <a:latin typeface="Consolas" panose="020B0609020204030204" pitchFamily="49" charset="0"/>
              </a:rPr>
              <a:t>&lt;&lt;</a:t>
            </a:r>
            <a:r>
              <a:rPr lang="en-GB" dirty="0">
                <a:solidFill>
                  <a:srgbClr val="D9E8F7"/>
                </a:solidFill>
                <a:latin typeface="Consolas" panose="020B0609020204030204" pitchFamily="49" charset="0"/>
              </a:rPr>
              <a:t> </a:t>
            </a:r>
            <a:r>
              <a:rPr lang="en-GB" dirty="0">
                <a:solidFill>
                  <a:srgbClr val="17C6A3"/>
                </a:solidFill>
                <a:latin typeface="Consolas" panose="020B0609020204030204" pitchFamily="49" charset="0"/>
              </a:rPr>
              <a:t>"["</a:t>
            </a:r>
            <a:r>
              <a:rPr lang="en-GB" dirty="0">
                <a:solidFill>
                  <a:srgbClr val="D9E8F7"/>
                </a:solidFill>
                <a:latin typeface="Consolas" panose="020B0609020204030204" pitchFamily="49" charset="0"/>
              </a:rPr>
              <a:t> </a:t>
            </a:r>
            <a:r>
              <a:rPr lang="en-GB" dirty="0">
                <a:solidFill>
                  <a:srgbClr val="E6E6FA"/>
                </a:solidFill>
                <a:latin typeface="Consolas" panose="020B0609020204030204" pitchFamily="49" charset="0"/>
              </a:rPr>
              <a:t>&lt;&lt;</a:t>
            </a:r>
            <a:r>
              <a:rPr lang="en-GB" dirty="0">
                <a:solidFill>
                  <a:srgbClr val="D9E8F7"/>
                </a:solidFill>
                <a:latin typeface="Consolas" panose="020B0609020204030204" pitchFamily="49" charset="0"/>
              </a:rPr>
              <a:t> </a:t>
            </a:r>
            <a:r>
              <a:rPr lang="en-GB" dirty="0">
                <a:solidFill>
                  <a:srgbClr val="FFBF26"/>
                </a:solidFill>
                <a:latin typeface="Consolas" panose="020B0609020204030204" pitchFamily="49" charset="0"/>
              </a:rPr>
              <a:t>c</a:t>
            </a:r>
            <a:r>
              <a:rPr lang="en-GB" dirty="0">
                <a:solidFill>
                  <a:srgbClr val="D9E8F7"/>
                </a:solidFill>
                <a:latin typeface="Consolas" panose="020B0609020204030204" pitchFamily="49" charset="0"/>
              </a:rPr>
              <a:t> </a:t>
            </a:r>
            <a:r>
              <a:rPr lang="en-GB" dirty="0">
                <a:solidFill>
                  <a:srgbClr val="E6E6FA"/>
                </a:solidFill>
                <a:latin typeface="Consolas" panose="020B0609020204030204" pitchFamily="49" charset="0"/>
              </a:rPr>
              <a:t>&lt;&lt;</a:t>
            </a:r>
            <a:r>
              <a:rPr lang="en-GB" dirty="0">
                <a:solidFill>
                  <a:srgbClr val="D9E8F7"/>
                </a:solidFill>
                <a:latin typeface="Consolas" panose="020B0609020204030204" pitchFamily="49" charset="0"/>
              </a:rPr>
              <a:t> </a:t>
            </a:r>
            <a:r>
              <a:rPr lang="en-GB" dirty="0">
                <a:solidFill>
                  <a:srgbClr val="17C6A3"/>
                </a:solidFill>
                <a:latin typeface="Consolas" panose="020B0609020204030204" pitchFamily="49" charset="0"/>
              </a:rPr>
              <a:t>"]"</a:t>
            </a:r>
            <a:r>
              <a:rPr lang="en-GB" dirty="0">
                <a:solidFill>
                  <a:srgbClr val="E6E6FA"/>
                </a:solidFill>
                <a:latin typeface="Consolas" panose="020B0609020204030204" pitchFamily="49" charset="0"/>
              </a:rPr>
              <a:t>;</a:t>
            </a:r>
          </a:p>
          <a:p>
            <a:r>
              <a:rPr lang="en-GB" dirty="0">
                <a:solidFill>
                  <a:srgbClr val="F9FAF4"/>
                </a:solidFill>
                <a:latin typeface="Consolas" panose="020B0609020204030204" pitchFamily="49" charset="0"/>
              </a:rPr>
              <a:t>}</a:t>
            </a:r>
            <a:endParaRPr lang="en-GB" dirty="0">
              <a:solidFill>
                <a:schemeClr val="bg1"/>
              </a:solidFill>
              <a:latin typeface="Consolas" panose="020B0609020204030204" pitchFamily="49" charset="0"/>
            </a:endParaRPr>
          </a:p>
        </p:txBody>
      </p:sp>
      <p:sp>
        <p:nvSpPr>
          <p:cNvPr id="10" name="Rectangle 9">
            <a:extLst>
              <a:ext uri="{FF2B5EF4-FFF2-40B4-BE49-F238E27FC236}">
                <a16:creationId xmlns:a16="http://schemas.microsoft.com/office/drawing/2014/main" id="{BDDA0EF3-F5ED-43DD-AD0C-0A5909B9FE22}"/>
              </a:ext>
            </a:extLst>
          </p:cNvPr>
          <p:cNvSpPr/>
          <p:nvPr/>
        </p:nvSpPr>
        <p:spPr>
          <a:xfrm>
            <a:off x="871483" y="4880163"/>
            <a:ext cx="7332717" cy="6480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FFFF00"/>
                </a:solidFill>
                <a:latin typeface="Consolas" panose="020B0609020204030204" pitchFamily="49" charset="0"/>
                <a:cs typeface="Courier New" panose="02070309020205020404" pitchFamily="49" charset="0"/>
              </a:rPr>
              <a:t>Output:	 </a:t>
            </a:r>
            <a:r>
              <a:rPr lang="pt-BR" dirty="0">
                <a:solidFill>
                  <a:schemeClr val="bg1"/>
                </a:solidFill>
                <a:latin typeface="Consolas" panose="020B0609020204030204" pitchFamily="49" charset="0"/>
                <a:cs typeface="Courier New" panose="02070309020205020404" pitchFamily="49" charset="0"/>
              </a:rPr>
              <a:t>[H][e][l][l][o][!]</a:t>
            </a:r>
            <a:endParaRPr lang="en-SE" dirty="0">
              <a:solidFill>
                <a:schemeClr val="bg1"/>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1769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GB" sz="3200" dirty="0">
                <a:solidFill>
                  <a:srgbClr val="FDC623"/>
                </a:solidFill>
                <a:latin typeface="Roboto" pitchFamily="2" charset="0"/>
                <a:ea typeface="Roboto" pitchFamily="2" charset="0"/>
              </a:rPr>
              <a:t>Course outline Week 2</a:t>
            </a:r>
          </a:p>
        </p:txBody>
      </p:sp>
      <p:sp>
        <p:nvSpPr>
          <p:cNvPr id="3" name="Underrubrik 2"/>
          <p:cNvSpPr txBox="1">
            <a:spLocks/>
          </p:cNvSpPr>
          <p:nvPr/>
        </p:nvSpPr>
        <p:spPr>
          <a:xfrm>
            <a:off x="5125224" y="1701800"/>
            <a:ext cx="3158521"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2</a:t>
            </a:r>
          </a:p>
          <a:p>
            <a:pPr marL="800100" lvl="1" indent="-342900" algn="l">
              <a:buFont typeface="Arial" panose="020B0604020202020204" pitchFamily="34" charset="0"/>
              <a:buChar char="•"/>
            </a:pPr>
            <a:r>
              <a:rPr lang="en-GB" sz="1200" b="1" spc="50" dirty="0">
                <a:latin typeface="Roboto" pitchFamily="2" charset="0"/>
                <a:ea typeface="Roboto" pitchFamily="2" charset="0"/>
              </a:rPr>
              <a:t>Datatypes continued</a:t>
            </a:r>
          </a:p>
          <a:p>
            <a:pPr marL="800100" lvl="1" indent="-342900" algn="l">
              <a:buFont typeface="Arial" panose="020B0604020202020204" pitchFamily="34" charset="0"/>
              <a:buChar char="•"/>
            </a:pPr>
            <a:r>
              <a:rPr lang="en-GB" sz="1200" b="1" spc="50" dirty="0">
                <a:latin typeface="Roboto" pitchFamily="2" charset="0"/>
                <a:ea typeface="Roboto" pitchFamily="2" charset="0"/>
              </a:rPr>
              <a:t>Namespace</a:t>
            </a:r>
          </a:p>
          <a:p>
            <a:pPr marL="800100" lvl="1" indent="-342900" algn="l">
              <a:buFont typeface="Arial" panose="020B0604020202020204" pitchFamily="34" charset="0"/>
              <a:buChar char="•"/>
            </a:pPr>
            <a:r>
              <a:rPr lang="en-GB" sz="1200" b="1" spc="50" dirty="0">
                <a:latin typeface="Roboto" pitchFamily="2" charset="0"/>
                <a:ea typeface="Roboto" pitchFamily="2" charset="0"/>
              </a:rPr>
              <a:t>For and while loops</a:t>
            </a:r>
          </a:p>
          <a:p>
            <a:pPr marL="800100" lvl="1" indent="-342900" algn="l">
              <a:buFont typeface="Arial" panose="020B0604020202020204" pitchFamily="34" charset="0"/>
              <a:buChar char="•"/>
            </a:pPr>
            <a:r>
              <a:rPr lang="en-GB" sz="1200" b="1" spc="50" dirty="0">
                <a:latin typeface="Roboto" pitchFamily="2" charset="0"/>
                <a:ea typeface="Roboto" pitchFamily="2" charset="0"/>
              </a:rPr>
              <a:t>Switch and jump statements</a:t>
            </a:r>
          </a:p>
          <a:p>
            <a:pPr marL="800100" lvl="1" indent="-342900" algn="l">
              <a:buFont typeface="Arial" panose="020B0604020202020204" pitchFamily="34" charset="0"/>
              <a:buChar char="•"/>
            </a:pPr>
            <a:r>
              <a:rPr lang="en-GB" sz="1200" b="1" spc="50" dirty="0">
                <a:latin typeface="Roboto" pitchFamily="2" charset="0"/>
                <a:ea typeface="Roboto" pitchFamily="2" charset="0"/>
              </a:rPr>
              <a:t>Arrays</a:t>
            </a:r>
          </a:p>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4</a:t>
            </a:r>
          </a:p>
          <a:p>
            <a:pPr marL="800100" lvl="1" indent="-342900" algn="l">
              <a:buFont typeface="Arial" panose="020B0604020202020204" pitchFamily="34" charset="0"/>
              <a:buChar char="•"/>
            </a:pPr>
            <a:r>
              <a:rPr lang="en-GB" sz="1200" b="1" spc="50" dirty="0" err="1">
                <a:latin typeface="Roboto" pitchFamily="2" charset="0"/>
                <a:ea typeface="Roboto" pitchFamily="2" charset="0"/>
              </a:rPr>
              <a:t>Preprocessor</a:t>
            </a:r>
            <a:endParaRPr lang="en-GB" sz="1200" b="1" spc="50" dirty="0">
              <a:latin typeface="Roboto" pitchFamily="2" charset="0"/>
              <a:ea typeface="Roboto" pitchFamily="2" charset="0"/>
            </a:endParaRPr>
          </a:p>
          <a:p>
            <a:pPr marL="800100" lvl="1" indent="-342900" algn="l">
              <a:buFont typeface="Arial" panose="020B0604020202020204" pitchFamily="34" charset="0"/>
              <a:buChar char="•"/>
            </a:pPr>
            <a:r>
              <a:rPr lang="en-GB" sz="1200" b="1" spc="50" dirty="0">
                <a:latin typeface="Roboto" pitchFamily="2" charset="0"/>
                <a:ea typeface="Roboto" pitchFamily="2" charset="0"/>
              </a:rPr>
              <a:t>Classes and Objects</a:t>
            </a:r>
          </a:p>
          <a:p>
            <a:pPr marL="800100" lvl="1" indent="-342900" algn="l">
              <a:buFont typeface="Arial" panose="020B0604020202020204" pitchFamily="34" charset="0"/>
              <a:buChar char="•"/>
            </a:pPr>
            <a:r>
              <a:rPr lang="en-GB" sz="1200" b="1" spc="50" dirty="0">
                <a:latin typeface="Roboto" pitchFamily="2" charset="0"/>
                <a:ea typeface="Roboto" pitchFamily="2" charset="0"/>
              </a:rPr>
              <a:t>Constructor and Destructor</a:t>
            </a:r>
          </a:p>
          <a:p>
            <a:pPr marL="800100" lvl="1" indent="-342900" algn="l">
              <a:buFont typeface="Arial" panose="020B0604020202020204" pitchFamily="34" charset="0"/>
              <a:buChar char="•"/>
            </a:pPr>
            <a:r>
              <a:rPr lang="en-GB" sz="1200" b="1" spc="50" dirty="0">
                <a:latin typeface="Roboto" pitchFamily="2" charset="0"/>
                <a:ea typeface="Roboto" pitchFamily="2" charset="0"/>
              </a:rPr>
              <a:t>Class methods</a:t>
            </a:r>
          </a:p>
          <a:p>
            <a:pPr marL="800100" lvl="1" indent="-342900" algn="l">
              <a:buFont typeface="Arial" panose="020B0604020202020204" pitchFamily="34" charset="0"/>
              <a:buChar char="•"/>
            </a:pPr>
            <a:r>
              <a:rPr lang="en-GB" sz="1200" b="1" spc="50" dirty="0">
                <a:latin typeface="Roboto" pitchFamily="2" charset="0"/>
                <a:ea typeface="Roboto" pitchFamily="2" charset="0"/>
              </a:rPr>
              <a:t>Class inheritance</a:t>
            </a:r>
          </a:p>
          <a:p>
            <a:pPr marL="800100" lvl="1" indent="-342900" algn="l">
              <a:lnSpc>
                <a:spcPts val="2600"/>
              </a:lnSpc>
              <a:buFont typeface="Arial" panose="020B0604020202020204" pitchFamily="34" charset="0"/>
              <a:buChar char="•"/>
            </a:pPr>
            <a:endParaRPr lang="en-GB" sz="12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GB"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GB" sz="1600" b="1" spc="50" dirty="0">
              <a:latin typeface="Roboto" pitchFamily="2" charset="0"/>
              <a:ea typeface="Roboto" pitchFamily="2" charset="0"/>
            </a:endParaRPr>
          </a:p>
          <a:p>
            <a:pPr algn="l">
              <a:lnSpc>
                <a:spcPts val="2600"/>
              </a:lnSpc>
            </a:pPr>
            <a:endParaRPr lang="en-GB"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GB" sz="1600" b="1" spc="50" dirty="0">
              <a:latin typeface="Roboto" pitchFamily="2" charset="0"/>
              <a:ea typeface="Roboto" pitchFamily="2" charset="0"/>
            </a:endParaRPr>
          </a:p>
          <a:p>
            <a:pPr marL="756000" lvl="1" indent="-298800" algn="l">
              <a:lnSpc>
                <a:spcPts val="2600"/>
              </a:lnSpc>
              <a:buFont typeface="+mj-lt"/>
              <a:buAutoNum type="arabicPeriod"/>
            </a:pPr>
            <a:endParaRPr lang="en-GB" sz="1600" b="1" spc="50" dirty="0">
              <a:latin typeface="Roboto" pitchFamily="2" charset="0"/>
              <a:ea typeface="Roboto" pitchFamily="2" charset="0"/>
            </a:endParaRPr>
          </a:p>
          <a:p>
            <a:pPr marL="298800" indent="-298800" algn="l">
              <a:lnSpc>
                <a:spcPts val="2600"/>
              </a:lnSpc>
              <a:buFont typeface="+mj-lt"/>
              <a:buAutoNum type="arabicPeriod"/>
            </a:pPr>
            <a:endParaRPr lang="en-GB"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34771D11-6346-4C83-869E-DF940BC487FC}"/>
              </a:ext>
            </a:extLst>
          </p:cNvPr>
          <p:cNvSpPr txBox="1">
            <a:spLocks/>
          </p:cNvSpPr>
          <p:nvPr/>
        </p:nvSpPr>
        <p:spPr>
          <a:xfrm>
            <a:off x="1104900" y="1701800"/>
            <a:ext cx="3814723"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1</a:t>
            </a:r>
          </a:p>
          <a:p>
            <a:pPr marL="800100" lvl="1" indent="-342900" algn="l">
              <a:buFont typeface="Arial" panose="020B0604020202020204" pitchFamily="34" charset="0"/>
              <a:buChar char="•"/>
            </a:pPr>
            <a:r>
              <a:rPr lang="en-GB" sz="1200" b="1" spc="50" dirty="0">
                <a:latin typeface="Roboto" pitchFamily="2" charset="0"/>
                <a:ea typeface="Roboto" pitchFamily="2" charset="0"/>
              </a:rPr>
              <a:t>Introduction</a:t>
            </a:r>
          </a:p>
          <a:p>
            <a:pPr marL="800100" lvl="1" indent="-342900" algn="l">
              <a:buFont typeface="Arial" panose="020B0604020202020204" pitchFamily="34" charset="0"/>
              <a:buChar char="•"/>
            </a:pPr>
            <a:r>
              <a:rPr lang="en-GB" sz="1200" b="1" spc="50" dirty="0">
                <a:latin typeface="Roboto" pitchFamily="2" charset="0"/>
                <a:ea typeface="Roboto" pitchFamily="2" charset="0"/>
              </a:rPr>
              <a:t>First program ”Hello world”</a:t>
            </a:r>
          </a:p>
          <a:p>
            <a:pPr marL="800100" lvl="1" indent="-342900" algn="l">
              <a:buFont typeface="Arial" panose="020B0604020202020204" pitchFamily="34" charset="0"/>
              <a:buChar char="•"/>
            </a:pPr>
            <a:r>
              <a:rPr lang="en-GB" sz="1200" b="1" spc="50" dirty="0">
                <a:latin typeface="Roboto" pitchFamily="2" charset="0"/>
                <a:ea typeface="Roboto" pitchFamily="2" charset="0"/>
              </a:rPr>
              <a:t>Integer Datatype</a:t>
            </a:r>
          </a:p>
          <a:p>
            <a:pPr marL="800100" lvl="1" indent="-342900" algn="l">
              <a:buFont typeface="Arial" panose="020B0604020202020204" pitchFamily="34" charset="0"/>
              <a:buChar char="•"/>
            </a:pPr>
            <a:r>
              <a:rPr lang="en-GB" sz="1200" b="1" spc="50" dirty="0">
                <a:latin typeface="Roboto" pitchFamily="2" charset="0"/>
                <a:ea typeface="Roboto" pitchFamily="2" charset="0"/>
              </a:rPr>
              <a:t>”if” and ”else” statement</a:t>
            </a:r>
          </a:p>
          <a:p>
            <a:pPr marL="800100" lvl="1" indent="-342900" algn="l">
              <a:buFont typeface="Arial" panose="020B0604020202020204" pitchFamily="34" charset="0"/>
              <a:buChar char="•"/>
            </a:pPr>
            <a:r>
              <a:rPr lang="en-GB" sz="1200" b="1" spc="50" dirty="0">
                <a:latin typeface="Roboto" pitchFamily="2" charset="0"/>
                <a:ea typeface="Roboto" pitchFamily="2" charset="0"/>
              </a:rPr>
              <a:t>IDE</a:t>
            </a:r>
          </a:p>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3</a:t>
            </a:r>
          </a:p>
          <a:p>
            <a:pPr marL="800100" lvl="1" indent="-342900" algn="l">
              <a:buFont typeface="Arial" panose="020B0604020202020204" pitchFamily="34" charset="0"/>
              <a:buChar char="•"/>
            </a:pPr>
            <a:r>
              <a:rPr lang="en-GB" sz="1200" b="1" spc="50" dirty="0">
                <a:latin typeface="Roboto" pitchFamily="2" charset="0"/>
                <a:ea typeface="Roboto" pitchFamily="2" charset="0"/>
              </a:rPr>
              <a:t>Functions</a:t>
            </a:r>
          </a:p>
          <a:p>
            <a:pPr marL="800100" lvl="1" indent="-342900" algn="l">
              <a:buFont typeface="Arial" panose="020B0604020202020204" pitchFamily="34" charset="0"/>
              <a:buChar char="•"/>
            </a:pPr>
            <a:r>
              <a:rPr lang="en-GB" sz="1200" b="1" spc="50" dirty="0">
                <a:latin typeface="Roboto" pitchFamily="2" charset="0"/>
                <a:ea typeface="Roboto" pitchFamily="2" charset="0"/>
              </a:rPr>
              <a:t>Pointers</a:t>
            </a:r>
          </a:p>
          <a:p>
            <a:pPr marL="800100" lvl="1" indent="-342900" algn="l">
              <a:buFont typeface="Arial" panose="020B0604020202020204" pitchFamily="34" charset="0"/>
              <a:buChar char="•"/>
            </a:pPr>
            <a:r>
              <a:rPr lang="en-GB" sz="1200" b="1" spc="50" dirty="0">
                <a:latin typeface="Roboto" pitchFamily="2" charset="0"/>
                <a:ea typeface="Roboto" pitchFamily="2" charset="0"/>
              </a:rPr>
              <a:t>Exceptions</a:t>
            </a:r>
          </a:p>
          <a:p>
            <a:pPr marL="800100" lvl="1" indent="-342900" algn="l">
              <a:buFont typeface="Arial" panose="020B0604020202020204" pitchFamily="34" charset="0"/>
              <a:buChar char="•"/>
            </a:pPr>
            <a:r>
              <a:rPr lang="en-GB" sz="1200" b="1" spc="50" dirty="0">
                <a:latin typeface="Roboto" pitchFamily="2" charset="0"/>
                <a:ea typeface="Roboto" pitchFamily="2" charset="0"/>
              </a:rPr>
              <a:t>Lists</a:t>
            </a:r>
          </a:p>
          <a:p>
            <a:pPr marL="800100" lvl="1" indent="-342900" algn="l">
              <a:buFont typeface="Arial" panose="020B0604020202020204" pitchFamily="34" charset="0"/>
              <a:buChar char="•"/>
            </a:pPr>
            <a:endParaRPr lang="en-GB"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5</a:t>
            </a:r>
          </a:p>
          <a:p>
            <a:pPr marL="800100" lvl="1" indent="-342900" algn="l">
              <a:buFont typeface="Arial" panose="020B0604020202020204" pitchFamily="34" charset="0"/>
              <a:buChar char="•"/>
            </a:pPr>
            <a:r>
              <a:rPr lang="en-GB" sz="1200" b="1" spc="50" dirty="0">
                <a:latin typeface="Roboto" pitchFamily="2" charset="0"/>
                <a:ea typeface="Roboto" pitchFamily="2" charset="0"/>
              </a:rPr>
              <a:t>Dynamic memory</a:t>
            </a:r>
          </a:p>
          <a:p>
            <a:pPr marL="800100" lvl="1" indent="-342900" algn="l">
              <a:buFont typeface="Arial" panose="020B0604020202020204" pitchFamily="34" charset="0"/>
              <a:buChar char="•"/>
            </a:pPr>
            <a:r>
              <a:rPr lang="en-GB" sz="1200" b="1" spc="50" dirty="0">
                <a:latin typeface="Roboto" pitchFamily="2" charset="0"/>
                <a:ea typeface="Roboto" pitchFamily="2" charset="0"/>
              </a:rPr>
              <a:t>File handling</a:t>
            </a:r>
          </a:p>
          <a:p>
            <a:pPr marL="800100" lvl="1" indent="-342900" algn="l">
              <a:buFont typeface="Arial" panose="020B0604020202020204" pitchFamily="34" charset="0"/>
              <a:buChar char="•"/>
            </a:pPr>
            <a:r>
              <a:rPr lang="en-GB" sz="1200" b="1" spc="50" dirty="0">
                <a:latin typeface="Roboto" pitchFamily="2" charset="0"/>
                <a:ea typeface="Roboto" pitchFamily="2" charset="0"/>
              </a:rPr>
              <a:t>Multiple files and headers</a:t>
            </a:r>
          </a:p>
          <a:p>
            <a:pPr marL="800100" lvl="1" indent="-342900" algn="l">
              <a:buFont typeface="Arial" panose="020B0604020202020204" pitchFamily="34" charset="0"/>
              <a:buChar char="•"/>
            </a:pPr>
            <a:r>
              <a:rPr lang="en-GB" sz="1200" b="1" spc="50" dirty="0">
                <a:latin typeface="Roboto" pitchFamily="2" charset="0"/>
                <a:ea typeface="Roboto" pitchFamily="2" charset="0"/>
              </a:rPr>
              <a:t>Libraries</a:t>
            </a:r>
          </a:p>
          <a:p>
            <a:pPr marL="342900" indent="-342900" algn="l">
              <a:lnSpc>
                <a:spcPts val="2600"/>
              </a:lnSpc>
              <a:buFont typeface="Arial" panose="020B0604020202020204" pitchFamily="34" charset="0"/>
              <a:buChar char="•"/>
            </a:pPr>
            <a:endParaRPr lang="en-GB" sz="1600" b="1" spc="50" dirty="0">
              <a:latin typeface="Roboto" pitchFamily="2" charset="0"/>
              <a:ea typeface="Roboto" pitchFamily="2" charset="0"/>
            </a:endParaRPr>
          </a:p>
          <a:p>
            <a:pPr marL="756000" lvl="1" indent="-298800" algn="l">
              <a:lnSpc>
                <a:spcPts val="2600"/>
              </a:lnSpc>
              <a:buFont typeface="+mj-lt"/>
              <a:buAutoNum type="arabicPeriod"/>
            </a:pPr>
            <a:endParaRPr lang="en-GB" sz="1600" b="1" spc="50" dirty="0">
              <a:latin typeface="Roboto" pitchFamily="2" charset="0"/>
              <a:ea typeface="Roboto" pitchFamily="2" charset="0"/>
            </a:endParaRPr>
          </a:p>
          <a:p>
            <a:pPr marL="298800" indent="-298800" algn="l">
              <a:lnSpc>
                <a:spcPts val="2600"/>
              </a:lnSpc>
              <a:buFont typeface="+mj-lt"/>
              <a:buAutoNum type="arabicPeriod"/>
            </a:pPr>
            <a:endParaRPr lang="en-GB" sz="2000" spc="50" dirty="0">
              <a:latin typeface="Roboto" pitchFamily="2" charset="0"/>
              <a:ea typeface="Roboto" pitchFamily="2" charset="0"/>
            </a:endParaRPr>
          </a:p>
        </p:txBody>
      </p:sp>
      <p:sp>
        <p:nvSpPr>
          <p:cNvPr id="10" name="Rektangel 9">
            <a:extLst>
              <a:ext uri="{FF2B5EF4-FFF2-40B4-BE49-F238E27FC236}">
                <a16:creationId xmlns:a16="http://schemas.microsoft.com/office/drawing/2014/main" id="{0B156A4E-DDC5-467D-A027-1C596AF65944}"/>
              </a:ext>
            </a:extLst>
          </p:cNvPr>
          <p:cNvSpPr/>
          <p:nvPr/>
        </p:nvSpPr>
        <p:spPr>
          <a:xfrm>
            <a:off x="5031390" y="1681157"/>
            <a:ext cx="3346188" cy="1555278"/>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87387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12" end="1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
                                            <p:txEl>
                                              <p:pRg st="13" end="1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
                                            <p:txEl>
                                              <p:pRg st="14" end="1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xEl>
                                              <p:pRg st="15" end="15"/>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a:t>
            </a:r>
          </a:p>
          <a:p>
            <a:r>
              <a:rPr lang="en-US" sz="5000" dirty="0">
                <a:solidFill>
                  <a:srgbClr val="FDC623"/>
                </a:solidFill>
                <a:latin typeface="Roboto" pitchFamily="2" charset="0"/>
                <a:ea typeface="Roboto" pitchFamily="2" charset="0"/>
              </a:rPr>
              <a:t>Part 4</a:t>
            </a: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The while-loop</a:t>
            </a:r>
          </a:p>
        </p:txBody>
      </p:sp>
    </p:spTree>
    <p:extLst>
      <p:ext uri="{BB962C8B-B14F-4D97-AF65-F5344CB8AC3E}">
        <p14:creationId xmlns:p14="http://schemas.microsoft.com/office/powerpoint/2010/main" val="25265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The while-loop… what is that? </a:t>
            </a:r>
          </a:p>
        </p:txBody>
      </p:sp>
      <p:sp>
        <p:nvSpPr>
          <p:cNvPr id="3" name="Underrubrik 2"/>
          <p:cNvSpPr txBox="1">
            <a:spLocks/>
          </p:cNvSpPr>
          <p:nvPr/>
        </p:nvSpPr>
        <p:spPr>
          <a:xfrm>
            <a:off x="952500" y="1549400"/>
            <a:ext cx="7099300"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756000" lvl="1" indent="-298800" algn="l">
              <a:lnSpc>
                <a:spcPts val="2600"/>
              </a:lnSpc>
              <a:buFont typeface="+mj-lt"/>
              <a:buAutoNum type="arabicPeriod"/>
            </a:pPr>
            <a:endParaRPr lang="sv-SE" sz="1600" b="1" spc="50" dirty="0">
              <a:latin typeface="Roboto" pitchFamily="2" charset="0"/>
              <a:ea typeface="Roboto" pitchFamily="2" charset="0"/>
            </a:endParaRPr>
          </a:p>
          <a:p>
            <a:pPr marL="298800" indent="-298800" algn="l">
              <a:lnSpc>
                <a:spcPts val="2600"/>
              </a:lnSpc>
              <a:buFont typeface="+mj-lt"/>
              <a:buAutoNum type="arabicPeriod"/>
            </a:pPr>
            <a:endParaRPr lang="sv-SE"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FD7C9D8D-ECF0-4781-862A-C708FAEA4F57}"/>
              </a:ext>
            </a:extLst>
          </p:cNvPr>
          <p:cNvSpPr txBox="1">
            <a:spLocks/>
          </p:cNvSpPr>
          <p:nvPr/>
        </p:nvSpPr>
        <p:spPr>
          <a:xfrm>
            <a:off x="1104900" y="1701800"/>
            <a:ext cx="7099300" cy="1647245"/>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spc="50" dirty="0">
                <a:latin typeface="Roboto" pitchFamily="2" charset="0"/>
                <a:ea typeface="Roboto" pitchFamily="2" charset="0"/>
              </a:rPr>
              <a:t>Use the </a:t>
            </a:r>
            <a:r>
              <a:rPr lang="en-US" sz="2000" b="1" i="1" spc="50" dirty="0">
                <a:latin typeface="Roboto" pitchFamily="2" charset="0"/>
                <a:ea typeface="Roboto" pitchFamily="2" charset="0"/>
              </a:rPr>
              <a:t>while-loop</a:t>
            </a:r>
            <a:r>
              <a:rPr lang="en-US" sz="2000" b="1" spc="50" dirty="0">
                <a:latin typeface="Roboto" pitchFamily="2" charset="0"/>
                <a:ea typeface="Roboto" pitchFamily="2" charset="0"/>
              </a:rPr>
              <a:t> to check a condition repeatedly</a:t>
            </a:r>
          </a:p>
          <a:p>
            <a:pPr marL="342900" indent="-342900" algn="l">
              <a:buFont typeface="Arial" panose="020B0604020202020204" pitchFamily="34" charset="0"/>
              <a:buChar char="•"/>
            </a:pPr>
            <a:r>
              <a:rPr lang="en-US" sz="2000" b="1" spc="50" dirty="0">
                <a:latin typeface="Roboto" pitchFamily="2" charset="0"/>
                <a:ea typeface="Roboto" pitchFamily="2" charset="0"/>
              </a:rPr>
              <a:t>Works as an alternative to the for-loop</a:t>
            </a:r>
          </a:p>
          <a:p>
            <a:pPr marL="342900" indent="-342900" algn="l">
              <a:buFont typeface="Arial" panose="020B0604020202020204" pitchFamily="34" charset="0"/>
              <a:buChar char="•"/>
            </a:pPr>
            <a:r>
              <a:rPr lang="en-US" sz="2000" b="1" spc="50" dirty="0">
                <a:latin typeface="Roboto" pitchFamily="2" charset="0"/>
                <a:ea typeface="Roboto" pitchFamily="2" charset="0"/>
              </a:rPr>
              <a:t>Here you need to ensure that the condition becomes False at some point if you want to break the loop</a:t>
            </a:r>
          </a:p>
          <a:p>
            <a:pPr marL="342900" indent="-342900" algn="l">
              <a:buFont typeface="Arial" panose="020B0604020202020204" pitchFamily="34" charset="0"/>
              <a:buChar char="•"/>
            </a:pPr>
            <a:r>
              <a:rPr lang="en-US" sz="2000" b="1" spc="50" dirty="0">
                <a:latin typeface="Roboto" pitchFamily="2" charset="0"/>
                <a:ea typeface="Roboto" pitchFamily="2" charset="0"/>
              </a:rPr>
              <a:t>“while (expression) statement”</a:t>
            </a:r>
          </a:p>
          <a:p>
            <a:pPr marL="342900" indent="-342900" algn="l">
              <a:buFont typeface="Arial" panose="020B0604020202020204" pitchFamily="34" charset="0"/>
              <a:buChar char="•"/>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solidFill>
                <a:schemeClr val="tx2">
                  <a:lumMod val="40000"/>
                  <a:lumOff val="60000"/>
                </a:schemeClr>
              </a:solidFill>
              <a:latin typeface="Roboto" pitchFamily="2" charset="0"/>
              <a:ea typeface="Roboto" pitchFamily="2" charset="0"/>
            </a:endParaRPr>
          </a:p>
        </p:txBody>
      </p:sp>
      <p:sp>
        <p:nvSpPr>
          <p:cNvPr id="12" name="Rectangle 11">
            <a:extLst>
              <a:ext uri="{FF2B5EF4-FFF2-40B4-BE49-F238E27FC236}">
                <a16:creationId xmlns:a16="http://schemas.microsoft.com/office/drawing/2014/main" id="{654D66CE-8B91-4641-BDD6-B704247FE731}"/>
              </a:ext>
            </a:extLst>
          </p:cNvPr>
          <p:cNvSpPr/>
          <p:nvPr/>
        </p:nvSpPr>
        <p:spPr>
          <a:xfrm>
            <a:off x="871483" y="3561328"/>
            <a:ext cx="7332717" cy="171294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DD2867"/>
                </a:solidFill>
                <a:latin typeface="Consolas" panose="020B0609020204030204" pitchFamily="49" charset="0"/>
              </a:rPr>
              <a:t>int</a:t>
            </a:r>
            <a:r>
              <a:rPr lang="en-GB" dirty="0">
                <a:solidFill>
                  <a:srgbClr val="D9E8F7"/>
                </a:solidFill>
                <a:latin typeface="Consolas" panose="020B0609020204030204" pitchFamily="49" charset="0"/>
              </a:rPr>
              <a:t> </a:t>
            </a:r>
            <a:r>
              <a:rPr lang="en-GB" dirty="0">
                <a:solidFill>
                  <a:srgbClr val="ED7F48"/>
                </a:solidFill>
                <a:latin typeface="Consolas" panose="020B0609020204030204" pitchFamily="49" charset="0"/>
              </a:rPr>
              <a:t>number</a:t>
            </a:r>
            <a:r>
              <a:rPr lang="en-GB" dirty="0">
                <a:solidFill>
                  <a:srgbClr val="D9E8F7"/>
                </a:solidFill>
                <a:latin typeface="Consolas" panose="020B0609020204030204" pitchFamily="49" charset="0"/>
              </a:rPr>
              <a:t> </a:t>
            </a:r>
            <a:r>
              <a:rPr lang="en-GB" dirty="0">
                <a:solidFill>
                  <a:srgbClr val="E6E6FA"/>
                </a:solidFill>
                <a:latin typeface="Consolas" panose="020B0609020204030204" pitchFamily="49" charset="0"/>
              </a:rPr>
              <a:t>=</a:t>
            </a:r>
            <a:r>
              <a:rPr lang="en-GB" dirty="0">
                <a:solidFill>
                  <a:srgbClr val="D9E8F7"/>
                </a:solidFill>
                <a:latin typeface="Consolas" panose="020B0609020204030204" pitchFamily="49" charset="0"/>
              </a:rPr>
              <a:t> </a:t>
            </a:r>
            <a:r>
              <a:rPr lang="en-GB" dirty="0">
                <a:solidFill>
                  <a:srgbClr val="6897BB"/>
                </a:solidFill>
                <a:latin typeface="Consolas" panose="020B0609020204030204" pitchFamily="49" charset="0"/>
              </a:rPr>
              <a:t>0</a:t>
            </a:r>
            <a:r>
              <a:rPr lang="en-GB" dirty="0">
                <a:solidFill>
                  <a:srgbClr val="E6E6FA"/>
                </a:solidFill>
                <a:latin typeface="Consolas" panose="020B0609020204030204" pitchFamily="49" charset="0"/>
              </a:rPr>
              <a:t>;</a:t>
            </a:r>
          </a:p>
          <a:p>
            <a:r>
              <a:rPr lang="en-GB" dirty="0">
                <a:solidFill>
                  <a:srgbClr val="DD2867"/>
                </a:solidFill>
                <a:latin typeface="Consolas" panose="020B0609020204030204" pitchFamily="49" charset="0"/>
              </a:rPr>
              <a:t>while</a:t>
            </a:r>
            <a:r>
              <a:rPr lang="en-GB" dirty="0">
                <a:solidFill>
                  <a:srgbClr val="D9E8F7"/>
                </a:solidFill>
                <a:latin typeface="Consolas" panose="020B0609020204030204" pitchFamily="49" charset="0"/>
              </a:rPr>
              <a:t> </a:t>
            </a:r>
            <a:r>
              <a:rPr lang="en-GB" dirty="0">
                <a:solidFill>
                  <a:srgbClr val="F9FAF4"/>
                </a:solidFill>
                <a:latin typeface="Consolas" panose="020B0609020204030204" pitchFamily="49" charset="0"/>
              </a:rPr>
              <a:t>(</a:t>
            </a:r>
            <a:r>
              <a:rPr lang="en-GB" dirty="0">
                <a:solidFill>
                  <a:srgbClr val="FFBF26"/>
                </a:solidFill>
                <a:latin typeface="Consolas" panose="020B0609020204030204" pitchFamily="49" charset="0"/>
              </a:rPr>
              <a:t>number</a:t>
            </a:r>
            <a:r>
              <a:rPr lang="en-GB" dirty="0">
                <a:solidFill>
                  <a:srgbClr val="D9E8F7"/>
                </a:solidFill>
                <a:latin typeface="Consolas" panose="020B0609020204030204" pitchFamily="49" charset="0"/>
              </a:rPr>
              <a:t> </a:t>
            </a:r>
            <a:r>
              <a:rPr lang="en-GB" dirty="0">
                <a:solidFill>
                  <a:srgbClr val="E6E6FA"/>
                </a:solidFill>
                <a:latin typeface="Consolas" panose="020B0609020204030204" pitchFamily="49" charset="0"/>
              </a:rPr>
              <a:t>&lt;</a:t>
            </a:r>
            <a:r>
              <a:rPr lang="en-GB" dirty="0">
                <a:solidFill>
                  <a:srgbClr val="D9E8F7"/>
                </a:solidFill>
                <a:latin typeface="Consolas" panose="020B0609020204030204" pitchFamily="49" charset="0"/>
              </a:rPr>
              <a:t> </a:t>
            </a:r>
            <a:r>
              <a:rPr lang="en-GB" dirty="0">
                <a:solidFill>
                  <a:srgbClr val="6897BB"/>
                </a:solidFill>
                <a:latin typeface="Consolas" panose="020B0609020204030204" pitchFamily="49" charset="0"/>
              </a:rPr>
              <a:t>3</a:t>
            </a:r>
            <a:r>
              <a:rPr lang="en-GB" dirty="0">
                <a:solidFill>
                  <a:srgbClr val="F9FAF4"/>
                </a:solidFill>
                <a:latin typeface="Consolas" panose="020B0609020204030204" pitchFamily="49" charset="0"/>
              </a:rPr>
              <a:t>)</a:t>
            </a:r>
          </a:p>
          <a:p>
            <a:r>
              <a:rPr lang="en-GB" dirty="0">
                <a:solidFill>
                  <a:srgbClr val="F9FAF4"/>
                </a:solidFill>
                <a:latin typeface="Consolas" panose="020B0609020204030204" pitchFamily="49" charset="0"/>
              </a:rPr>
              <a:t>{</a:t>
            </a:r>
          </a:p>
          <a:p>
            <a:r>
              <a:rPr lang="en-US" dirty="0">
                <a:solidFill>
                  <a:srgbClr val="80F2F6"/>
                </a:solidFill>
                <a:latin typeface="Consolas" panose="020B0609020204030204" pitchFamily="49" charset="0"/>
              </a:rPr>
              <a:t>	std</a:t>
            </a:r>
            <a:r>
              <a:rPr lang="en-US" dirty="0">
                <a:solidFill>
                  <a:srgbClr val="E6E6FA"/>
                </a:solidFill>
                <a:latin typeface="Consolas" panose="020B0609020204030204" pitchFamily="49" charset="0"/>
              </a:rPr>
              <a:t>::</a:t>
            </a:r>
            <a:r>
              <a:rPr lang="en-US" dirty="0" err="1">
                <a:solidFill>
                  <a:srgbClr val="D9E8F7"/>
                </a:solidFill>
                <a:latin typeface="Consolas" panose="020B0609020204030204" pitchFamily="49" charset="0"/>
              </a:rPr>
              <a:t>cout</a:t>
            </a:r>
            <a:r>
              <a:rPr lang="en-US" dirty="0">
                <a:solidFill>
                  <a:srgbClr val="D9E8F7"/>
                </a:solidFill>
                <a:latin typeface="Consolas" panose="020B0609020204030204" pitchFamily="49" charset="0"/>
              </a:rPr>
              <a:t> </a:t>
            </a:r>
            <a:r>
              <a:rPr lang="en-US" dirty="0">
                <a:solidFill>
                  <a:srgbClr val="E6E6FA"/>
                </a:solidFill>
                <a:latin typeface="Consolas" panose="020B0609020204030204" pitchFamily="49" charset="0"/>
              </a:rPr>
              <a:t>&lt;&lt;</a:t>
            </a:r>
            <a:r>
              <a:rPr lang="en-US" dirty="0">
                <a:solidFill>
                  <a:srgbClr val="D9E8F7"/>
                </a:solidFill>
                <a:latin typeface="Consolas" panose="020B0609020204030204" pitchFamily="49" charset="0"/>
              </a:rPr>
              <a:t> </a:t>
            </a:r>
            <a:r>
              <a:rPr lang="en-US" dirty="0">
                <a:solidFill>
                  <a:srgbClr val="FFBF26"/>
                </a:solidFill>
                <a:latin typeface="Consolas" panose="020B0609020204030204" pitchFamily="49" charset="0"/>
              </a:rPr>
              <a:t>number</a:t>
            </a:r>
            <a:r>
              <a:rPr lang="en-US" dirty="0">
                <a:solidFill>
                  <a:srgbClr val="E6E6FA"/>
                </a:solidFill>
                <a:latin typeface="Consolas" panose="020B0609020204030204" pitchFamily="49" charset="0"/>
              </a:rPr>
              <a:t>++;	</a:t>
            </a:r>
            <a:r>
              <a:rPr lang="en-US" dirty="0">
                <a:solidFill>
                  <a:srgbClr val="626262"/>
                </a:solidFill>
                <a:latin typeface="Consolas" panose="020B0609020204030204" pitchFamily="49" charset="0"/>
              </a:rPr>
              <a:t>// print, then increase</a:t>
            </a:r>
          </a:p>
          <a:p>
            <a:r>
              <a:rPr lang="en-GB" dirty="0">
                <a:solidFill>
                  <a:srgbClr val="F9FAF4"/>
                </a:solidFill>
                <a:latin typeface="Consolas" panose="020B0609020204030204" pitchFamily="49" charset="0"/>
              </a:rPr>
              <a:t>}</a:t>
            </a:r>
            <a:endParaRPr lang="en-US" i="1" noProof="1">
              <a:solidFill>
                <a:schemeClr val="bg2">
                  <a:lumMod val="75000"/>
                </a:schemeClr>
              </a:solidFill>
              <a:latin typeface="Consolas" panose="020B0609020204030204" pitchFamily="49" charset="0"/>
            </a:endParaRPr>
          </a:p>
        </p:txBody>
      </p:sp>
      <p:sp>
        <p:nvSpPr>
          <p:cNvPr id="13" name="Rectangle 12">
            <a:extLst>
              <a:ext uri="{FF2B5EF4-FFF2-40B4-BE49-F238E27FC236}">
                <a16:creationId xmlns:a16="http://schemas.microsoft.com/office/drawing/2014/main" id="{5549BBC6-AF05-4761-93C2-1F575CC09B34}"/>
              </a:ext>
            </a:extLst>
          </p:cNvPr>
          <p:cNvSpPr/>
          <p:nvPr/>
        </p:nvSpPr>
        <p:spPr>
          <a:xfrm>
            <a:off x="871483" y="5489871"/>
            <a:ext cx="7332717" cy="533104"/>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FFFF00"/>
                </a:solidFill>
                <a:latin typeface="Consolas" panose="020B0609020204030204" pitchFamily="49" charset="0"/>
                <a:cs typeface="Courier New" panose="02070309020205020404" pitchFamily="49" charset="0"/>
              </a:rPr>
              <a:t>Output:	 </a:t>
            </a:r>
            <a:r>
              <a:rPr lang="en-GB" dirty="0">
                <a:solidFill>
                  <a:schemeClr val="bg1"/>
                </a:solidFill>
                <a:latin typeface="Consolas" panose="020B0609020204030204" pitchFamily="49" charset="0"/>
              </a:rPr>
              <a:t>012</a:t>
            </a:r>
            <a:endParaRPr lang="en-SE"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11806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The do-while loop</a:t>
            </a:r>
          </a:p>
        </p:txBody>
      </p:sp>
      <p:sp>
        <p:nvSpPr>
          <p:cNvPr id="3" name="Underrubrik 2"/>
          <p:cNvSpPr txBox="1">
            <a:spLocks/>
          </p:cNvSpPr>
          <p:nvPr/>
        </p:nvSpPr>
        <p:spPr>
          <a:xfrm>
            <a:off x="952500" y="1549400"/>
            <a:ext cx="7099300"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756000" lvl="1" indent="-298800" algn="l">
              <a:lnSpc>
                <a:spcPts val="2600"/>
              </a:lnSpc>
              <a:buFont typeface="+mj-lt"/>
              <a:buAutoNum type="arabicPeriod"/>
            </a:pPr>
            <a:endParaRPr lang="sv-SE" sz="1600" b="1" spc="50" dirty="0">
              <a:latin typeface="Roboto" pitchFamily="2" charset="0"/>
              <a:ea typeface="Roboto" pitchFamily="2" charset="0"/>
            </a:endParaRPr>
          </a:p>
          <a:p>
            <a:pPr marL="298800" indent="-298800" algn="l">
              <a:lnSpc>
                <a:spcPts val="2600"/>
              </a:lnSpc>
              <a:buFont typeface="+mj-lt"/>
              <a:buAutoNum type="arabicPeriod"/>
            </a:pPr>
            <a:endParaRPr lang="sv-SE"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FD7C9D8D-ECF0-4781-862A-C708FAEA4F57}"/>
              </a:ext>
            </a:extLst>
          </p:cNvPr>
          <p:cNvSpPr txBox="1">
            <a:spLocks/>
          </p:cNvSpPr>
          <p:nvPr/>
        </p:nvSpPr>
        <p:spPr>
          <a:xfrm>
            <a:off x="1104900" y="1701800"/>
            <a:ext cx="7099300" cy="1647245"/>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spc="50" dirty="0">
                <a:latin typeface="Roboto" pitchFamily="2" charset="0"/>
                <a:ea typeface="Roboto" pitchFamily="2" charset="0"/>
              </a:rPr>
              <a:t>The do-while loop works like a “while loop” turned upside down</a:t>
            </a:r>
          </a:p>
          <a:p>
            <a:pPr marL="342900" indent="-342900" algn="l">
              <a:buFont typeface="Arial" panose="020B0604020202020204" pitchFamily="34" charset="0"/>
              <a:buChar char="•"/>
            </a:pPr>
            <a:r>
              <a:rPr lang="en-US" sz="2000" b="1" spc="50" dirty="0">
                <a:latin typeface="Roboto" pitchFamily="2" charset="0"/>
                <a:ea typeface="Roboto" pitchFamily="2" charset="0"/>
              </a:rPr>
              <a:t>The syntax is</a:t>
            </a:r>
          </a:p>
          <a:p>
            <a:pPr algn="l"/>
            <a:r>
              <a:rPr lang="en-US" sz="2000" b="1" spc="50" dirty="0">
                <a:latin typeface="Roboto" pitchFamily="2" charset="0"/>
                <a:ea typeface="Roboto" pitchFamily="2" charset="0"/>
              </a:rPr>
              <a:t>	“do statement while (condition);”</a:t>
            </a:r>
          </a:p>
          <a:p>
            <a:pPr marL="342900" indent="-342900" algn="l">
              <a:buFont typeface="Arial" panose="020B0604020202020204" pitchFamily="34" charset="0"/>
              <a:buChar char="•"/>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solidFill>
                <a:schemeClr val="tx2">
                  <a:lumMod val="40000"/>
                  <a:lumOff val="60000"/>
                </a:schemeClr>
              </a:solidFill>
              <a:latin typeface="Roboto" pitchFamily="2" charset="0"/>
              <a:ea typeface="Roboto" pitchFamily="2" charset="0"/>
            </a:endParaRPr>
          </a:p>
        </p:txBody>
      </p:sp>
      <p:sp>
        <p:nvSpPr>
          <p:cNvPr id="12" name="Rectangle 11">
            <a:extLst>
              <a:ext uri="{FF2B5EF4-FFF2-40B4-BE49-F238E27FC236}">
                <a16:creationId xmlns:a16="http://schemas.microsoft.com/office/drawing/2014/main" id="{654D66CE-8B91-4641-BDD6-B704247FE731}"/>
              </a:ext>
            </a:extLst>
          </p:cNvPr>
          <p:cNvSpPr/>
          <p:nvPr/>
        </p:nvSpPr>
        <p:spPr>
          <a:xfrm>
            <a:off x="988191" y="3234027"/>
            <a:ext cx="7332717" cy="171294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b="1" dirty="0">
                <a:solidFill>
                  <a:srgbClr val="DD2867"/>
                </a:solidFill>
                <a:latin typeface="Consolas" panose="020B0609020204030204" pitchFamily="49" charset="0"/>
              </a:rPr>
              <a:t>int</a:t>
            </a:r>
            <a:r>
              <a:rPr lang="en-GB" b="1" dirty="0">
                <a:solidFill>
                  <a:srgbClr val="D9E8F7"/>
                </a:solidFill>
                <a:latin typeface="Consolas" panose="020B0609020204030204" pitchFamily="49" charset="0"/>
              </a:rPr>
              <a:t> </a:t>
            </a:r>
            <a:r>
              <a:rPr lang="en-GB" b="1" dirty="0">
                <a:solidFill>
                  <a:srgbClr val="ED7F48"/>
                </a:solidFill>
                <a:latin typeface="Consolas" panose="020B0609020204030204" pitchFamily="49" charset="0"/>
              </a:rPr>
              <a:t>number</a:t>
            </a:r>
            <a:r>
              <a:rPr lang="en-GB" b="1" dirty="0">
                <a:solidFill>
                  <a:srgbClr val="D9E8F7"/>
                </a:solidFill>
                <a:latin typeface="Consolas" panose="020B0609020204030204" pitchFamily="49" charset="0"/>
              </a:rPr>
              <a:t> </a:t>
            </a:r>
            <a:r>
              <a:rPr lang="en-GB" b="1" dirty="0">
                <a:solidFill>
                  <a:srgbClr val="E6E6FA"/>
                </a:solidFill>
                <a:latin typeface="Consolas" panose="020B0609020204030204" pitchFamily="49" charset="0"/>
              </a:rPr>
              <a:t>=</a:t>
            </a:r>
            <a:r>
              <a:rPr lang="en-GB" b="1" dirty="0">
                <a:solidFill>
                  <a:srgbClr val="D9E8F7"/>
                </a:solidFill>
                <a:latin typeface="Consolas" panose="020B0609020204030204" pitchFamily="49" charset="0"/>
              </a:rPr>
              <a:t> </a:t>
            </a:r>
            <a:r>
              <a:rPr lang="en-GB" b="1" dirty="0">
                <a:solidFill>
                  <a:srgbClr val="6897BB"/>
                </a:solidFill>
                <a:latin typeface="Consolas" panose="020B0609020204030204" pitchFamily="49" charset="0"/>
              </a:rPr>
              <a:t>0</a:t>
            </a:r>
            <a:r>
              <a:rPr lang="en-GB" b="1" dirty="0">
                <a:solidFill>
                  <a:srgbClr val="E6E6FA"/>
                </a:solidFill>
                <a:latin typeface="Consolas" panose="020B0609020204030204" pitchFamily="49" charset="0"/>
              </a:rPr>
              <a:t>;</a:t>
            </a:r>
          </a:p>
          <a:p>
            <a:r>
              <a:rPr lang="en-GB" b="1" dirty="0">
                <a:solidFill>
                  <a:srgbClr val="DD2867"/>
                </a:solidFill>
                <a:latin typeface="Consolas" panose="020B0609020204030204" pitchFamily="49" charset="0"/>
              </a:rPr>
              <a:t>do</a:t>
            </a:r>
          </a:p>
          <a:p>
            <a:r>
              <a:rPr lang="en-GB" dirty="0">
                <a:solidFill>
                  <a:srgbClr val="F9FAF4"/>
                </a:solidFill>
                <a:latin typeface="Consolas" panose="020B0609020204030204" pitchFamily="49" charset="0"/>
              </a:rPr>
              <a:t>{</a:t>
            </a:r>
          </a:p>
          <a:p>
            <a:r>
              <a:rPr lang="en-US" dirty="0">
                <a:solidFill>
                  <a:srgbClr val="80F2F6"/>
                </a:solidFill>
                <a:latin typeface="Consolas" panose="020B0609020204030204" pitchFamily="49" charset="0"/>
              </a:rPr>
              <a:t>	std</a:t>
            </a:r>
            <a:r>
              <a:rPr lang="en-US" dirty="0">
                <a:solidFill>
                  <a:srgbClr val="E6E6FA"/>
                </a:solidFill>
                <a:latin typeface="Consolas" panose="020B0609020204030204" pitchFamily="49" charset="0"/>
              </a:rPr>
              <a:t>::</a:t>
            </a:r>
            <a:r>
              <a:rPr lang="en-US" dirty="0" err="1">
                <a:solidFill>
                  <a:srgbClr val="D9E8F7"/>
                </a:solidFill>
                <a:latin typeface="Consolas" panose="020B0609020204030204" pitchFamily="49" charset="0"/>
              </a:rPr>
              <a:t>cout</a:t>
            </a:r>
            <a:r>
              <a:rPr lang="en-US" dirty="0">
                <a:solidFill>
                  <a:srgbClr val="D9E8F7"/>
                </a:solidFill>
                <a:latin typeface="Consolas" panose="020B0609020204030204" pitchFamily="49" charset="0"/>
              </a:rPr>
              <a:t> </a:t>
            </a:r>
            <a:r>
              <a:rPr lang="en-US" dirty="0">
                <a:solidFill>
                  <a:srgbClr val="E6E6FA"/>
                </a:solidFill>
                <a:latin typeface="Consolas" panose="020B0609020204030204" pitchFamily="49" charset="0"/>
              </a:rPr>
              <a:t>&lt;&lt;</a:t>
            </a:r>
            <a:r>
              <a:rPr lang="en-US" dirty="0">
                <a:solidFill>
                  <a:srgbClr val="D9E8F7"/>
                </a:solidFill>
                <a:latin typeface="Consolas" panose="020B0609020204030204" pitchFamily="49" charset="0"/>
              </a:rPr>
              <a:t> </a:t>
            </a:r>
            <a:r>
              <a:rPr lang="en-US" dirty="0">
                <a:solidFill>
                  <a:srgbClr val="FFBF26"/>
                </a:solidFill>
                <a:latin typeface="Consolas" panose="020B0609020204030204" pitchFamily="49" charset="0"/>
              </a:rPr>
              <a:t>number</a:t>
            </a:r>
            <a:r>
              <a:rPr lang="en-US" dirty="0">
                <a:solidFill>
                  <a:srgbClr val="E6E6FA"/>
                </a:solidFill>
                <a:latin typeface="Consolas" panose="020B0609020204030204" pitchFamily="49" charset="0"/>
              </a:rPr>
              <a:t>++;</a:t>
            </a:r>
            <a:r>
              <a:rPr lang="en-US" dirty="0">
                <a:solidFill>
                  <a:srgbClr val="626262"/>
                </a:solidFill>
                <a:latin typeface="Consolas" panose="020B0609020204030204" pitchFamily="49" charset="0"/>
              </a:rPr>
              <a:t>// print, then increase</a:t>
            </a:r>
          </a:p>
          <a:p>
            <a:r>
              <a:rPr lang="en-GB" dirty="0">
                <a:solidFill>
                  <a:srgbClr val="F9FAF4"/>
                </a:solidFill>
                <a:latin typeface="Consolas" panose="020B0609020204030204" pitchFamily="49" charset="0"/>
              </a:rPr>
              <a:t>}</a:t>
            </a:r>
            <a:r>
              <a:rPr lang="en-GB" dirty="0">
                <a:solidFill>
                  <a:srgbClr val="D9E8F7"/>
                </a:solidFill>
                <a:latin typeface="Consolas" panose="020B0609020204030204" pitchFamily="49" charset="0"/>
              </a:rPr>
              <a:t> </a:t>
            </a:r>
            <a:r>
              <a:rPr lang="en-GB" b="1" dirty="0">
                <a:solidFill>
                  <a:srgbClr val="DD2867"/>
                </a:solidFill>
                <a:latin typeface="Consolas" panose="020B0609020204030204" pitchFamily="49" charset="0"/>
              </a:rPr>
              <a:t>while</a:t>
            </a:r>
            <a:r>
              <a:rPr lang="en-GB" b="1" dirty="0">
                <a:solidFill>
                  <a:srgbClr val="D9E8F7"/>
                </a:solidFill>
                <a:latin typeface="Consolas" panose="020B0609020204030204" pitchFamily="49" charset="0"/>
              </a:rPr>
              <a:t> </a:t>
            </a:r>
            <a:r>
              <a:rPr lang="en-GB" b="1" dirty="0">
                <a:solidFill>
                  <a:srgbClr val="F9FAF4"/>
                </a:solidFill>
                <a:latin typeface="Consolas" panose="020B0609020204030204" pitchFamily="49" charset="0"/>
              </a:rPr>
              <a:t>(</a:t>
            </a:r>
            <a:r>
              <a:rPr lang="en-GB" b="1" dirty="0">
                <a:solidFill>
                  <a:srgbClr val="FFBF26"/>
                </a:solidFill>
                <a:latin typeface="Consolas" panose="020B0609020204030204" pitchFamily="49" charset="0"/>
              </a:rPr>
              <a:t>number</a:t>
            </a:r>
            <a:r>
              <a:rPr lang="en-GB" b="1" dirty="0">
                <a:solidFill>
                  <a:srgbClr val="D9E8F7"/>
                </a:solidFill>
                <a:latin typeface="Consolas" panose="020B0609020204030204" pitchFamily="49" charset="0"/>
              </a:rPr>
              <a:t> </a:t>
            </a:r>
            <a:r>
              <a:rPr lang="en-GB" b="1" dirty="0">
                <a:solidFill>
                  <a:srgbClr val="E6E6FA"/>
                </a:solidFill>
                <a:latin typeface="Consolas" panose="020B0609020204030204" pitchFamily="49" charset="0"/>
              </a:rPr>
              <a:t>&lt;</a:t>
            </a:r>
            <a:r>
              <a:rPr lang="en-GB" b="1" dirty="0">
                <a:solidFill>
                  <a:srgbClr val="D9E8F7"/>
                </a:solidFill>
                <a:latin typeface="Consolas" panose="020B0609020204030204" pitchFamily="49" charset="0"/>
              </a:rPr>
              <a:t> </a:t>
            </a:r>
            <a:r>
              <a:rPr lang="en-GB" b="1" dirty="0">
                <a:solidFill>
                  <a:srgbClr val="6897BB"/>
                </a:solidFill>
                <a:latin typeface="Consolas" panose="020B0609020204030204" pitchFamily="49" charset="0"/>
              </a:rPr>
              <a:t>3</a:t>
            </a:r>
            <a:r>
              <a:rPr lang="en-GB" b="1" dirty="0">
                <a:solidFill>
                  <a:srgbClr val="F9FAF4"/>
                </a:solidFill>
                <a:latin typeface="Consolas" panose="020B0609020204030204" pitchFamily="49" charset="0"/>
              </a:rPr>
              <a:t>)</a:t>
            </a:r>
            <a:r>
              <a:rPr lang="en-GB" b="1" dirty="0">
                <a:solidFill>
                  <a:srgbClr val="E6E6FA"/>
                </a:solidFill>
                <a:latin typeface="Consolas" panose="020B0609020204030204" pitchFamily="49" charset="0"/>
              </a:rPr>
              <a:t>;</a:t>
            </a:r>
            <a:endParaRPr lang="en-US" i="1" noProof="1">
              <a:solidFill>
                <a:schemeClr val="bg2">
                  <a:lumMod val="75000"/>
                </a:schemeClr>
              </a:solidFill>
              <a:latin typeface="Consolas" panose="020B0609020204030204" pitchFamily="49" charset="0"/>
            </a:endParaRPr>
          </a:p>
        </p:txBody>
      </p:sp>
      <p:sp>
        <p:nvSpPr>
          <p:cNvPr id="13" name="Rectangle 12">
            <a:extLst>
              <a:ext uri="{FF2B5EF4-FFF2-40B4-BE49-F238E27FC236}">
                <a16:creationId xmlns:a16="http://schemas.microsoft.com/office/drawing/2014/main" id="{5549BBC6-AF05-4761-93C2-1F575CC09B34}"/>
              </a:ext>
            </a:extLst>
          </p:cNvPr>
          <p:cNvSpPr/>
          <p:nvPr/>
        </p:nvSpPr>
        <p:spPr>
          <a:xfrm>
            <a:off x="952500" y="5237404"/>
            <a:ext cx="7332717" cy="533104"/>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FFFF00"/>
                </a:solidFill>
                <a:latin typeface="Consolas" panose="020B0609020204030204" pitchFamily="49" charset="0"/>
                <a:cs typeface="Courier New" panose="02070309020205020404" pitchFamily="49" charset="0"/>
              </a:rPr>
              <a:t>Output:	 </a:t>
            </a:r>
            <a:r>
              <a:rPr lang="en-GB" dirty="0">
                <a:solidFill>
                  <a:schemeClr val="bg1"/>
                </a:solidFill>
                <a:latin typeface="Consolas" panose="020B0609020204030204" pitchFamily="49" charset="0"/>
              </a:rPr>
              <a:t>012</a:t>
            </a:r>
            <a:endParaRPr lang="en-SE"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92286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Use cases for the while-loop</a:t>
            </a:r>
          </a:p>
        </p:txBody>
      </p:sp>
      <p:sp>
        <p:nvSpPr>
          <p:cNvPr id="3" name="Underrubrik 2"/>
          <p:cNvSpPr txBox="1">
            <a:spLocks/>
          </p:cNvSpPr>
          <p:nvPr/>
        </p:nvSpPr>
        <p:spPr>
          <a:xfrm>
            <a:off x="952500" y="1549400"/>
            <a:ext cx="7099300"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756000" lvl="1" indent="-298800" algn="l">
              <a:lnSpc>
                <a:spcPts val="2600"/>
              </a:lnSpc>
              <a:buFont typeface="+mj-lt"/>
              <a:buAutoNum type="arabicPeriod"/>
            </a:pPr>
            <a:endParaRPr lang="sv-SE" sz="1600" b="1" spc="50" dirty="0">
              <a:latin typeface="Roboto" pitchFamily="2" charset="0"/>
              <a:ea typeface="Roboto" pitchFamily="2" charset="0"/>
            </a:endParaRPr>
          </a:p>
          <a:p>
            <a:pPr marL="298800" indent="-298800" algn="l">
              <a:lnSpc>
                <a:spcPts val="2600"/>
              </a:lnSpc>
              <a:buFont typeface="+mj-lt"/>
              <a:buAutoNum type="arabicPeriod"/>
            </a:pPr>
            <a:endParaRPr lang="sv-SE"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FD7C9D8D-ECF0-4781-862A-C708FAEA4F57}"/>
              </a:ext>
            </a:extLst>
          </p:cNvPr>
          <p:cNvSpPr txBox="1">
            <a:spLocks/>
          </p:cNvSpPr>
          <p:nvPr/>
        </p:nvSpPr>
        <p:spPr>
          <a:xfrm>
            <a:off x="1104900" y="1701800"/>
            <a:ext cx="7099300" cy="867229"/>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spc="50" dirty="0">
                <a:latin typeface="Roboto" pitchFamily="2" charset="0"/>
                <a:ea typeface="Roboto" pitchFamily="2" charset="0"/>
              </a:rPr>
              <a:t>While-loops are good if you do not know beforehand how many times you want to iterate something</a:t>
            </a:r>
          </a:p>
          <a:p>
            <a:pPr marL="342900" indent="-342900" algn="l">
              <a:buFont typeface="Arial" panose="020B0604020202020204" pitchFamily="34" charset="0"/>
              <a:buChar char="•"/>
            </a:pPr>
            <a:r>
              <a:rPr lang="en-US" sz="2000" b="1" spc="50" dirty="0">
                <a:latin typeface="Roboto" pitchFamily="2" charset="0"/>
                <a:ea typeface="Roboto" pitchFamily="2" charset="0"/>
              </a:rPr>
              <a:t>In the below case something outside the loop will trigger the break</a:t>
            </a:r>
            <a:endParaRPr lang="en-US" sz="1600" b="1" spc="50" dirty="0">
              <a:latin typeface="Roboto" pitchFamily="2" charset="0"/>
              <a:ea typeface="Roboto" pitchFamily="2" charset="0"/>
            </a:endParaRPr>
          </a:p>
        </p:txBody>
      </p:sp>
      <p:sp>
        <p:nvSpPr>
          <p:cNvPr id="9" name="Rectangle 8">
            <a:extLst>
              <a:ext uri="{FF2B5EF4-FFF2-40B4-BE49-F238E27FC236}">
                <a16:creationId xmlns:a16="http://schemas.microsoft.com/office/drawing/2014/main" id="{4235FF16-5977-4316-9135-A8B6CCF5335B}"/>
              </a:ext>
            </a:extLst>
          </p:cNvPr>
          <p:cNvSpPr/>
          <p:nvPr/>
        </p:nvSpPr>
        <p:spPr>
          <a:xfrm>
            <a:off x="871483" y="3081672"/>
            <a:ext cx="7332717" cy="305247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dirty="0">
                <a:solidFill>
                  <a:srgbClr val="626262"/>
                </a:solidFill>
                <a:latin typeface="Consolas" panose="020B0609020204030204" pitchFamily="49" charset="0"/>
              </a:rPr>
              <a:t>/* Here a function </a:t>
            </a:r>
            <a:r>
              <a:rPr lang="en-US" dirty="0" err="1">
                <a:solidFill>
                  <a:srgbClr val="626262"/>
                </a:solidFill>
                <a:latin typeface="Consolas" panose="020B0609020204030204" pitchFamily="49" charset="0"/>
              </a:rPr>
              <a:t>is_button_pressed</a:t>
            </a:r>
            <a:r>
              <a:rPr lang="en-US" dirty="0">
                <a:solidFill>
                  <a:srgbClr val="626262"/>
                </a:solidFill>
                <a:latin typeface="Consolas" panose="020B0609020204030204" pitchFamily="49" charset="0"/>
              </a:rPr>
              <a:t>()</a:t>
            </a:r>
          </a:p>
          <a:p>
            <a:r>
              <a:rPr lang="en-US" dirty="0">
                <a:solidFill>
                  <a:srgbClr val="626262"/>
                </a:solidFill>
                <a:latin typeface="Consolas" panose="020B0609020204030204" pitchFamily="49" charset="0"/>
              </a:rPr>
              <a:t>   will report true if button on has been</a:t>
            </a:r>
          </a:p>
          <a:p>
            <a:r>
              <a:rPr lang="en-GB" dirty="0">
                <a:solidFill>
                  <a:srgbClr val="626262"/>
                </a:solidFill>
                <a:latin typeface="Consolas" panose="020B0609020204030204" pitchFamily="49" charset="0"/>
              </a:rPr>
              <a:t>   pressed */</a:t>
            </a:r>
          </a:p>
          <a:p>
            <a:endParaRPr lang="en-GB" dirty="0">
              <a:latin typeface="Consolas" panose="020B0609020204030204" pitchFamily="49" charset="0"/>
            </a:endParaRPr>
          </a:p>
          <a:p>
            <a:r>
              <a:rPr lang="en-US" dirty="0">
                <a:solidFill>
                  <a:srgbClr val="DD2867"/>
                </a:solidFill>
                <a:latin typeface="Consolas" panose="020B0609020204030204" pitchFamily="49" charset="0"/>
              </a:rPr>
              <a:t>while</a:t>
            </a:r>
            <a:r>
              <a:rPr lang="en-US" dirty="0">
                <a:solidFill>
                  <a:srgbClr val="D9E8F7"/>
                </a:solidFill>
                <a:latin typeface="Consolas" panose="020B0609020204030204" pitchFamily="49" charset="0"/>
              </a:rPr>
              <a:t> </a:t>
            </a:r>
            <a:r>
              <a:rPr lang="en-US" dirty="0">
                <a:solidFill>
                  <a:srgbClr val="F9FAF4"/>
                </a:solidFill>
                <a:latin typeface="Consolas" panose="020B0609020204030204" pitchFamily="49" charset="0"/>
              </a:rPr>
              <a:t>(</a:t>
            </a:r>
            <a:r>
              <a:rPr lang="en-US" dirty="0">
                <a:solidFill>
                  <a:srgbClr val="E6E6FA"/>
                </a:solidFill>
                <a:latin typeface="Consolas" panose="020B0609020204030204" pitchFamily="49" charset="0"/>
              </a:rPr>
              <a:t>!</a:t>
            </a:r>
            <a:r>
              <a:rPr lang="en-US" dirty="0" err="1">
                <a:solidFill>
                  <a:srgbClr val="A7EC21"/>
                </a:solidFill>
                <a:latin typeface="Consolas" panose="020B0609020204030204" pitchFamily="49" charset="0"/>
              </a:rPr>
              <a:t>is_button_pressed</a:t>
            </a:r>
            <a:r>
              <a:rPr lang="en-US" dirty="0">
                <a:solidFill>
                  <a:srgbClr val="F9FAF4"/>
                </a:solidFill>
                <a:latin typeface="Consolas" panose="020B0609020204030204" pitchFamily="49" charset="0"/>
              </a:rPr>
              <a:t>())	</a:t>
            </a:r>
            <a:r>
              <a:rPr lang="en-US" dirty="0">
                <a:solidFill>
                  <a:srgbClr val="626262"/>
                </a:solidFill>
                <a:latin typeface="Consolas" panose="020B0609020204030204" pitchFamily="49" charset="0"/>
              </a:rPr>
              <a:t>//wait for button press</a:t>
            </a:r>
          </a:p>
          <a:p>
            <a:r>
              <a:rPr lang="en-GB" dirty="0">
                <a:solidFill>
                  <a:srgbClr val="F9FAF4"/>
                </a:solidFill>
                <a:latin typeface="Consolas" panose="020B0609020204030204" pitchFamily="49" charset="0"/>
              </a:rPr>
              <a:t>{</a:t>
            </a:r>
          </a:p>
          <a:p>
            <a:r>
              <a:rPr lang="en-GB" dirty="0">
                <a:solidFill>
                  <a:srgbClr val="626262"/>
                </a:solidFill>
                <a:latin typeface="Consolas" panose="020B0609020204030204" pitchFamily="49" charset="0"/>
              </a:rPr>
              <a:t>	//wait for button</a:t>
            </a:r>
          </a:p>
          <a:p>
            <a:r>
              <a:rPr lang="en-GB" dirty="0">
                <a:solidFill>
                  <a:srgbClr val="F9FAF4"/>
                </a:solidFill>
                <a:latin typeface="Consolas" panose="020B0609020204030204" pitchFamily="49" charset="0"/>
              </a:rPr>
              <a:t>}</a:t>
            </a:r>
          </a:p>
          <a:p>
            <a:endParaRPr lang="en-GB" dirty="0">
              <a:latin typeface="Consolas" panose="020B0609020204030204" pitchFamily="49" charset="0"/>
            </a:endParaRPr>
          </a:p>
          <a:p>
            <a:r>
              <a:rPr lang="en-US" dirty="0">
                <a:solidFill>
                  <a:srgbClr val="80F2F6"/>
                </a:solidFill>
                <a:latin typeface="Consolas" panose="020B0609020204030204" pitchFamily="49" charset="0"/>
              </a:rPr>
              <a:t>std</a:t>
            </a:r>
            <a:r>
              <a:rPr lang="en-US" dirty="0">
                <a:solidFill>
                  <a:srgbClr val="E6E6FA"/>
                </a:solidFill>
                <a:latin typeface="Consolas" panose="020B0609020204030204" pitchFamily="49" charset="0"/>
              </a:rPr>
              <a:t>::</a:t>
            </a:r>
            <a:r>
              <a:rPr lang="en-US" dirty="0" err="1">
                <a:solidFill>
                  <a:srgbClr val="D9E8F7"/>
                </a:solidFill>
                <a:latin typeface="Consolas" panose="020B0609020204030204" pitchFamily="49" charset="0"/>
              </a:rPr>
              <a:t>cout</a:t>
            </a:r>
            <a:r>
              <a:rPr lang="en-US" dirty="0">
                <a:solidFill>
                  <a:srgbClr val="D9E8F7"/>
                </a:solidFill>
                <a:latin typeface="Consolas" panose="020B0609020204030204" pitchFamily="49" charset="0"/>
              </a:rPr>
              <a:t> </a:t>
            </a:r>
            <a:r>
              <a:rPr lang="en-US" dirty="0">
                <a:solidFill>
                  <a:srgbClr val="E6E6FA"/>
                </a:solidFill>
                <a:latin typeface="Consolas" panose="020B0609020204030204" pitchFamily="49" charset="0"/>
              </a:rPr>
              <a:t>&lt;&lt;</a:t>
            </a:r>
            <a:r>
              <a:rPr lang="en-US" dirty="0">
                <a:solidFill>
                  <a:srgbClr val="D9E8F7"/>
                </a:solidFill>
                <a:latin typeface="Consolas" panose="020B0609020204030204" pitchFamily="49" charset="0"/>
              </a:rPr>
              <a:t> </a:t>
            </a:r>
            <a:r>
              <a:rPr lang="en-US" dirty="0">
                <a:solidFill>
                  <a:srgbClr val="17C6A3"/>
                </a:solidFill>
                <a:latin typeface="Consolas" panose="020B0609020204030204" pitchFamily="49" charset="0"/>
              </a:rPr>
              <a:t>"Button has been pressed"</a:t>
            </a:r>
            <a:r>
              <a:rPr lang="en-US" dirty="0">
                <a:solidFill>
                  <a:srgbClr val="E6E6FA"/>
                </a:solidFill>
                <a:latin typeface="Consolas" panose="020B0609020204030204" pitchFamily="49" charset="0"/>
              </a:rPr>
              <a:t>;</a:t>
            </a:r>
          </a:p>
        </p:txBody>
      </p:sp>
    </p:spTree>
    <p:extLst>
      <p:ext uri="{BB962C8B-B14F-4D97-AF65-F5344CB8AC3E}">
        <p14:creationId xmlns:p14="http://schemas.microsoft.com/office/powerpoint/2010/main" val="421879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a:t>
            </a:r>
          </a:p>
          <a:p>
            <a:r>
              <a:rPr lang="en-US" sz="5000" dirty="0">
                <a:solidFill>
                  <a:srgbClr val="FDC623"/>
                </a:solidFill>
                <a:latin typeface="Roboto" pitchFamily="2" charset="0"/>
                <a:ea typeface="Roboto" pitchFamily="2" charset="0"/>
              </a:rPr>
              <a:t>Part 5</a:t>
            </a: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switch statement</a:t>
            </a:r>
          </a:p>
        </p:txBody>
      </p:sp>
    </p:spTree>
    <p:extLst>
      <p:ext uri="{BB962C8B-B14F-4D97-AF65-F5344CB8AC3E}">
        <p14:creationId xmlns:p14="http://schemas.microsoft.com/office/powerpoint/2010/main" val="384449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Switch statement</a:t>
            </a:r>
          </a:p>
        </p:txBody>
      </p:sp>
      <p:sp>
        <p:nvSpPr>
          <p:cNvPr id="3" name="Underrubrik 2"/>
          <p:cNvSpPr txBox="1">
            <a:spLocks/>
          </p:cNvSpPr>
          <p:nvPr/>
        </p:nvSpPr>
        <p:spPr>
          <a:xfrm>
            <a:off x="952500" y="1549400"/>
            <a:ext cx="7099300"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756000" lvl="1" indent="-298800" algn="l">
              <a:lnSpc>
                <a:spcPts val="2600"/>
              </a:lnSpc>
              <a:buFont typeface="+mj-lt"/>
              <a:buAutoNum type="arabicPeriod"/>
            </a:pPr>
            <a:endParaRPr lang="sv-SE" sz="1600" b="1" spc="50" dirty="0">
              <a:latin typeface="Roboto" pitchFamily="2" charset="0"/>
              <a:ea typeface="Roboto" pitchFamily="2" charset="0"/>
            </a:endParaRPr>
          </a:p>
          <a:p>
            <a:pPr marL="298800" indent="-298800" algn="l">
              <a:lnSpc>
                <a:spcPts val="2600"/>
              </a:lnSpc>
              <a:buFont typeface="+mj-lt"/>
              <a:buAutoNum type="arabicPeriod"/>
            </a:pPr>
            <a:endParaRPr lang="sv-SE"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FD7C9D8D-ECF0-4781-862A-C708FAEA4F57}"/>
              </a:ext>
            </a:extLst>
          </p:cNvPr>
          <p:cNvSpPr txBox="1">
            <a:spLocks/>
          </p:cNvSpPr>
          <p:nvPr/>
        </p:nvSpPr>
        <p:spPr>
          <a:xfrm>
            <a:off x="1104900" y="1441712"/>
            <a:ext cx="7099300" cy="867229"/>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spc="50" dirty="0">
                <a:latin typeface="Roboto" pitchFamily="2" charset="0"/>
                <a:ea typeface="Roboto" pitchFamily="2" charset="0"/>
              </a:rPr>
              <a:t>The switch statement start by a “switch ()” condition</a:t>
            </a:r>
          </a:p>
          <a:p>
            <a:pPr marL="342900" indent="-342900" algn="l">
              <a:buFont typeface="Arial" panose="020B0604020202020204" pitchFamily="34" charset="0"/>
              <a:buChar char="•"/>
            </a:pPr>
            <a:r>
              <a:rPr lang="en-US" sz="2000" b="1" spc="50" dirty="0">
                <a:latin typeface="Roboto" pitchFamily="2" charset="0"/>
                <a:ea typeface="Roboto" pitchFamily="2" charset="0"/>
              </a:rPr>
              <a:t>Then follows “case” and finally a “default”</a:t>
            </a:r>
          </a:p>
          <a:p>
            <a:pPr marL="342900" indent="-342900" algn="l">
              <a:buFont typeface="Arial" panose="020B0604020202020204" pitchFamily="34" charset="0"/>
              <a:buChar char="•"/>
            </a:pPr>
            <a:r>
              <a:rPr lang="en-US" sz="2000" b="1" spc="50" dirty="0">
                <a:latin typeface="Roboto" pitchFamily="2" charset="0"/>
                <a:ea typeface="Roboto" pitchFamily="2" charset="0"/>
              </a:rPr>
              <a:t>A “break” tells when to break the switch condition</a:t>
            </a:r>
          </a:p>
          <a:p>
            <a:pPr lvl="1" algn="l"/>
            <a:r>
              <a:rPr lang="en-US" sz="1600" b="1" spc="50" dirty="0">
                <a:latin typeface="Roboto" pitchFamily="2" charset="0"/>
                <a:ea typeface="Roboto" pitchFamily="2" charset="0"/>
              </a:rPr>
              <a:t>switch (expression)</a:t>
            </a:r>
          </a:p>
          <a:p>
            <a:pPr lvl="1" algn="l"/>
            <a:r>
              <a:rPr lang="en-US" sz="1600" b="1" spc="50" dirty="0">
                <a:latin typeface="Roboto" pitchFamily="2" charset="0"/>
                <a:ea typeface="Roboto" pitchFamily="2" charset="0"/>
              </a:rPr>
              <a:t>{</a:t>
            </a:r>
          </a:p>
          <a:p>
            <a:pPr lvl="1" algn="l"/>
            <a:r>
              <a:rPr lang="en-US" sz="1600" b="1" spc="50" dirty="0">
                <a:latin typeface="Roboto" pitchFamily="2" charset="0"/>
                <a:ea typeface="Roboto" pitchFamily="2" charset="0"/>
              </a:rPr>
              <a:t>	case constant1:</a:t>
            </a:r>
          </a:p>
          <a:p>
            <a:pPr lvl="1" algn="l"/>
            <a:r>
              <a:rPr lang="en-US" sz="1600" b="1" spc="50" dirty="0">
                <a:latin typeface="Roboto" pitchFamily="2" charset="0"/>
                <a:ea typeface="Roboto" pitchFamily="2" charset="0"/>
              </a:rPr>
              <a:t>	//do something</a:t>
            </a:r>
          </a:p>
          <a:p>
            <a:pPr lvl="1" algn="l"/>
            <a:r>
              <a:rPr lang="en-US" sz="1600" b="1" spc="50" dirty="0">
                <a:latin typeface="Roboto" pitchFamily="2" charset="0"/>
                <a:ea typeface="Roboto" pitchFamily="2" charset="0"/>
              </a:rPr>
              <a:t>	//..</a:t>
            </a:r>
          </a:p>
          <a:p>
            <a:pPr lvl="1" algn="l"/>
            <a:r>
              <a:rPr lang="en-US" sz="1600" b="1" spc="50" dirty="0">
                <a:latin typeface="Roboto" pitchFamily="2" charset="0"/>
                <a:ea typeface="Roboto" pitchFamily="2" charset="0"/>
              </a:rPr>
              <a:t>	break;</a:t>
            </a:r>
          </a:p>
          <a:p>
            <a:pPr lvl="1" algn="l"/>
            <a:r>
              <a:rPr lang="en-US" sz="1600" b="1" spc="50" dirty="0">
                <a:latin typeface="Roboto" pitchFamily="2" charset="0"/>
                <a:ea typeface="Roboto" pitchFamily="2" charset="0"/>
              </a:rPr>
              <a:t>	case constant2:</a:t>
            </a:r>
          </a:p>
          <a:p>
            <a:pPr lvl="1" algn="l"/>
            <a:r>
              <a:rPr lang="en-US" sz="1600" b="1" spc="50" dirty="0">
                <a:latin typeface="Roboto" pitchFamily="2" charset="0"/>
                <a:ea typeface="Roboto" pitchFamily="2" charset="0"/>
              </a:rPr>
              <a:t>	//do something</a:t>
            </a:r>
          </a:p>
          <a:p>
            <a:pPr lvl="1" algn="l"/>
            <a:r>
              <a:rPr lang="en-US" sz="1600" b="1" spc="50" dirty="0">
                <a:latin typeface="Roboto" pitchFamily="2" charset="0"/>
                <a:ea typeface="Roboto" pitchFamily="2" charset="0"/>
              </a:rPr>
              <a:t>	//..</a:t>
            </a:r>
          </a:p>
          <a:p>
            <a:pPr lvl="1" algn="l"/>
            <a:r>
              <a:rPr lang="en-US" sz="1600" b="1" spc="50" dirty="0">
                <a:latin typeface="Roboto" pitchFamily="2" charset="0"/>
                <a:ea typeface="Roboto" pitchFamily="2" charset="0"/>
              </a:rPr>
              <a:t>	break;</a:t>
            </a:r>
          </a:p>
          <a:p>
            <a:pPr lvl="1" algn="l"/>
            <a:r>
              <a:rPr lang="en-US" sz="1600" b="1" spc="50" dirty="0">
                <a:latin typeface="Roboto" pitchFamily="2" charset="0"/>
                <a:ea typeface="Roboto" pitchFamily="2" charset="0"/>
              </a:rPr>
              <a:t>	default:</a:t>
            </a:r>
          </a:p>
          <a:p>
            <a:pPr lvl="1" algn="l"/>
            <a:r>
              <a:rPr lang="en-US" sz="1600" b="1" spc="50" dirty="0">
                <a:latin typeface="Roboto" pitchFamily="2" charset="0"/>
                <a:ea typeface="Roboto" pitchFamily="2" charset="0"/>
              </a:rPr>
              <a:t>	//do something</a:t>
            </a:r>
          </a:p>
          <a:p>
            <a:pPr lvl="1" algn="l"/>
            <a:r>
              <a:rPr lang="en-US" sz="1600" b="1" spc="50" dirty="0">
                <a:latin typeface="Roboto" pitchFamily="2" charset="0"/>
                <a:ea typeface="Roboto" pitchFamily="2" charset="0"/>
              </a:rPr>
              <a:t>	//..</a:t>
            </a:r>
          </a:p>
          <a:p>
            <a:pPr lvl="1" algn="l"/>
            <a:r>
              <a:rPr lang="en-US" sz="1600" b="1" spc="50" dirty="0">
                <a:latin typeface="Roboto" pitchFamily="2" charset="0"/>
                <a:ea typeface="Roboto" pitchFamily="2" charset="0"/>
              </a:rPr>
              <a:t>}</a:t>
            </a:r>
          </a:p>
        </p:txBody>
      </p:sp>
    </p:spTree>
    <p:extLst>
      <p:ext uri="{BB962C8B-B14F-4D97-AF65-F5344CB8AC3E}">
        <p14:creationId xmlns:p14="http://schemas.microsoft.com/office/powerpoint/2010/main" val="351396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The switch statement</a:t>
            </a:r>
          </a:p>
        </p:txBody>
      </p:sp>
      <p:sp>
        <p:nvSpPr>
          <p:cNvPr id="3" name="Underrubrik 2"/>
          <p:cNvSpPr txBox="1">
            <a:spLocks/>
          </p:cNvSpPr>
          <p:nvPr/>
        </p:nvSpPr>
        <p:spPr>
          <a:xfrm>
            <a:off x="952500" y="1549400"/>
            <a:ext cx="7099300"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FD7C9D8D-ECF0-4781-862A-C708FAEA4F57}"/>
              </a:ext>
            </a:extLst>
          </p:cNvPr>
          <p:cNvSpPr txBox="1">
            <a:spLocks/>
          </p:cNvSpPr>
          <p:nvPr/>
        </p:nvSpPr>
        <p:spPr>
          <a:xfrm>
            <a:off x="1104900" y="1701801"/>
            <a:ext cx="7099300" cy="685418"/>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spc="50" dirty="0">
                <a:latin typeface="Roboto" pitchFamily="2" charset="0"/>
                <a:ea typeface="Roboto" pitchFamily="2" charset="0"/>
              </a:rPr>
              <a:t>Each case needs a break, otherwise it continues</a:t>
            </a:r>
            <a:endParaRPr lang="en-US" sz="1600" b="1" spc="50" dirty="0">
              <a:latin typeface="Roboto" pitchFamily="2" charset="0"/>
              <a:ea typeface="Roboto" pitchFamily="2" charset="0"/>
            </a:endParaRPr>
          </a:p>
        </p:txBody>
      </p:sp>
      <p:sp>
        <p:nvSpPr>
          <p:cNvPr id="9" name="Rectangle 8">
            <a:extLst>
              <a:ext uri="{FF2B5EF4-FFF2-40B4-BE49-F238E27FC236}">
                <a16:creationId xmlns:a16="http://schemas.microsoft.com/office/drawing/2014/main" id="{4235FF16-5977-4316-9135-A8B6CCF5335B}"/>
              </a:ext>
            </a:extLst>
          </p:cNvPr>
          <p:cNvSpPr/>
          <p:nvPr/>
        </p:nvSpPr>
        <p:spPr>
          <a:xfrm>
            <a:off x="852528" y="2219325"/>
            <a:ext cx="7332717" cy="2867025"/>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600" dirty="0">
                <a:solidFill>
                  <a:srgbClr val="DD2867"/>
                </a:solidFill>
                <a:latin typeface="Consolas" panose="020B0609020204030204" pitchFamily="49" charset="0"/>
              </a:rPr>
              <a:t>int</a:t>
            </a:r>
            <a:r>
              <a:rPr lang="en-GB" sz="1600" dirty="0">
                <a:solidFill>
                  <a:srgbClr val="D9E8F7"/>
                </a:solidFill>
                <a:latin typeface="Consolas" panose="020B0609020204030204" pitchFamily="49" charset="0"/>
              </a:rPr>
              <a:t> </a:t>
            </a:r>
            <a:r>
              <a:rPr lang="en-GB" sz="1600" dirty="0">
                <a:solidFill>
                  <a:srgbClr val="ED7F48"/>
                </a:solidFill>
                <a:latin typeface="Consolas" panose="020B0609020204030204" pitchFamily="49" charset="0"/>
              </a:rPr>
              <a:t>x</a:t>
            </a:r>
            <a:r>
              <a:rPr lang="en-GB" sz="1600" dirty="0">
                <a:solidFill>
                  <a:srgbClr val="D9E8F7"/>
                </a:solidFill>
                <a:latin typeface="Consolas" panose="020B0609020204030204" pitchFamily="49" charset="0"/>
              </a:rPr>
              <a:t> </a:t>
            </a:r>
            <a:r>
              <a:rPr lang="en-GB" sz="1600" dirty="0">
                <a:solidFill>
                  <a:srgbClr val="E6E6FA"/>
                </a:solidFill>
                <a:latin typeface="Consolas" panose="020B0609020204030204" pitchFamily="49" charset="0"/>
              </a:rPr>
              <a:t>=</a:t>
            </a:r>
            <a:r>
              <a:rPr lang="en-GB" sz="1600" dirty="0">
                <a:solidFill>
                  <a:srgbClr val="D9E8F7"/>
                </a:solidFill>
                <a:latin typeface="Consolas" panose="020B0609020204030204" pitchFamily="49" charset="0"/>
              </a:rPr>
              <a:t> </a:t>
            </a:r>
            <a:r>
              <a:rPr lang="en-GB" sz="1600" dirty="0">
                <a:solidFill>
                  <a:srgbClr val="6897BB"/>
                </a:solidFill>
                <a:latin typeface="Consolas" panose="020B0609020204030204" pitchFamily="49" charset="0"/>
              </a:rPr>
              <a:t>1</a:t>
            </a:r>
            <a:r>
              <a:rPr lang="en-GB" sz="1600" dirty="0">
                <a:solidFill>
                  <a:srgbClr val="E6E6FA"/>
                </a:solidFill>
                <a:latin typeface="Consolas" panose="020B0609020204030204" pitchFamily="49" charset="0"/>
              </a:rPr>
              <a:t>;</a:t>
            </a:r>
          </a:p>
          <a:p>
            <a:r>
              <a:rPr lang="en-GB" sz="1600" dirty="0">
                <a:solidFill>
                  <a:srgbClr val="DD2867"/>
                </a:solidFill>
                <a:latin typeface="Consolas" panose="020B0609020204030204" pitchFamily="49" charset="0"/>
              </a:rPr>
              <a:t>switch</a:t>
            </a:r>
            <a:r>
              <a:rPr lang="en-GB" sz="1600" dirty="0">
                <a:solidFill>
                  <a:srgbClr val="D9E8F7"/>
                </a:solidFill>
                <a:latin typeface="Consolas" panose="020B0609020204030204" pitchFamily="49" charset="0"/>
              </a:rPr>
              <a:t> </a:t>
            </a:r>
            <a:r>
              <a:rPr lang="en-GB" sz="1600" dirty="0">
                <a:solidFill>
                  <a:srgbClr val="F9FAF4"/>
                </a:solidFill>
                <a:latin typeface="Consolas" panose="020B0609020204030204" pitchFamily="49" charset="0"/>
              </a:rPr>
              <a:t>(</a:t>
            </a:r>
            <a:r>
              <a:rPr lang="en-GB" sz="1600" dirty="0">
                <a:solidFill>
                  <a:srgbClr val="FFBF26"/>
                </a:solidFill>
                <a:latin typeface="Consolas" panose="020B0609020204030204" pitchFamily="49" charset="0"/>
              </a:rPr>
              <a:t>x</a:t>
            </a:r>
            <a:r>
              <a:rPr lang="en-GB" sz="1600" dirty="0">
                <a:solidFill>
                  <a:srgbClr val="F9FAF4"/>
                </a:solidFill>
                <a:latin typeface="Consolas" panose="020B0609020204030204" pitchFamily="49" charset="0"/>
              </a:rPr>
              <a:t>)</a:t>
            </a:r>
            <a:r>
              <a:rPr lang="en-GB" sz="1600" dirty="0">
                <a:solidFill>
                  <a:srgbClr val="D9E8F7"/>
                </a:solidFill>
                <a:latin typeface="Consolas" panose="020B0609020204030204" pitchFamily="49" charset="0"/>
              </a:rPr>
              <a:t> </a:t>
            </a:r>
            <a:r>
              <a:rPr lang="en-GB" sz="1600" dirty="0">
                <a:solidFill>
                  <a:srgbClr val="F9FAF4"/>
                </a:solidFill>
                <a:latin typeface="Consolas" panose="020B0609020204030204" pitchFamily="49" charset="0"/>
              </a:rPr>
              <a:t>{</a:t>
            </a:r>
          </a:p>
          <a:p>
            <a:r>
              <a:rPr lang="en-US" sz="1600" dirty="0">
                <a:solidFill>
                  <a:srgbClr val="D9E8F7"/>
                </a:solidFill>
                <a:latin typeface="Consolas" panose="020B0609020204030204" pitchFamily="49" charset="0"/>
              </a:rPr>
              <a:t>  </a:t>
            </a:r>
            <a:r>
              <a:rPr lang="en-US" sz="1600" dirty="0">
                <a:solidFill>
                  <a:srgbClr val="DD2867"/>
                </a:solidFill>
                <a:latin typeface="Consolas" panose="020B0609020204030204" pitchFamily="49" charset="0"/>
              </a:rPr>
              <a:t>case</a:t>
            </a:r>
            <a:r>
              <a:rPr lang="en-US" sz="1600" dirty="0">
                <a:solidFill>
                  <a:srgbClr val="D9E8F7"/>
                </a:solidFill>
                <a:latin typeface="Consolas" panose="020B0609020204030204" pitchFamily="49" charset="0"/>
              </a:rPr>
              <a:t> </a:t>
            </a:r>
            <a:r>
              <a:rPr lang="en-US" sz="1600" dirty="0">
                <a:solidFill>
                  <a:srgbClr val="6897BB"/>
                </a:solidFill>
                <a:latin typeface="Consolas" panose="020B0609020204030204" pitchFamily="49" charset="0"/>
              </a:rPr>
              <a:t>1</a:t>
            </a:r>
            <a:r>
              <a:rPr lang="en-US" sz="1600" dirty="0">
                <a:solidFill>
                  <a:srgbClr val="E6E6FA"/>
                </a:solidFill>
                <a:latin typeface="Consolas" panose="020B0609020204030204" pitchFamily="49" charset="0"/>
              </a:rPr>
              <a:t>:		</a:t>
            </a:r>
            <a:r>
              <a:rPr lang="en-US" sz="1600" dirty="0">
                <a:solidFill>
                  <a:srgbClr val="626262"/>
                </a:solidFill>
                <a:latin typeface="Consolas" panose="020B0609020204030204" pitchFamily="49" charset="0"/>
              </a:rPr>
              <a:t>//if 1 we continue to next line</a:t>
            </a:r>
          </a:p>
          <a:p>
            <a:r>
              <a:rPr lang="en-US" sz="1600" dirty="0">
                <a:solidFill>
                  <a:srgbClr val="D9E8F7"/>
                </a:solidFill>
                <a:latin typeface="Consolas" panose="020B0609020204030204" pitchFamily="49" charset="0"/>
              </a:rPr>
              <a:t>  </a:t>
            </a:r>
            <a:r>
              <a:rPr lang="en-US" sz="1600" dirty="0">
                <a:solidFill>
                  <a:srgbClr val="DD2867"/>
                </a:solidFill>
                <a:latin typeface="Consolas" panose="020B0609020204030204" pitchFamily="49" charset="0"/>
              </a:rPr>
              <a:t>case</a:t>
            </a:r>
            <a:r>
              <a:rPr lang="en-US" sz="1600" dirty="0">
                <a:solidFill>
                  <a:srgbClr val="D9E8F7"/>
                </a:solidFill>
                <a:latin typeface="Consolas" panose="020B0609020204030204" pitchFamily="49" charset="0"/>
              </a:rPr>
              <a:t> </a:t>
            </a:r>
            <a:r>
              <a:rPr lang="en-US" sz="1600" dirty="0">
                <a:solidFill>
                  <a:srgbClr val="6897BB"/>
                </a:solidFill>
                <a:latin typeface="Consolas" panose="020B0609020204030204" pitchFamily="49" charset="0"/>
              </a:rPr>
              <a:t>2</a:t>
            </a:r>
            <a:r>
              <a:rPr lang="en-US" sz="1600" dirty="0">
                <a:solidFill>
                  <a:srgbClr val="E6E6FA"/>
                </a:solidFill>
                <a:latin typeface="Consolas" panose="020B0609020204030204" pitchFamily="49" charset="0"/>
              </a:rPr>
              <a:t>:		</a:t>
            </a:r>
            <a:r>
              <a:rPr lang="en-US" sz="1600" dirty="0">
                <a:solidFill>
                  <a:srgbClr val="626262"/>
                </a:solidFill>
                <a:latin typeface="Consolas" panose="020B0609020204030204" pitchFamily="49" charset="0"/>
              </a:rPr>
              <a:t>//if 2 we continue to next line</a:t>
            </a:r>
          </a:p>
          <a:p>
            <a:r>
              <a:rPr lang="en-US" sz="1600" dirty="0">
                <a:solidFill>
                  <a:srgbClr val="D9E8F7"/>
                </a:solidFill>
                <a:latin typeface="Consolas" panose="020B0609020204030204" pitchFamily="49" charset="0"/>
              </a:rPr>
              <a:t>  </a:t>
            </a:r>
            <a:r>
              <a:rPr lang="en-US" sz="1600" dirty="0">
                <a:solidFill>
                  <a:srgbClr val="DD2867"/>
                </a:solidFill>
                <a:latin typeface="Consolas" panose="020B0609020204030204" pitchFamily="49" charset="0"/>
              </a:rPr>
              <a:t>case</a:t>
            </a:r>
            <a:r>
              <a:rPr lang="en-US" sz="1600" dirty="0">
                <a:solidFill>
                  <a:srgbClr val="D9E8F7"/>
                </a:solidFill>
                <a:latin typeface="Consolas" panose="020B0609020204030204" pitchFamily="49" charset="0"/>
              </a:rPr>
              <a:t> </a:t>
            </a:r>
            <a:r>
              <a:rPr lang="en-US" sz="1600" dirty="0">
                <a:solidFill>
                  <a:srgbClr val="6897BB"/>
                </a:solidFill>
                <a:latin typeface="Consolas" panose="020B0609020204030204" pitchFamily="49" charset="0"/>
              </a:rPr>
              <a:t>3</a:t>
            </a:r>
            <a:r>
              <a:rPr lang="en-US" sz="1600" dirty="0">
                <a:solidFill>
                  <a:srgbClr val="E6E6FA"/>
                </a:solidFill>
                <a:latin typeface="Consolas" panose="020B0609020204030204" pitchFamily="49" charset="0"/>
              </a:rPr>
              <a:t>:		</a:t>
            </a:r>
            <a:r>
              <a:rPr lang="en-US" sz="1600" dirty="0">
                <a:solidFill>
                  <a:srgbClr val="626262"/>
                </a:solidFill>
                <a:latin typeface="Consolas" panose="020B0609020204030204" pitchFamily="49" charset="0"/>
              </a:rPr>
              <a:t>//if 3 we continue to next line</a:t>
            </a:r>
          </a:p>
          <a:p>
            <a:r>
              <a:rPr lang="en-US" sz="1600" dirty="0">
                <a:solidFill>
                  <a:srgbClr val="D9E8F7"/>
                </a:solidFill>
                <a:latin typeface="Consolas" panose="020B0609020204030204" pitchFamily="49" charset="0"/>
              </a:rPr>
              <a:t>    </a:t>
            </a:r>
            <a:r>
              <a:rPr lang="en-US" sz="1600" dirty="0" err="1">
                <a:solidFill>
                  <a:srgbClr val="D9E8F7"/>
                </a:solidFill>
                <a:latin typeface="Consolas" panose="020B0609020204030204" pitchFamily="49" charset="0"/>
              </a:rPr>
              <a:t>cout</a:t>
            </a:r>
            <a:r>
              <a:rPr lang="en-US" sz="1600" dirty="0">
                <a:solidFill>
                  <a:srgbClr val="D9E8F7"/>
                </a:solidFill>
                <a:latin typeface="Consolas" panose="020B0609020204030204" pitchFamily="49" charset="0"/>
              </a:rPr>
              <a:t> </a:t>
            </a:r>
            <a:r>
              <a:rPr lang="en-US" sz="1600" dirty="0">
                <a:solidFill>
                  <a:srgbClr val="E6E6FA"/>
                </a:solidFill>
                <a:latin typeface="Consolas" panose="020B0609020204030204" pitchFamily="49" charset="0"/>
              </a:rPr>
              <a:t>&lt;&lt;</a:t>
            </a:r>
            <a:r>
              <a:rPr lang="en-US" sz="1600" dirty="0">
                <a:solidFill>
                  <a:srgbClr val="D9E8F7"/>
                </a:solidFill>
                <a:latin typeface="Consolas" panose="020B0609020204030204" pitchFamily="49" charset="0"/>
              </a:rPr>
              <a:t> </a:t>
            </a:r>
            <a:r>
              <a:rPr lang="en-US" sz="1600" dirty="0">
                <a:solidFill>
                  <a:srgbClr val="17C6A3"/>
                </a:solidFill>
                <a:latin typeface="Consolas" panose="020B0609020204030204" pitchFamily="49" charset="0"/>
              </a:rPr>
              <a:t>"x is 1, 2 or 3"</a:t>
            </a:r>
            <a:r>
              <a:rPr lang="en-US" sz="1600" dirty="0">
                <a:solidFill>
                  <a:srgbClr val="E6E6FA"/>
                </a:solidFill>
                <a:latin typeface="Consolas" panose="020B0609020204030204" pitchFamily="49" charset="0"/>
              </a:rPr>
              <a:t>;</a:t>
            </a:r>
          </a:p>
          <a:p>
            <a:r>
              <a:rPr lang="en-GB" sz="1600" dirty="0">
                <a:solidFill>
                  <a:srgbClr val="D9E8F7"/>
                </a:solidFill>
                <a:latin typeface="Consolas" panose="020B0609020204030204" pitchFamily="49" charset="0"/>
              </a:rPr>
              <a:t>    </a:t>
            </a:r>
            <a:r>
              <a:rPr lang="en-GB" sz="1600" dirty="0">
                <a:solidFill>
                  <a:srgbClr val="DD2867"/>
                </a:solidFill>
                <a:latin typeface="Consolas" panose="020B0609020204030204" pitchFamily="49" charset="0"/>
              </a:rPr>
              <a:t>break</a:t>
            </a:r>
            <a:r>
              <a:rPr lang="en-GB" sz="1600" dirty="0">
                <a:solidFill>
                  <a:srgbClr val="E6E6FA"/>
                </a:solidFill>
                <a:latin typeface="Consolas" panose="020B0609020204030204" pitchFamily="49" charset="0"/>
              </a:rPr>
              <a:t>;</a:t>
            </a:r>
          </a:p>
          <a:p>
            <a:r>
              <a:rPr lang="en-US" sz="1600" dirty="0">
                <a:solidFill>
                  <a:srgbClr val="D9E8F7"/>
                </a:solidFill>
                <a:latin typeface="Consolas" panose="020B0609020204030204" pitchFamily="49" charset="0"/>
              </a:rPr>
              <a:t>  </a:t>
            </a:r>
            <a:r>
              <a:rPr lang="en-US" sz="1600" dirty="0">
                <a:solidFill>
                  <a:srgbClr val="DD2867"/>
                </a:solidFill>
                <a:latin typeface="Consolas" panose="020B0609020204030204" pitchFamily="49" charset="0"/>
              </a:rPr>
              <a:t>default</a:t>
            </a:r>
            <a:r>
              <a:rPr lang="en-US" sz="1600" dirty="0">
                <a:solidFill>
                  <a:srgbClr val="E6E6FA"/>
                </a:solidFill>
                <a:latin typeface="Consolas" panose="020B0609020204030204" pitchFamily="49" charset="0"/>
              </a:rPr>
              <a:t>:		</a:t>
            </a:r>
            <a:r>
              <a:rPr lang="en-US" sz="1600" dirty="0">
                <a:solidFill>
                  <a:srgbClr val="626262"/>
                </a:solidFill>
                <a:latin typeface="Consolas" panose="020B0609020204030204" pitchFamily="49" charset="0"/>
              </a:rPr>
              <a:t>//this is like a "else" trap</a:t>
            </a:r>
          </a:p>
          <a:p>
            <a:r>
              <a:rPr lang="en-US" sz="1600" dirty="0">
                <a:solidFill>
                  <a:srgbClr val="D9E8F7"/>
                </a:solidFill>
                <a:latin typeface="Consolas" panose="020B0609020204030204" pitchFamily="49" charset="0"/>
              </a:rPr>
              <a:t>    </a:t>
            </a:r>
            <a:r>
              <a:rPr lang="en-US" sz="1600" dirty="0" err="1">
                <a:solidFill>
                  <a:srgbClr val="D9E8F7"/>
                </a:solidFill>
                <a:latin typeface="Consolas" panose="020B0609020204030204" pitchFamily="49" charset="0"/>
              </a:rPr>
              <a:t>cout</a:t>
            </a:r>
            <a:r>
              <a:rPr lang="en-US" sz="1600" dirty="0">
                <a:solidFill>
                  <a:srgbClr val="D9E8F7"/>
                </a:solidFill>
                <a:latin typeface="Consolas" panose="020B0609020204030204" pitchFamily="49" charset="0"/>
              </a:rPr>
              <a:t> </a:t>
            </a:r>
            <a:r>
              <a:rPr lang="en-US" sz="1600" dirty="0">
                <a:solidFill>
                  <a:srgbClr val="E6E6FA"/>
                </a:solidFill>
                <a:latin typeface="Consolas" panose="020B0609020204030204" pitchFamily="49" charset="0"/>
              </a:rPr>
              <a:t>&lt;&lt;</a:t>
            </a:r>
            <a:r>
              <a:rPr lang="en-US" sz="1600" dirty="0">
                <a:solidFill>
                  <a:srgbClr val="D9E8F7"/>
                </a:solidFill>
                <a:latin typeface="Consolas" panose="020B0609020204030204" pitchFamily="49" charset="0"/>
              </a:rPr>
              <a:t> </a:t>
            </a:r>
            <a:r>
              <a:rPr lang="en-US" sz="1600" dirty="0">
                <a:solidFill>
                  <a:srgbClr val="17C6A3"/>
                </a:solidFill>
                <a:latin typeface="Consolas" panose="020B0609020204030204" pitchFamily="49" charset="0"/>
              </a:rPr>
              <a:t>"x is not 1, 2 nor 3"</a:t>
            </a:r>
            <a:r>
              <a:rPr lang="en-US" sz="1600" dirty="0">
                <a:solidFill>
                  <a:srgbClr val="E6E6FA"/>
                </a:solidFill>
                <a:latin typeface="Consolas" panose="020B0609020204030204" pitchFamily="49" charset="0"/>
              </a:rPr>
              <a:t>;</a:t>
            </a:r>
          </a:p>
          <a:p>
            <a:r>
              <a:rPr lang="en-GB" sz="1600" dirty="0">
                <a:solidFill>
                  <a:srgbClr val="D9E8F7"/>
                </a:solidFill>
                <a:latin typeface="Consolas" panose="020B0609020204030204" pitchFamily="49" charset="0"/>
              </a:rPr>
              <a:t>  </a:t>
            </a:r>
            <a:r>
              <a:rPr lang="en-GB" sz="1600" dirty="0">
                <a:solidFill>
                  <a:srgbClr val="F9FAF4"/>
                </a:solidFill>
                <a:latin typeface="Consolas" panose="020B0609020204030204" pitchFamily="49" charset="0"/>
              </a:rPr>
              <a:t>}</a:t>
            </a:r>
          </a:p>
        </p:txBody>
      </p:sp>
      <p:sp>
        <p:nvSpPr>
          <p:cNvPr id="10" name="Rectangle 9">
            <a:extLst>
              <a:ext uri="{FF2B5EF4-FFF2-40B4-BE49-F238E27FC236}">
                <a16:creationId xmlns:a16="http://schemas.microsoft.com/office/drawing/2014/main" id="{020FA01C-CCFD-4E55-AFF7-F170BFD2CBBB}"/>
              </a:ext>
            </a:extLst>
          </p:cNvPr>
          <p:cNvSpPr/>
          <p:nvPr/>
        </p:nvSpPr>
        <p:spPr>
          <a:xfrm>
            <a:off x="852528" y="5217414"/>
            <a:ext cx="7332717" cy="4992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FFFF00"/>
                </a:solidFill>
                <a:latin typeface="Consolas" panose="020B0609020204030204" pitchFamily="49" charset="0"/>
                <a:cs typeface="Courier New" panose="02070309020205020404" pitchFamily="49" charset="0"/>
              </a:rPr>
              <a:t>Output:	 </a:t>
            </a:r>
            <a:r>
              <a:rPr lang="en-US" dirty="0">
                <a:solidFill>
                  <a:schemeClr val="bg1"/>
                </a:solidFill>
                <a:latin typeface="Consolas" panose="020B0609020204030204" pitchFamily="49" charset="0"/>
              </a:rPr>
              <a:t>x is 1, 2 or 3</a:t>
            </a:r>
            <a:endParaRPr lang="en-SE" dirty="0">
              <a:solidFill>
                <a:schemeClr val="bg1"/>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90299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Switch vs </a:t>
            </a:r>
            <a:r>
              <a:rPr lang="en-US" sz="3200">
                <a:solidFill>
                  <a:srgbClr val="FDC623"/>
                </a:solidFill>
                <a:latin typeface="Roboto" pitchFamily="2" charset="0"/>
                <a:ea typeface="Roboto" pitchFamily="2" charset="0"/>
              </a:rPr>
              <a:t>if else</a:t>
            </a:r>
            <a:endParaRPr lang="en-US" sz="3200" dirty="0">
              <a:solidFill>
                <a:srgbClr val="FDC623"/>
              </a:solidFill>
              <a:latin typeface="Roboto" pitchFamily="2" charset="0"/>
              <a:ea typeface="Roboto" pitchFamily="2" charset="0"/>
            </a:endParaRPr>
          </a:p>
        </p:txBody>
      </p:sp>
      <p:sp>
        <p:nvSpPr>
          <p:cNvPr id="3" name="Underrubrik 2"/>
          <p:cNvSpPr txBox="1">
            <a:spLocks/>
          </p:cNvSpPr>
          <p:nvPr/>
        </p:nvSpPr>
        <p:spPr>
          <a:xfrm>
            <a:off x="952500" y="1549400"/>
            <a:ext cx="7099300"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756000" lvl="1" indent="-298800" algn="l">
              <a:lnSpc>
                <a:spcPts val="2600"/>
              </a:lnSpc>
              <a:buFont typeface="+mj-lt"/>
              <a:buAutoNum type="arabicPeriod"/>
            </a:pPr>
            <a:endParaRPr lang="sv-SE" sz="1600" b="1" spc="50" dirty="0">
              <a:latin typeface="Roboto" pitchFamily="2" charset="0"/>
              <a:ea typeface="Roboto" pitchFamily="2" charset="0"/>
            </a:endParaRPr>
          </a:p>
          <a:p>
            <a:pPr marL="298800" indent="-298800" algn="l">
              <a:lnSpc>
                <a:spcPts val="2600"/>
              </a:lnSpc>
              <a:buFont typeface="+mj-lt"/>
              <a:buAutoNum type="arabicPeriod"/>
            </a:pPr>
            <a:endParaRPr lang="sv-SE"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FD7C9D8D-ECF0-4781-862A-C708FAEA4F57}"/>
              </a:ext>
            </a:extLst>
          </p:cNvPr>
          <p:cNvSpPr txBox="1">
            <a:spLocks/>
          </p:cNvSpPr>
          <p:nvPr/>
        </p:nvSpPr>
        <p:spPr>
          <a:xfrm>
            <a:off x="1104900" y="1701800"/>
            <a:ext cx="7099300" cy="867229"/>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spc="50" dirty="0">
                <a:latin typeface="Roboto" pitchFamily="2" charset="0"/>
                <a:ea typeface="Roboto" pitchFamily="2" charset="0"/>
              </a:rPr>
              <a:t>Below is a switch example and an equivalent if-else variant</a:t>
            </a:r>
            <a:endParaRPr lang="en-US" sz="1600" b="1" spc="50" dirty="0">
              <a:latin typeface="Roboto" pitchFamily="2" charset="0"/>
              <a:ea typeface="Roboto" pitchFamily="2" charset="0"/>
            </a:endParaRPr>
          </a:p>
        </p:txBody>
      </p:sp>
      <p:sp>
        <p:nvSpPr>
          <p:cNvPr id="6" name="Rectangle 5">
            <a:extLst>
              <a:ext uri="{FF2B5EF4-FFF2-40B4-BE49-F238E27FC236}">
                <a16:creationId xmlns:a16="http://schemas.microsoft.com/office/drawing/2014/main" id="{BA5A2795-F679-47C6-8E12-75F3D4A007EB}"/>
              </a:ext>
            </a:extLst>
          </p:cNvPr>
          <p:cNvSpPr/>
          <p:nvPr/>
        </p:nvSpPr>
        <p:spPr>
          <a:xfrm>
            <a:off x="835792" y="2505259"/>
            <a:ext cx="3398982" cy="3272971"/>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DD2867"/>
                </a:solidFill>
                <a:latin typeface="Consolas" panose="020B0609020204030204" pitchFamily="49" charset="0"/>
              </a:rPr>
              <a:t>switch</a:t>
            </a:r>
            <a:r>
              <a:rPr lang="en-GB" dirty="0">
                <a:solidFill>
                  <a:srgbClr val="D9E8F7"/>
                </a:solidFill>
                <a:latin typeface="Consolas" panose="020B0609020204030204" pitchFamily="49" charset="0"/>
              </a:rPr>
              <a:t> </a:t>
            </a:r>
            <a:r>
              <a:rPr lang="en-GB" dirty="0">
                <a:solidFill>
                  <a:srgbClr val="F9FAF4"/>
                </a:solidFill>
                <a:latin typeface="Consolas" panose="020B0609020204030204" pitchFamily="49" charset="0"/>
              </a:rPr>
              <a:t>(</a:t>
            </a:r>
            <a:r>
              <a:rPr lang="en-GB" dirty="0">
                <a:solidFill>
                  <a:srgbClr val="FFBF26"/>
                </a:solidFill>
                <a:latin typeface="Consolas" panose="020B0609020204030204" pitchFamily="49" charset="0"/>
              </a:rPr>
              <a:t>x</a:t>
            </a:r>
            <a:r>
              <a:rPr lang="en-GB" dirty="0">
                <a:solidFill>
                  <a:srgbClr val="F9FAF4"/>
                </a:solidFill>
                <a:latin typeface="Consolas" panose="020B0609020204030204" pitchFamily="49" charset="0"/>
              </a:rPr>
              <a:t>)</a:t>
            </a:r>
          </a:p>
          <a:p>
            <a:r>
              <a:rPr lang="en-GB" dirty="0">
                <a:solidFill>
                  <a:srgbClr val="F9FAF4"/>
                </a:solidFill>
                <a:latin typeface="Consolas" panose="020B0609020204030204" pitchFamily="49" charset="0"/>
              </a:rPr>
              <a:t>{</a:t>
            </a:r>
          </a:p>
          <a:p>
            <a:r>
              <a:rPr lang="en-GB" dirty="0">
                <a:solidFill>
                  <a:srgbClr val="DD2867"/>
                </a:solidFill>
                <a:latin typeface="Consolas" panose="020B0609020204030204" pitchFamily="49" charset="0"/>
              </a:rPr>
              <a:t>case</a:t>
            </a:r>
            <a:r>
              <a:rPr lang="en-GB" dirty="0">
                <a:solidFill>
                  <a:srgbClr val="D9E8F7"/>
                </a:solidFill>
                <a:latin typeface="Consolas" panose="020B0609020204030204" pitchFamily="49" charset="0"/>
              </a:rPr>
              <a:t> </a:t>
            </a:r>
            <a:r>
              <a:rPr lang="en-GB" dirty="0">
                <a:solidFill>
                  <a:srgbClr val="6897BB"/>
                </a:solidFill>
                <a:latin typeface="Consolas" panose="020B0609020204030204" pitchFamily="49" charset="0"/>
              </a:rPr>
              <a:t>1</a:t>
            </a:r>
            <a:r>
              <a:rPr lang="en-GB" dirty="0">
                <a:solidFill>
                  <a:srgbClr val="E6E6FA"/>
                </a:solidFill>
                <a:latin typeface="Consolas" panose="020B0609020204030204" pitchFamily="49" charset="0"/>
              </a:rPr>
              <a:t>:</a:t>
            </a:r>
          </a:p>
          <a:p>
            <a:r>
              <a:rPr lang="en-GB" dirty="0">
                <a:solidFill>
                  <a:srgbClr val="D9E8F7"/>
                </a:solidFill>
                <a:latin typeface="Consolas" panose="020B0609020204030204" pitchFamily="49" charset="0"/>
              </a:rPr>
              <a:t>	y </a:t>
            </a:r>
            <a:r>
              <a:rPr lang="en-GB" dirty="0">
                <a:solidFill>
                  <a:srgbClr val="E6E6FA"/>
                </a:solidFill>
                <a:latin typeface="Consolas" panose="020B0609020204030204" pitchFamily="49" charset="0"/>
              </a:rPr>
              <a:t>=</a:t>
            </a:r>
            <a:r>
              <a:rPr lang="en-GB" dirty="0">
                <a:solidFill>
                  <a:srgbClr val="D9E8F7"/>
                </a:solidFill>
                <a:latin typeface="Consolas" panose="020B0609020204030204" pitchFamily="49" charset="0"/>
              </a:rPr>
              <a:t> </a:t>
            </a:r>
            <a:r>
              <a:rPr lang="en-GB" dirty="0">
                <a:solidFill>
                  <a:srgbClr val="6897BB"/>
                </a:solidFill>
                <a:latin typeface="Consolas" panose="020B0609020204030204" pitchFamily="49" charset="0"/>
              </a:rPr>
              <a:t>4</a:t>
            </a:r>
            <a:r>
              <a:rPr lang="en-GB" dirty="0">
                <a:solidFill>
                  <a:srgbClr val="E6E6FA"/>
                </a:solidFill>
                <a:latin typeface="Consolas" panose="020B0609020204030204" pitchFamily="49" charset="0"/>
              </a:rPr>
              <a:t>;</a:t>
            </a:r>
          </a:p>
          <a:p>
            <a:r>
              <a:rPr lang="en-GB" dirty="0">
                <a:solidFill>
                  <a:srgbClr val="DD2867"/>
                </a:solidFill>
                <a:latin typeface="Consolas" panose="020B0609020204030204" pitchFamily="49" charset="0"/>
              </a:rPr>
              <a:t>	break</a:t>
            </a:r>
            <a:r>
              <a:rPr lang="en-GB" dirty="0">
                <a:solidFill>
                  <a:srgbClr val="E6E6FA"/>
                </a:solidFill>
                <a:latin typeface="Consolas" panose="020B0609020204030204" pitchFamily="49" charset="0"/>
              </a:rPr>
              <a:t>;</a:t>
            </a:r>
          </a:p>
          <a:p>
            <a:r>
              <a:rPr lang="en-GB" dirty="0">
                <a:solidFill>
                  <a:srgbClr val="DD2867"/>
                </a:solidFill>
                <a:latin typeface="Consolas" panose="020B0609020204030204" pitchFamily="49" charset="0"/>
              </a:rPr>
              <a:t>case</a:t>
            </a:r>
            <a:r>
              <a:rPr lang="en-GB" dirty="0">
                <a:solidFill>
                  <a:srgbClr val="D9E8F7"/>
                </a:solidFill>
                <a:latin typeface="Consolas" panose="020B0609020204030204" pitchFamily="49" charset="0"/>
              </a:rPr>
              <a:t> </a:t>
            </a:r>
            <a:r>
              <a:rPr lang="en-GB" dirty="0">
                <a:solidFill>
                  <a:srgbClr val="6897BB"/>
                </a:solidFill>
                <a:latin typeface="Consolas" panose="020B0609020204030204" pitchFamily="49" charset="0"/>
              </a:rPr>
              <a:t>2</a:t>
            </a:r>
            <a:r>
              <a:rPr lang="en-GB" dirty="0">
                <a:solidFill>
                  <a:srgbClr val="E6E6FA"/>
                </a:solidFill>
                <a:latin typeface="Consolas" panose="020B0609020204030204" pitchFamily="49" charset="0"/>
              </a:rPr>
              <a:t>:</a:t>
            </a:r>
          </a:p>
          <a:p>
            <a:r>
              <a:rPr lang="en-GB" dirty="0">
                <a:solidFill>
                  <a:srgbClr val="D9E8F7"/>
                </a:solidFill>
                <a:latin typeface="Consolas" panose="020B0609020204030204" pitchFamily="49" charset="0"/>
              </a:rPr>
              <a:t>	y </a:t>
            </a:r>
            <a:r>
              <a:rPr lang="en-GB" dirty="0">
                <a:solidFill>
                  <a:srgbClr val="E6E6FA"/>
                </a:solidFill>
                <a:latin typeface="Consolas" panose="020B0609020204030204" pitchFamily="49" charset="0"/>
              </a:rPr>
              <a:t>=</a:t>
            </a:r>
            <a:r>
              <a:rPr lang="en-GB" dirty="0">
                <a:solidFill>
                  <a:srgbClr val="D9E8F7"/>
                </a:solidFill>
                <a:latin typeface="Consolas" panose="020B0609020204030204" pitchFamily="49" charset="0"/>
              </a:rPr>
              <a:t> </a:t>
            </a:r>
            <a:r>
              <a:rPr lang="en-GB" dirty="0">
                <a:solidFill>
                  <a:srgbClr val="6897BB"/>
                </a:solidFill>
                <a:latin typeface="Consolas" panose="020B0609020204030204" pitchFamily="49" charset="0"/>
              </a:rPr>
              <a:t>8</a:t>
            </a:r>
            <a:r>
              <a:rPr lang="en-GB" dirty="0">
                <a:solidFill>
                  <a:srgbClr val="E6E6FA"/>
                </a:solidFill>
                <a:latin typeface="Consolas" panose="020B0609020204030204" pitchFamily="49" charset="0"/>
              </a:rPr>
              <a:t>;</a:t>
            </a:r>
          </a:p>
          <a:p>
            <a:r>
              <a:rPr lang="en-GB" dirty="0">
                <a:solidFill>
                  <a:srgbClr val="DD2867"/>
                </a:solidFill>
                <a:latin typeface="Consolas" panose="020B0609020204030204" pitchFamily="49" charset="0"/>
              </a:rPr>
              <a:t>	break</a:t>
            </a:r>
            <a:r>
              <a:rPr lang="en-GB" dirty="0">
                <a:solidFill>
                  <a:srgbClr val="E6E6FA"/>
                </a:solidFill>
                <a:latin typeface="Consolas" panose="020B0609020204030204" pitchFamily="49" charset="0"/>
              </a:rPr>
              <a:t>;</a:t>
            </a:r>
          </a:p>
          <a:p>
            <a:r>
              <a:rPr lang="en-GB" dirty="0">
                <a:solidFill>
                  <a:srgbClr val="DD2867"/>
                </a:solidFill>
                <a:latin typeface="Consolas" panose="020B0609020204030204" pitchFamily="49" charset="0"/>
              </a:rPr>
              <a:t>default</a:t>
            </a:r>
            <a:r>
              <a:rPr lang="en-GB" dirty="0">
                <a:solidFill>
                  <a:srgbClr val="E6E6FA"/>
                </a:solidFill>
                <a:latin typeface="Consolas" panose="020B0609020204030204" pitchFamily="49" charset="0"/>
              </a:rPr>
              <a:t>:</a:t>
            </a:r>
          </a:p>
          <a:p>
            <a:r>
              <a:rPr lang="en-GB" dirty="0">
                <a:solidFill>
                  <a:srgbClr val="D9E8F7"/>
                </a:solidFill>
                <a:latin typeface="Consolas" panose="020B0609020204030204" pitchFamily="49" charset="0"/>
              </a:rPr>
              <a:t>	y </a:t>
            </a:r>
            <a:r>
              <a:rPr lang="en-GB" dirty="0">
                <a:solidFill>
                  <a:srgbClr val="E6E6FA"/>
                </a:solidFill>
                <a:latin typeface="Consolas" panose="020B0609020204030204" pitchFamily="49" charset="0"/>
              </a:rPr>
              <a:t>=</a:t>
            </a:r>
            <a:r>
              <a:rPr lang="en-GB" dirty="0">
                <a:solidFill>
                  <a:srgbClr val="D9E8F7"/>
                </a:solidFill>
                <a:latin typeface="Consolas" panose="020B0609020204030204" pitchFamily="49" charset="0"/>
              </a:rPr>
              <a:t> </a:t>
            </a:r>
            <a:r>
              <a:rPr lang="en-GB" dirty="0">
                <a:solidFill>
                  <a:srgbClr val="6897BB"/>
                </a:solidFill>
                <a:latin typeface="Consolas" panose="020B0609020204030204" pitchFamily="49" charset="0"/>
              </a:rPr>
              <a:t>4</a:t>
            </a:r>
            <a:r>
              <a:rPr lang="en-GB" dirty="0">
                <a:solidFill>
                  <a:srgbClr val="E6E6FA"/>
                </a:solidFill>
                <a:latin typeface="Consolas" panose="020B0609020204030204" pitchFamily="49" charset="0"/>
              </a:rPr>
              <a:t>;</a:t>
            </a:r>
          </a:p>
          <a:p>
            <a:r>
              <a:rPr lang="en-GB" dirty="0">
                <a:solidFill>
                  <a:srgbClr val="F9FAF4"/>
                </a:solidFill>
                <a:latin typeface="Consolas" panose="020B0609020204030204" pitchFamily="49" charset="0"/>
              </a:rPr>
              <a:t>}</a:t>
            </a:r>
          </a:p>
        </p:txBody>
      </p:sp>
      <p:sp>
        <p:nvSpPr>
          <p:cNvPr id="7" name="Rectangle 6">
            <a:extLst>
              <a:ext uri="{FF2B5EF4-FFF2-40B4-BE49-F238E27FC236}">
                <a16:creationId xmlns:a16="http://schemas.microsoft.com/office/drawing/2014/main" id="{E90578FA-68C2-4AB2-ABDE-FBFD0A0D299E}"/>
              </a:ext>
            </a:extLst>
          </p:cNvPr>
          <p:cNvSpPr/>
          <p:nvPr/>
        </p:nvSpPr>
        <p:spPr>
          <a:xfrm>
            <a:off x="4572000" y="2505259"/>
            <a:ext cx="3398982" cy="3272971"/>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DD2867"/>
                </a:solidFill>
                <a:latin typeface="Consolas" panose="020B0609020204030204" pitchFamily="49" charset="0"/>
              </a:rPr>
              <a:t>if</a:t>
            </a:r>
            <a:r>
              <a:rPr lang="en-GB" dirty="0">
                <a:solidFill>
                  <a:srgbClr val="D9E8F7"/>
                </a:solidFill>
                <a:latin typeface="Consolas" panose="020B0609020204030204" pitchFamily="49" charset="0"/>
              </a:rPr>
              <a:t> </a:t>
            </a:r>
            <a:r>
              <a:rPr lang="en-GB" dirty="0">
                <a:solidFill>
                  <a:srgbClr val="F9FAF4"/>
                </a:solidFill>
                <a:latin typeface="Consolas" panose="020B0609020204030204" pitchFamily="49" charset="0"/>
              </a:rPr>
              <a:t>(</a:t>
            </a:r>
            <a:r>
              <a:rPr lang="en-GB" dirty="0">
                <a:solidFill>
                  <a:srgbClr val="FFBF26"/>
                </a:solidFill>
                <a:latin typeface="Consolas" panose="020B0609020204030204" pitchFamily="49" charset="0"/>
              </a:rPr>
              <a:t>x</a:t>
            </a:r>
            <a:r>
              <a:rPr lang="en-GB" dirty="0">
                <a:solidFill>
                  <a:srgbClr val="D9E8F7"/>
                </a:solidFill>
                <a:latin typeface="Consolas" panose="020B0609020204030204" pitchFamily="49" charset="0"/>
              </a:rPr>
              <a:t> </a:t>
            </a:r>
            <a:r>
              <a:rPr lang="en-GB" dirty="0">
                <a:solidFill>
                  <a:srgbClr val="E6E6FA"/>
                </a:solidFill>
                <a:latin typeface="Consolas" panose="020B0609020204030204" pitchFamily="49" charset="0"/>
              </a:rPr>
              <a:t>==</a:t>
            </a:r>
            <a:r>
              <a:rPr lang="en-GB" dirty="0">
                <a:solidFill>
                  <a:srgbClr val="D9E8F7"/>
                </a:solidFill>
                <a:latin typeface="Consolas" panose="020B0609020204030204" pitchFamily="49" charset="0"/>
              </a:rPr>
              <a:t> </a:t>
            </a:r>
            <a:r>
              <a:rPr lang="en-GB" dirty="0">
                <a:solidFill>
                  <a:srgbClr val="6897BB"/>
                </a:solidFill>
                <a:latin typeface="Consolas" panose="020B0609020204030204" pitchFamily="49" charset="0"/>
              </a:rPr>
              <a:t>1</a:t>
            </a:r>
            <a:r>
              <a:rPr lang="en-GB" dirty="0">
                <a:solidFill>
                  <a:srgbClr val="F9FAF4"/>
                </a:solidFill>
                <a:latin typeface="Consolas" panose="020B0609020204030204" pitchFamily="49" charset="0"/>
              </a:rPr>
              <a:t>)</a:t>
            </a:r>
            <a:r>
              <a:rPr lang="en-GB" dirty="0">
                <a:solidFill>
                  <a:srgbClr val="D9E8F7"/>
                </a:solidFill>
                <a:latin typeface="Consolas" panose="020B0609020204030204" pitchFamily="49" charset="0"/>
              </a:rPr>
              <a:t> </a:t>
            </a:r>
          </a:p>
          <a:p>
            <a:r>
              <a:rPr lang="en-GB" dirty="0">
                <a:solidFill>
                  <a:srgbClr val="F9FAF4"/>
                </a:solidFill>
                <a:latin typeface="Consolas" panose="020B0609020204030204" pitchFamily="49" charset="0"/>
              </a:rPr>
              <a:t>{</a:t>
            </a:r>
          </a:p>
          <a:p>
            <a:r>
              <a:rPr lang="en-GB" dirty="0">
                <a:solidFill>
                  <a:srgbClr val="FFBF26"/>
                </a:solidFill>
                <a:latin typeface="Consolas" panose="020B0609020204030204" pitchFamily="49" charset="0"/>
              </a:rPr>
              <a:t>	y</a:t>
            </a:r>
            <a:r>
              <a:rPr lang="en-GB" dirty="0">
                <a:solidFill>
                  <a:srgbClr val="D9E8F7"/>
                </a:solidFill>
                <a:latin typeface="Consolas" panose="020B0609020204030204" pitchFamily="49" charset="0"/>
              </a:rPr>
              <a:t> </a:t>
            </a:r>
            <a:r>
              <a:rPr lang="en-GB" dirty="0">
                <a:solidFill>
                  <a:srgbClr val="E6E6FA"/>
                </a:solidFill>
                <a:latin typeface="Consolas" panose="020B0609020204030204" pitchFamily="49" charset="0"/>
              </a:rPr>
              <a:t>=</a:t>
            </a:r>
            <a:r>
              <a:rPr lang="en-GB" dirty="0">
                <a:solidFill>
                  <a:srgbClr val="D9E8F7"/>
                </a:solidFill>
                <a:latin typeface="Consolas" panose="020B0609020204030204" pitchFamily="49" charset="0"/>
              </a:rPr>
              <a:t> </a:t>
            </a:r>
            <a:r>
              <a:rPr lang="en-GB" dirty="0">
                <a:solidFill>
                  <a:srgbClr val="6897BB"/>
                </a:solidFill>
                <a:latin typeface="Consolas" panose="020B0609020204030204" pitchFamily="49" charset="0"/>
              </a:rPr>
              <a:t>4</a:t>
            </a:r>
            <a:r>
              <a:rPr lang="en-GB" dirty="0">
                <a:solidFill>
                  <a:srgbClr val="E6E6FA"/>
                </a:solidFill>
                <a:latin typeface="Consolas" panose="020B0609020204030204" pitchFamily="49" charset="0"/>
              </a:rPr>
              <a:t>;</a:t>
            </a:r>
          </a:p>
          <a:p>
            <a:r>
              <a:rPr lang="en-GB" dirty="0">
                <a:solidFill>
                  <a:srgbClr val="F9FAF4"/>
                </a:solidFill>
                <a:latin typeface="Consolas" panose="020B0609020204030204" pitchFamily="49" charset="0"/>
              </a:rPr>
              <a:t>}</a:t>
            </a:r>
          </a:p>
          <a:p>
            <a:r>
              <a:rPr lang="en-GB" dirty="0">
                <a:solidFill>
                  <a:srgbClr val="DD2867"/>
                </a:solidFill>
                <a:latin typeface="Consolas" panose="020B0609020204030204" pitchFamily="49" charset="0"/>
              </a:rPr>
              <a:t>else</a:t>
            </a:r>
            <a:r>
              <a:rPr lang="en-GB" dirty="0">
                <a:solidFill>
                  <a:srgbClr val="D9E8F7"/>
                </a:solidFill>
                <a:latin typeface="Consolas" panose="020B0609020204030204" pitchFamily="49" charset="0"/>
              </a:rPr>
              <a:t> </a:t>
            </a:r>
            <a:r>
              <a:rPr lang="en-GB" dirty="0">
                <a:solidFill>
                  <a:srgbClr val="DD2867"/>
                </a:solidFill>
                <a:latin typeface="Consolas" panose="020B0609020204030204" pitchFamily="49" charset="0"/>
              </a:rPr>
              <a:t>if</a:t>
            </a:r>
            <a:r>
              <a:rPr lang="en-GB" dirty="0">
                <a:solidFill>
                  <a:srgbClr val="D9E8F7"/>
                </a:solidFill>
                <a:latin typeface="Consolas" panose="020B0609020204030204" pitchFamily="49" charset="0"/>
              </a:rPr>
              <a:t> </a:t>
            </a:r>
            <a:r>
              <a:rPr lang="en-GB" dirty="0">
                <a:solidFill>
                  <a:srgbClr val="F9FAF4"/>
                </a:solidFill>
                <a:latin typeface="Consolas" panose="020B0609020204030204" pitchFamily="49" charset="0"/>
              </a:rPr>
              <a:t>(</a:t>
            </a:r>
            <a:r>
              <a:rPr lang="en-GB" dirty="0">
                <a:solidFill>
                  <a:srgbClr val="FFBF26"/>
                </a:solidFill>
                <a:latin typeface="Consolas" panose="020B0609020204030204" pitchFamily="49" charset="0"/>
              </a:rPr>
              <a:t>x</a:t>
            </a:r>
            <a:r>
              <a:rPr lang="en-GB" dirty="0">
                <a:solidFill>
                  <a:srgbClr val="D9E8F7"/>
                </a:solidFill>
                <a:latin typeface="Consolas" panose="020B0609020204030204" pitchFamily="49" charset="0"/>
              </a:rPr>
              <a:t> </a:t>
            </a:r>
            <a:r>
              <a:rPr lang="en-GB" dirty="0">
                <a:solidFill>
                  <a:srgbClr val="E6E6FA"/>
                </a:solidFill>
                <a:latin typeface="Consolas" panose="020B0609020204030204" pitchFamily="49" charset="0"/>
              </a:rPr>
              <a:t>==</a:t>
            </a:r>
            <a:r>
              <a:rPr lang="en-GB" dirty="0">
                <a:solidFill>
                  <a:srgbClr val="D9E8F7"/>
                </a:solidFill>
                <a:latin typeface="Consolas" panose="020B0609020204030204" pitchFamily="49" charset="0"/>
              </a:rPr>
              <a:t> </a:t>
            </a:r>
            <a:r>
              <a:rPr lang="en-GB" dirty="0">
                <a:solidFill>
                  <a:srgbClr val="6897BB"/>
                </a:solidFill>
                <a:latin typeface="Consolas" panose="020B0609020204030204" pitchFamily="49" charset="0"/>
              </a:rPr>
              <a:t>2</a:t>
            </a:r>
            <a:r>
              <a:rPr lang="en-GB" dirty="0">
                <a:solidFill>
                  <a:srgbClr val="F9FAF4"/>
                </a:solidFill>
                <a:latin typeface="Consolas" panose="020B0609020204030204" pitchFamily="49" charset="0"/>
              </a:rPr>
              <a:t>)</a:t>
            </a:r>
            <a:r>
              <a:rPr lang="en-GB" dirty="0">
                <a:solidFill>
                  <a:srgbClr val="D9E8F7"/>
                </a:solidFill>
                <a:latin typeface="Consolas" panose="020B0609020204030204" pitchFamily="49" charset="0"/>
              </a:rPr>
              <a:t> </a:t>
            </a:r>
          </a:p>
          <a:p>
            <a:r>
              <a:rPr lang="en-GB" dirty="0">
                <a:solidFill>
                  <a:srgbClr val="F9FAF4"/>
                </a:solidFill>
                <a:latin typeface="Consolas" panose="020B0609020204030204" pitchFamily="49" charset="0"/>
              </a:rPr>
              <a:t>{</a:t>
            </a:r>
          </a:p>
          <a:p>
            <a:r>
              <a:rPr lang="en-GB" dirty="0">
                <a:solidFill>
                  <a:srgbClr val="FFBF26"/>
                </a:solidFill>
                <a:latin typeface="Consolas" panose="020B0609020204030204" pitchFamily="49" charset="0"/>
              </a:rPr>
              <a:t>	y</a:t>
            </a:r>
            <a:r>
              <a:rPr lang="en-GB" dirty="0">
                <a:solidFill>
                  <a:srgbClr val="D9E8F7"/>
                </a:solidFill>
                <a:latin typeface="Consolas" panose="020B0609020204030204" pitchFamily="49" charset="0"/>
              </a:rPr>
              <a:t> </a:t>
            </a:r>
            <a:r>
              <a:rPr lang="en-GB" dirty="0">
                <a:solidFill>
                  <a:srgbClr val="E6E6FA"/>
                </a:solidFill>
                <a:latin typeface="Consolas" panose="020B0609020204030204" pitchFamily="49" charset="0"/>
              </a:rPr>
              <a:t>=</a:t>
            </a:r>
            <a:r>
              <a:rPr lang="en-GB" dirty="0">
                <a:solidFill>
                  <a:srgbClr val="D9E8F7"/>
                </a:solidFill>
                <a:latin typeface="Consolas" panose="020B0609020204030204" pitchFamily="49" charset="0"/>
              </a:rPr>
              <a:t> </a:t>
            </a:r>
            <a:r>
              <a:rPr lang="en-GB" dirty="0">
                <a:solidFill>
                  <a:srgbClr val="6897BB"/>
                </a:solidFill>
                <a:latin typeface="Consolas" panose="020B0609020204030204" pitchFamily="49" charset="0"/>
              </a:rPr>
              <a:t>8</a:t>
            </a:r>
            <a:r>
              <a:rPr lang="en-GB" dirty="0">
                <a:solidFill>
                  <a:srgbClr val="E6E6FA"/>
                </a:solidFill>
                <a:latin typeface="Consolas" panose="020B0609020204030204" pitchFamily="49" charset="0"/>
              </a:rPr>
              <a:t>;</a:t>
            </a:r>
          </a:p>
          <a:p>
            <a:r>
              <a:rPr lang="en-GB" dirty="0">
                <a:solidFill>
                  <a:srgbClr val="F9FAF4"/>
                </a:solidFill>
                <a:latin typeface="Consolas" panose="020B0609020204030204" pitchFamily="49" charset="0"/>
              </a:rPr>
              <a:t>}</a:t>
            </a:r>
          </a:p>
          <a:p>
            <a:r>
              <a:rPr lang="en-GB" dirty="0">
                <a:solidFill>
                  <a:srgbClr val="DD2867"/>
                </a:solidFill>
                <a:latin typeface="Consolas" panose="020B0609020204030204" pitchFamily="49" charset="0"/>
              </a:rPr>
              <a:t>else</a:t>
            </a:r>
            <a:r>
              <a:rPr lang="en-GB" dirty="0">
                <a:solidFill>
                  <a:srgbClr val="D9E8F7"/>
                </a:solidFill>
                <a:latin typeface="Consolas" panose="020B0609020204030204" pitchFamily="49" charset="0"/>
              </a:rPr>
              <a:t> </a:t>
            </a:r>
            <a:r>
              <a:rPr lang="en-GB" dirty="0">
                <a:solidFill>
                  <a:srgbClr val="F9FAF4"/>
                </a:solidFill>
                <a:latin typeface="Consolas" panose="020B0609020204030204" pitchFamily="49" charset="0"/>
              </a:rPr>
              <a:t>{</a:t>
            </a:r>
          </a:p>
          <a:p>
            <a:r>
              <a:rPr lang="en-GB" dirty="0">
                <a:solidFill>
                  <a:srgbClr val="FFBF26"/>
                </a:solidFill>
                <a:latin typeface="Consolas" panose="020B0609020204030204" pitchFamily="49" charset="0"/>
              </a:rPr>
              <a:t>	y</a:t>
            </a:r>
            <a:r>
              <a:rPr lang="en-GB" dirty="0">
                <a:solidFill>
                  <a:srgbClr val="D9E8F7"/>
                </a:solidFill>
                <a:latin typeface="Consolas" panose="020B0609020204030204" pitchFamily="49" charset="0"/>
              </a:rPr>
              <a:t> </a:t>
            </a:r>
            <a:r>
              <a:rPr lang="en-GB" dirty="0">
                <a:solidFill>
                  <a:srgbClr val="E6E6FA"/>
                </a:solidFill>
                <a:latin typeface="Consolas" panose="020B0609020204030204" pitchFamily="49" charset="0"/>
              </a:rPr>
              <a:t>=</a:t>
            </a:r>
            <a:r>
              <a:rPr lang="en-GB" dirty="0">
                <a:solidFill>
                  <a:srgbClr val="D9E8F7"/>
                </a:solidFill>
                <a:latin typeface="Consolas" panose="020B0609020204030204" pitchFamily="49" charset="0"/>
              </a:rPr>
              <a:t> </a:t>
            </a:r>
            <a:r>
              <a:rPr lang="en-GB" dirty="0">
                <a:solidFill>
                  <a:srgbClr val="6897BB"/>
                </a:solidFill>
                <a:latin typeface="Consolas" panose="020B0609020204030204" pitchFamily="49" charset="0"/>
              </a:rPr>
              <a:t>4</a:t>
            </a:r>
            <a:r>
              <a:rPr lang="en-GB" dirty="0">
                <a:solidFill>
                  <a:srgbClr val="E6E6FA"/>
                </a:solidFill>
                <a:latin typeface="Consolas" panose="020B0609020204030204" pitchFamily="49" charset="0"/>
              </a:rPr>
              <a:t>;</a:t>
            </a:r>
          </a:p>
          <a:p>
            <a:r>
              <a:rPr lang="en-GB" dirty="0">
                <a:solidFill>
                  <a:srgbClr val="F9FAF4"/>
                </a:solidFill>
                <a:latin typeface="Consolas" panose="020B0609020204030204" pitchFamily="49" charset="0"/>
              </a:rPr>
              <a:t>}</a:t>
            </a:r>
          </a:p>
        </p:txBody>
      </p:sp>
    </p:spTree>
    <p:extLst>
      <p:ext uri="{BB962C8B-B14F-4D97-AF65-F5344CB8AC3E}">
        <p14:creationId xmlns:p14="http://schemas.microsoft.com/office/powerpoint/2010/main" val="2825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endParaRPr lang="en-US" sz="5000" dirty="0">
              <a:solidFill>
                <a:schemeClr val="bg1"/>
              </a:solidFill>
              <a:latin typeface="Roboto" pitchFamily="2" charset="0"/>
              <a:ea typeface="Roboto" pitchFamily="2" charset="0"/>
            </a:endParaRPr>
          </a:p>
          <a:p>
            <a:r>
              <a:rPr lang="en-US" sz="5000" dirty="0">
                <a:solidFill>
                  <a:schemeClr val="bg1"/>
                </a:solidFill>
                <a:latin typeface="Roboto" pitchFamily="2" charset="0"/>
                <a:ea typeface="Roboto" pitchFamily="2" charset="0"/>
              </a:rPr>
              <a:t>Introduction to C++</a:t>
            </a:r>
          </a:p>
          <a:p>
            <a:r>
              <a:rPr lang="en-US" sz="5000" dirty="0">
                <a:solidFill>
                  <a:srgbClr val="FDC623"/>
                </a:solidFill>
                <a:latin typeface="Roboto" pitchFamily="2" charset="0"/>
                <a:ea typeface="Roboto" pitchFamily="2" charset="0"/>
              </a:rPr>
              <a:t>Part 6</a:t>
            </a: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Jump statements</a:t>
            </a:r>
          </a:p>
          <a:p>
            <a:endParaRPr lang="en-US" sz="5000" dirty="0">
              <a:solidFill>
                <a:srgbClr val="FDC623"/>
              </a:solidFill>
              <a:latin typeface="Roboto" pitchFamily="2" charset="0"/>
              <a:ea typeface="Roboto" pitchFamily="2" charset="0"/>
            </a:endParaRPr>
          </a:p>
        </p:txBody>
      </p:sp>
    </p:spTree>
    <p:extLst>
      <p:ext uri="{BB962C8B-B14F-4D97-AF65-F5344CB8AC3E}">
        <p14:creationId xmlns:p14="http://schemas.microsoft.com/office/powerpoint/2010/main" val="245211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The break statement</a:t>
            </a:r>
          </a:p>
        </p:txBody>
      </p:sp>
      <p:sp>
        <p:nvSpPr>
          <p:cNvPr id="3" name="Underrubrik 2"/>
          <p:cNvSpPr txBox="1">
            <a:spLocks/>
          </p:cNvSpPr>
          <p:nvPr/>
        </p:nvSpPr>
        <p:spPr>
          <a:xfrm>
            <a:off x="952500" y="1549400"/>
            <a:ext cx="7099300"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756000" lvl="1" indent="-298800" algn="l">
              <a:lnSpc>
                <a:spcPts val="2600"/>
              </a:lnSpc>
              <a:buFont typeface="+mj-lt"/>
              <a:buAutoNum type="arabicPeriod"/>
            </a:pPr>
            <a:endParaRPr lang="sv-SE" sz="1600" b="1" spc="50" dirty="0">
              <a:latin typeface="Roboto" pitchFamily="2" charset="0"/>
              <a:ea typeface="Roboto" pitchFamily="2" charset="0"/>
            </a:endParaRPr>
          </a:p>
          <a:p>
            <a:pPr marL="298800" indent="-298800" algn="l">
              <a:lnSpc>
                <a:spcPts val="2600"/>
              </a:lnSpc>
              <a:buFont typeface="+mj-lt"/>
              <a:buAutoNum type="arabicPeriod"/>
            </a:pPr>
            <a:endParaRPr lang="sv-SE"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FD7C9D8D-ECF0-4781-862A-C708FAEA4F57}"/>
              </a:ext>
            </a:extLst>
          </p:cNvPr>
          <p:cNvSpPr txBox="1">
            <a:spLocks/>
          </p:cNvSpPr>
          <p:nvPr/>
        </p:nvSpPr>
        <p:spPr>
          <a:xfrm>
            <a:off x="1104900" y="1701801"/>
            <a:ext cx="7099300" cy="612775"/>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spc="50" dirty="0">
                <a:latin typeface="Roboto" pitchFamily="2" charset="0"/>
                <a:ea typeface="Roboto" pitchFamily="2" charset="0"/>
              </a:rPr>
              <a:t>Use the </a:t>
            </a:r>
            <a:r>
              <a:rPr lang="en-US" sz="2000" b="1" i="1" spc="50" dirty="0">
                <a:latin typeface="Roboto" pitchFamily="2" charset="0"/>
                <a:ea typeface="Roboto" pitchFamily="2" charset="0"/>
              </a:rPr>
              <a:t>break</a:t>
            </a:r>
            <a:r>
              <a:rPr lang="en-US" sz="2000" b="1" spc="50" dirty="0">
                <a:latin typeface="Roboto" pitchFamily="2" charset="0"/>
                <a:ea typeface="Roboto" pitchFamily="2" charset="0"/>
              </a:rPr>
              <a:t>-statement for terminating a loop</a:t>
            </a:r>
          </a:p>
          <a:p>
            <a:pPr marL="342900" indent="-342900" algn="l">
              <a:buFont typeface="Arial" panose="020B0604020202020204" pitchFamily="34" charset="0"/>
              <a:buChar char="•"/>
            </a:pPr>
            <a:endParaRPr lang="en-US" sz="2000" b="1" spc="50" dirty="0">
              <a:latin typeface="Roboto" pitchFamily="2" charset="0"/>
              <a:ea typeface="Roboto" pitchFamily="2" charset="0"/>
            </a:endParaRPr>
          </a:p>
          <a:p>
            <a:pPr marL="342900" indent="-342900" algn="l">
              <a:buFont typeface="Arial" panose="020B0604020202020204" pitchFamily="34" charset="0"/>
              <a:buChar char="•"/>
            </a:pPr>
            <a:endParaRPr lang="en-US" sz="2000" b="1" spc="50" dirty="0">
              <a:latin typeface="Roboto" pitchFamily="2" charset="0"/>
              <a:ea typeface="Roboto" pitchFamily="2" charset="0"/>
            </a:endParaRPr>
          </a:p>
          <a:p>
            <a:pPr marL="342900" indent="-342900" algn="l">
              <a:buFont typeface="Arial" panose="020B0604020202020204" pitchFamily="34" charset="0"/>
              <a:buChar char="•"/>
            </a:pPr>
            <a:endParaRPr lang="en-US" sz="2000" b="1" spc="50" dirty="0">
              <a:latin typeface="Roboto" pitchFamily="2" charset="0"/>
              <a:ea typeface="Roboto" pitchFamily="2" charset="0"/>
            </a:endParaRPr>
          </a:p>
          <a:p>
            <a:pPr marL="342900" indent="-342900" algn="l">
              <a:buFont typeface="Arial" panose="020B0604020202020204" pitchFamily="34" charset="0"/>
              <a:buChar char="•"/>
            </a:pPr>
            <a:endParaRPr lang="en-US" sz="2000" b="1" spc="50" dirty="0">
              <a:latin typeface="Roboto" pitchFamily="2" charset="0"/>
              <a:ea typeface="Roboto" pitchFamily="2" charset="0"/>
            </a:endParaRPr>
          </a:p>
          <a:p>
            <a:pPr marL="342900" indent="-342900" algn="l">
              <a:buFont typeface="Arial" panose="020B0604020202020204" pitchFamily="34" charset="0"/>
              <a:buChar char="•"/>
            </a:pPr>
            <a:endParaRPr lang="en-US" sz="2000" b="1" spc="50" dirty="0">
              <a:latin typeface="Roboto" pitchFamily="2" charset="0"/>
              <a:ea typeface="Roboto" pitchFamily="2" charset="0"/>
            </a:endParaRPr>
          </a:p>
          <a:p>
            <a:pPr marL="342900" indent="-342900" algn="l">
              <a:buFont typeface="Arial" panose="020B0604020202020204" pitchFamily="34" charset="0"/>
              <a:buChar char="•"/>
            </a:pPr>
            <a:endParaRPr lang="en-US" sz="2000" b="1" spc="50" dirty="0">
              <a:latin typeface="Roboto" pitchFamily="2" charset="0"/>
              <a:ea typeface="Roboto" pitchFamily="2" charset="0"/>
            </a:endParaRPr>
          </a:p>
          <a:p>
            <a:pPr marL="342900" indent="-342900" algn="l">
              <a:buFont typeface="Arial" panose="020B0604020202020204" pitchFamily="34" charset="0"/>
              <a:buChar char="•"/>
            </a:pPr>
            <a:endParaRPr lang="en-US" sz="2000" b="1" spc="50" dirty="0">
              <a:latin typeface="Roboto" pitchFamily="2" charset="0"/>
              <a:ea typeface="Roboto" pitchFamily="2" charset="0"/>
            </a:endParaRPr>
          </a:p>
          <a:p>
            <a:pPr marL="342900" indent="-342900" algn="l">
              <a:buFont typeface="Arial" panose="020B0604020202020204" pitchFamily="34" charset="0"/>
              <a:buChar char="•"/>
            </a:pPr>
            <a:endParaRPr lang="en-US" sz="2000" b="1" spc="50" dirty="0">
              <a:latin typeface="Roboto" pitchFamily="2" charset="0"/>
              <a:ea typeface="Roboto" pitchFamily="2" charset="0"/>
            </a:endParaRPr>
          </a:p>
          <a:p>
            <a:pPr marL="342900" indent="-342900" algn="l">
              <a:buFont typeface="Arial" panose="020B0604020202020204" pitchFamily="34" charset="0"/>
              <a:buChar char="•"/>
            </a:pPr>
            <a:endParaRPr lang="en-US" sz="2000" b="1" spc="50" dirty="0">
              <a:latin typeface="Roboto" pitchFamily="2" charset="0"/>
              <a:ea typeface="Roboto" pitchFamily="2" charset="0"/>
            </a:endParaRPr>
          </a:p>
          <a:p>
            <a:pPr marL="342900" indent="-342900" algn="l">
              <a:buFont typeface="Arial" panose="020B0604020202020204" pitchFamily="34" charset="0"/>
              <a:buChar char="•"/>
            </a:pPr>
            <a:endParaRPr lang="en-US" sz="2000" b="1" spc="50" dirty="0">
              <a:latin typeface="Roboto" pitchFamily="2" charset="0"/>
              <a:ea typeface="Roboto" pitchFamily="2" charset="0"/>
            </a:endParaRPr>
          </a:p>
          <a:p>
            <a:pPr marL="342900" indent="-342900" algn="l">
              <a:buFont typeface="Arial" panose="020B0604020202020204" pitchFamily="34" charset="0"/>
              <a:buChar char="•"/>
            </a:pPr>
            <a:r>
              <a:rPr lang="en-US" sz="2000" b="1" spc="50" dirty="0">
                <a:latin typeface="Roboto" pitchFamily="2" charset="0"/>
                <a:ea typeface="Roboto" pitchFamily="2" charset="0"/>
              </a:rPr>
              <a:t>Here we loop until user guess 4</a:t>
            </a:r>
            <a:endParaRPr lang="en-US" sz="1600" b="1" spc="50" dirty="0">
              <a:latin typeface="Roboto" pitchFamily="2" charset="0"/>
              <a:ea typeface="Roboto" pitchFamily="2" charset="0"/>
            </a:endParaRPr>
          </a:p>
        </p:txBody>
      </p:sp>
      <p:sp>
        <p:nvSpPr>
          <p:cNvPr id="10" name="Rectangle 9">
            <a:extLst>
              <a:ext uri="{FF2B5EF4-FFF2-40B4-BE49-F238E27FC236}">
                <a16:creationId xmlns:a16="http://schemas.microsoft.com/office/drawing/2014/main" id="{C0D447EA-61AB-49E8-AAF9-9423DCD2731C}"/>
              </a:ext>
            </a:extLst>
          </p:cNvPr>
          <p:cNvSpPr/>
          <p:nvPr/>
        </p:nvSpPr>
        <p:spPr>
          <a:xfrm>
            <a:off x="1016000" y="2204647"/>
            <a:ext cx="7332717" cy="3434154"/>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400" dirty="0">
                <a:solidFill>
                  <a:srgbClr val="DD2867"/>
                </a:solidFill>
                <a:latin typeface="Consolas" panose="020B0609020204030204" pitchFamily="49" charset="0"/>
              </a:rPr>
              <a:t>int</a:t>
            </a:r>
            <a:r>
              <a:rPr lang="en-GB" sz="1400" dirty="0">
                <a:solidFill>
                  <a:srgbClr val="D9E8F7"/>
                </a:solidFill>
                <a:latin typeface="Consolas" panose="020B0609020204030204" pitchFamily="49" charset="0"/>
              </a:rPr>
              <a:t> </a:t>
            </a:r>
            <a:r>
              <a:rPr lang="en-GB" sz="1400" dirty="0">
                <a:solidFill>
                  <a:srgbClr val="ED7F48"/>
                </a:solidFill>
                <a:latin typeface="Consolas" panose="020B0609020204030204" pitchFamily="49" charset="0"/>
              </a:rPr>
              <a:t>guess</a:t>
            </a:r>
            <a:r>
              <a:rPr lang="en-GB" sz="1400" dirty="0">
                <a:solidFill>
                  <a:srgbClr val="D9E8F7"/>
                </a:solidFill>
                <a:latin typeface="Consolas" panose="020B0609020204030204" pitchFamily="49" charset="0"/>
              </a:rPr>
              <a:t> </a:t>
            </a:r>
            <a:r>
              <a:rPr lang="en-GB" sz="1400" dirty="0">
                <a:solidFill>
                  <a:srgbClr val="E6E6FA"/>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6897BB"/>
                </a:solidFill>
                <a:latin typeface="Consolas" panose="020B0609020204030204" pitchFamily="49" charset="0"/>
              </a:rPr>
              <a:t>0</a:t>
            </a:r>
            <a:r>
              <a:rPr lang="en-GB" sz="1400" dirty="0">
                <a:solidFill>
                  <a:srgbClr val="E6E6FA"/>
                </a:solidFill>
                <a:latin typeface="Consolas" panose="020B0609020204030204" pitchFamily="49" charset="0"/>
              </a:rPr>
              <a:t>;</a:t>
            </a:r>
          </a:p>
          <a:p>
            <a:r>
              <a:rPr lang="en-GB" sz="1400" dirty="0">
                <a:solidFill>
                  <a:srgbClr val="DD2867"/>
                </a:solidFill>
                <a:latin typeface="Consolas" panose="020B0609020204030204" pitchFamily="49" charset="0"/>
              </a:rPr>
              <a:t>int</a:t>
            </a:r>
            <a:r>
              <a:rPr lang="en-GB" sz="1400" dirty="0">
                <a:solidFill>
                  <a:srgbClr val="D9E8F7"/>
                </a:solidFill>
                <a:latin typeface="Consolas" panose="020B0609020204030204" pitchFamily="49" charset="0"/>
              </a:rPr>
              <a:t> </a:t>
            </a:r>
            <a:r>
              <a:rPr lang="en-GB" sz="1400" dirty="0">
                <a:solidFill>
                  <a:srgbClr val="ED7F48"/>
                </a:solidFill>
                <a:latin typeface="Consolas" panose="020B0609020204030204" pitchFamily="49" charset="0"/>
              </a:rPr>
              <a:t>number</a:t>
            </a:r>
            <a:r>
              <a:rPr lang="en-GB" sz="1400" dirty="0">
                <a:solidFill>
                  <a:srgbClr val="D9E8F7"/>
                </a:solidFill>
                <a:latin typeface="Consolas" panose="020B0609020204030204" pitchFamily="49" charset="0"/>
              </a:rPr>
              <a:t> </a:t>
            </a:r>
            <a:r>
              <a:rPr lang="en-GB" sz="1400" dirty="0">
                <a:solidFill>
                  <a:srgbClr val="E6E6FA"/>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6897BB"/>
                </a:solidFill>
                <a:latin typeface="Consolas" panose="020B0609020204030204" pitchFamily="49" charset="0"/>
              </a:rPr>
              <a:t>4</a:t>
            </a:r>
            <a:r>
              <a:rPr lang="en-GB" sz="1400" dirty="0">
                <a:solidFill>
                  <a:srgbClr val="E6E6FA"/>
                </a:solidFill>
                <a:latin typeface="Consolas" panose="020B0609020204030204" pitchFamily="49" charset="0"/>
              </a:rPr>
              <a:t>;</a:t>
            </a:r>
          </a:p>
          <a:p>
            <a:endParaRPr lang="en-US" sz="1400" dirty="0">
              <a:solidFill>
                <a:srgbClr val="DD2867"/>
              </a:solidFill>
              <a:latin typeface="Consolas" panose="020B0609020204030204" pitchFamily="49" charset="0"/>
            </a:endParaRPr>
          </a:p>
          <a:p>
            <a:r>
              <a:rPr lang="en-US" sz="1400" dirty="0">
                <a:solidFill>
                  <a:srgbClr val="DD2867"/>
                </a:solidFill>
                <a:latin typeface="Consolas" panose="020B0609020204030204" pitchFamily="49" charset="0"/>
              </a:rPr>
              <a:t>while</a:t>
            </a:r>
            <a:r>
              <a:rPr lang="en-US" sz="1400" dirty="0">
                <a:solidFill>
                  <a:srgbClr val="D9E8F7"/>
                </a:solidFill>
                <a:latin typeface="Consolas" panose="020B0609020204030204" pitchFamily="49" charset="0"/>
              </a:rPr>
              <a:t> </a:t>
            </a:r>
            <a:r>
              <a:rPr lang="en-US" sz="1400" dirty="0">
                <a:solidFill>
                  <a:srgbClr val="F9FAF4"/>
                </a:solidFill>
                <a:latin typeface="Consolas" panose="020B0609020204030204" pitchFamily="49" charset="0"/>
              </a:rPr>
              <a:t>(</a:t>
            </a:r>
            <a:r>
              <a:rPr lang="en-US" sz="1400" dirty="0">
                <a:solidFill>
                  <a:srgbClr val="6897BB"/>
                </a:solidFill>
                <a:latin typeface="Consolas" panose="020B0609020204030204" pitchFamily="49" charset="0"/>
              </a:rPr>
              <a:t>1</a:t>
            </a:r>
            <a:r>
              <a:rPr lang="en-US" sz="1400" dirty="0">
                <a:solidFill>
                  <a:srgbClr val="F9FAF4"/>
                </a:solidFill>
                <a:latin typeface="Consolas" panose="020B0609020204030204" pitchFamily="49" charset="0"/>
              </a:rPr>
              <a:t>)		</a:t>
            </a:r>
            <a:r>
              <a:rPr lang="en-US" sz="1400" dirty="0">
                <a:solidFill>
                  <a:srgbClr val="626262"/>
                </a:solidFill>
                <a:latin typeface="Consolas" panose="020B0609020204030204" pitchFamily="49" charset="0"/>
              </a:rPr>
              <a:t>//can have "true" here also</a:t>
            </a:r>
          </a:p>
          <a:p>
            <a:r>
              <a:rPr lang="en-US" sz="1400" dirty="0">
                <a:solidFill>
                  <a:srgbClr val="F9FAF4"/>
                </a:solidFill>
                <a:latin typeface="Consolas" panose="020B0609020204030204" pitchFamily="49" charset="0"/>
              </a:rPr>
              <a:t>{</a:t>
            </a:r>
            <a:endParaRPr lang="en-GB" sz="1400" dirty="0">
              <a:solidFill>
                <a:srgbClr val="80F2F6"/>
              </a:solidFill>
              <a:latin typeface="Consolas" panose="020B0609020204030204" pitchFamily="49" charset="0"/>
            </a:endParaRPr>
          </a:p>
          <a:p>
            <a:r>
              <a:rPr lang="en-GB" sz="1400" dirty="0">
                <a:solidFill>
                  <a:srgbClr val="80F2F6"/>
                </a:solidFill>
                <a:latin typeface="Consolas" panose="020B0609020204030204" pitchFamily="49" charset="0"/>
              </a:rPr>
              <a:t>	std</a:t>
            </a:r>
            <a:r>
              <a:rPr lang="en-GB" sz="1400" dirty="0">
                <a:solidFill>
                  <a:srgbClr val="E6E6FA"/>
                </a:solidFill>
                <a:latin typeface="Consolas" panose="020B0609020204030204" pitchFamily="49" charset="0"/>
              </a:rPr>
              <a:t>::</a:t>
            </a:r>
            <a:r>
              <a:rPr lang="en-GB" sz="1400" dirty="0" err="1">
                <a:solidFill>
                  <a:srgbClr val="D9E8F7"/>
                </a:solidFill>
                <a:latin typeface="Consolas" panose="020B0609020204030204" pitchFamily="49" charset="0"/>
              </a:rPr>
              <a:t>cout</a:t>
            </a:r>
            <a:r>
              <a:rPr lang="en-GB" sz="1400" dirty="0">
                <a:solidFill>
                  <a:srgbClr val="D9E8F7"/>
                </a:solidFill>
                <a:latin typeface="Consolas" panose="020B0609020204030204" pitchFamily="49" charset="0"/>
              </a:rPr>
              <a:t> </a:t>
            </a:r>
            <a:r>
              <a:rPr lang="en-GB" sz="1400" dirty="0">
                <a:solidFill>
                  <a:srgbClr val="E6E6FA"/>
                </a:solidFill>
                <a:latin typeface="Consolas" panose="020B0609020204030204" pitchFamily="49" charset="0"/>
              </a:rPr>
              <a:t>&lt;&lt;</a:t>
            </a:r>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"guess number:"</a:t>
            </a:r>
            <a:r>
              <a:rPr lang="en-GB" sz="1400" dirty="0">
                <a:solidFill>
                  <a:srgbClr val="E6E6FA"/>
                </a:solidFill>
                <a:latin typeface="Consolas" panose="020B0609020204030204" pitchFamily="49" charset="0"/>
              </a:rPr>
              <a:t>;</a:t>
            </a:r>
          </a:p>
          <a:p>
            <a:r>
              <a:rPr lang="en-GB" sz="1400" dirty="0">
                <a:solidFill>
                  <a:srgbClr val="80F2F6"/>
                </a:solidFill>
                <a:latin typeface="Consolas" panose="020B0609020204030204" pitchFamily="49" charset="0"/>
              </a:rPr>
              <a:t>	std</a:t>
            </a:r>
            <a:r>
              <a:rPr lang="en-GB" sz="1400" dirty="0">
                <a:solidFill>
                  <a:srgbClr val="E6E6FA"/>
                </a:solidFill>
                <a:latin typeface="Consolas" panose="020B0609020204030204" pitchFamily="49" charset="0"/>
              </a:rPr>
              <a:t>::</a:t>
            </a:r>
            <a:r>
              <a:rPr lang="en-GB" sz="1400" dirty="0" err="1">
                <a:solidFill>
                  <a:srgbClr val="D9E8F7"/>
                </a:solidFill>
                <a:latin typeface="Consolas" panose="020B0609020204030204" pitchFamily="49" charset="0"/>
              </a:rPr>
              <a:t>cin</a:t>
            </a:r>
            <a:r>
              <a:rPr lang="en-GB" sz="1400" dirty="0">
                <a:solidFill>
                  <a:srgbClr val="D9E8F7"/>
                </a:solidFill>
                <a:latin typeface="Consolas" panose="020B0609020204030204" pitchFamily="49" charset="0"/>
              </a:rPr>
              <a:t> </a:t>
            </a:r>
            <a:r>
              <a:rPr lang="en-GB" sz="1400" dirty="0">
                <a:solidFill>
                  <a:srgbClr val="E6E6FA"/>
                </a:solidFill>
                <a:latin typeface="Consolas" panose="020B0609020204030204" pitchFamily="49" charset="0"/>
              </a:rPr>
              <a:t>&gt;&gt;</a:t>
            </a:r>
            <a:r>
              <a:rPr lang="en-GB" sz="1400" dirty="0">
                <a:solidFill>
                  <a:srgbClr val="D9E8F7"/>
                </a:solidFill>
                <a:latin typeface="Consolas" panose="020B0609020204030204" pitchFamily="49" charset="0"/>
              </a:rPr>
              <a:t> </a:t>
            </a:r>
            <a:r>
              <a:rPr lang="en-GB" sz="1400" dirty="0">
                <a:solidFill>
                  <a:srgbClr val="FFBF26"/>
                </a:solidFill>
                <a:latin typeface="Consolas" panose="020B0609020204030204" pitchFamily="49" charset="0"/>
              </a:rPr>
              <a:t>guess</a:t>
            </a:r>
            <a:r>
              <a:rPr lang="en-GB" sz="1400" dirty="0">
                <a:solidFill>
                  <a:srgbClr val="E6E6FA"/>
                </a:solidFill>
                <a:latin typeface="Consolas" panose="020B0609020204030204" pitchFamily="49" charset="0"/>
              </a:rPr>
              <a:t>;</a:t>
            </a:r>
          </a:p>
          <a:p>
            <a:r>
              <a:rPr lang="en-GB" sz="1400" dirty="0">
                <a:solidFill>
                  <a:srgbClr val="DD2867"/>
                </a:solidFill>
                <a:latin typeface="Consolas" panose="020B0609020204030204" pitchFamily="49" charset="0"/>
              </a:rPr>
              <a:t>	if</a:t>
            </a:r>
            <a:r>
              <a:rPr lang="en-GB" sz="1400" dirty="0">
                <a:solidFill>
                  <a:srgbClr val="D9E8F7"/>
                </a:solidFill>
                <a:latin typeface="Consolas" panose="020B0609020204030204" pitchFamily="49" charset="0"/>
              </a:rPr>
              <a:t> </a:t>
            </a:r>
            <a:r>
              <a:rPr lang="en-GB" sz="1400" dirty="0">
                <a:solidFill>
                  <a:srgbClr val="F9FAF4"/>
                </a:solidFill>
                <a:latin typeface="Consolas" panose="020B0609020204030204" pitchFamily="49" charset="0"/>
              </a:rPr>
              <a:t>(</a:t>
            </a:r>
            <a:r>
              <a:rPr lang="en-GB" sz="1400" dirty="0">
                <a:solidFill>
                  <a:srgbClr val="FFBF26"/>
                </a:solidFill>
                <a:latin typeface="Consolas" panose="020B0609020204030204" pitchFamily="49" charset="0"/>
              </a:rPr>
              <a:t>number</a:t>
            </a:r>
            <a:r>
              <a:rPr lang="en-GB" sz="1400" dirty="0">
                <a:solidFill>
                  <a:srgbClr val="D9E8F7"/>
                </a:solidFill>
                <a:latin typeface="Consolas" panose="020B0609020204030204" pitchFamily="49" charset="0"/>
              </a:rPr>
              <a:t> </a:t>
            </a:r>
            <a:r>
              <a:rPr lang="en-GB" sz="1400" dirty="0">
                <a:solidFill>
                  <a:srgbClr val="E6E6FA"/>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FFBF26"/>
                </a:solidFill>
                <a:latin typeface="Consolas" panose="020B0609020204030204" pitchFamily="49" charset="0"/>
              </a:rPr>
              <a:t>guess</a:t>
            </a:r>
            <a:r>
              <a:rPr lang="en-GB" sz="1400" dirty="0">
                <a:solidFill>
                  <a:srgbClr val="F9FAF4"/>
                </a:solidFill>
                <a:latin typeface="Consolas" panose="020B0609020204030204" pitchFamily="49" charset="0"/>
              </a:rPr>
              <a:t>) </a:t>
            </a:r>
          </a:p>
          <a:p>
            <a:r>
              <a:rPr lang="en-GB" sz="1400" dirty="0">
                <a:solidFill>
                  <a:srgbClr val="F9FAF4"/>
                </a:solidFill>
                <a:latin typeface="Consolas" panose="020B0609020204030204" pitchFamily="49" charset="0"/>
              </a:rPr>
              <a:t>	{</a:t>
            </a:r>
          </a:p>
          <a:p>
            <a:r>
              <a:rPr lang="en-US" sz="1400" dirty="0">
                <a:solidFill>
                  <a:srgbClr val="80F2F6"/>
                </a:solidFill>
                <a:latin typeface="Consolas" panose="020B0609020204030204" pitchFamily="49" charset="0"/>
              </a:rPr>
              <a:t>		std</a:t>
            </a:r>
            <a:r>
              <a:rPr lang="en-US" sz="1400" dirty="0">
                <a:solidFill>
                  <a:srgbClr val="E6E6FA"/>
                </a:solidFill>
                <a:latin typeface="Consolas" panose="020B0609020204030204" pitchFamily="49" charset="0"/>
              </a:rPr>
              <a:t>::</a:t>
            </a:r>
            <a:r>
              <a:rPr lang="en-US" sz="1400" dirty="0" err="1">
                <a:solidFill>
                  <a:srgbClr val="D9E8F7"/>
                </a:solidFill>
                <a:latin typeface="Consolas" panose="020B0609020204030204" pitchFamily="49" charset="0"/>
              </a:rPr>
              <a:t>cout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&lt;&lt;</a:t>
            </a:r>
            <a:r>
              <a:rPr lang="en-US" sz="1400" dirty="0">
                <a:solidFill>
                  <a:srgbClr val="D9E8F7"/>
                </a:solidFill>
                <a:latin typeface="Consolas" panose="020B0609020204030204" pitchFamily="49" charset="0"/>
              </a:rPr>
              <a:t> </a:t>
            </a:r>
            <a:r>
              <a:rPr lang="en-US" sz="1400" dirty="0">
                <a:solidFill>
                  <a:srgbClr val="17C6A3"/>
                </a:solidFill>
                <a:latin typeface="Consolas" panose="020B0609020204030204" pitchFamily="49" charset="0"/>
              </a:rPr>
              <a:t>"Correct, now we break"</a:t>
            </a:r>
            <a:r>
              <a:rPr lang="en-US" sz="1400" dirty="0">
                <a:solidFill>
                  <a:srgbClr val="E6E6FA"/>
                </a:solidFill>
                <a:latin typeface="Consolas" panose="020B0609020204030204" pitchFamily="49" charset="0"/>
              </a:rPr>
              <a:t>;</a:t>
            </a:r>
          </a:p>
          <a:p>
            <a:r>
              <a:rPr lang="en-GB" sz="1400" dirty="0">
                <a:solidFill>
                  <a:srgbClr val="DD2867"/>
                </a:solidFill>
                <a:latin typeface="Consolas" panose="020B0609020204030204" pitchFamily="49" charset="0"/>
              </a:rPr>
              <a:t>		break</a:t>
            </a:r>
            <a:r>
              <a:rPr lang="en-GB" sz="1400" dirty="0">
                <a:solidFill>
                  <a:srgbClr val="E6E6FA"/>
                </a:solidFill>
                <a:latin typeface="Consolas" panose="020B0609020204030204" pitchFamily="49" charset="0"/>
              </a:rPr>
              <a:t>;</a:t>
            </a:r>
          </a:p>
          <a:p>
            <a:r>
              <a:rPr lang="en-GB" sz="1400" dirty="0">
                <a:solidFill>
                  <a:srgbClr val="F9FAF4"/>
                </a:solidFill>
                <a:latin typeface="Consolas" panose="020B0609020204030204" pitchFamily="49" charset="0"/>
              </a:rPr>
              <a:t>	}</a:t>
            </a:r>
          </a:p>
          <a:p>
            <a:r>
              <a:rPr lang="en-GB" sz="1400" dirty="0">
                <a:solidFill>
                  <a:srgbClr val="DD2867"/>
                </a:solidFill>
                <a:latin typeface="Consolas" panose="020B0609020204030204" pitchFamily="49" charset="0"/>
              </a:rPr>
              <a:t>	else</a:t>
            </a:r>
          </a:p>
          <a:p>
            <a:r>
              <a:rPr lang="en-US" sz="1400" dirty="0">
                <a:solidFill>
                  <a:srgbClr val="80F2F6"/>
                </a:solidFill>
                <a:latin typeface="Consolas" panose="020B0609020204030204" pitchFamily="49" charset="0"/>
              </a:rPr>
              <a:t>		std</a:t>
            </a:r>
            <a:r>
              <a:rPr lang="en-US" sz="1400" dirty="0">
                <a:solidFill>
                  <a:srgbClr val="E6E6FA"/>
                </a:solidFill>
                <a:latin typeface="Consolas" panose="020B0609020204030204" pitchFamily="49" charset="0"/>
              </a:rPr>
              <a:t>::</a:t>
            </a:r>
            <a:r>
              <a:rPr lang="en-US" sz="1400" dirty="0" err="1">
                <a:solidFill>
                  <a:srgbClr val="D9E8F7"/>
                </a:solidFill>
                <a:latin typeface="Consolas" panose="020B0609020204030204" pitchFamily="49" charset="0"/>
              </a:rPr>
              <a:t>cout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&lt;&lt;</a:t>
            </a:r>
            <a:r>
              <a:rPr lang="en-US" sz="1400" dirty="0">
                <a:solidFill>
                  <a:srgbClr val="D9E8F7"/>
                </a:solidFill>
                <a:latin typeface="Consolas" panose="020B0609020204030204" pitchFamily="49" charset="0"/>
              </a:rPr>
              <a:t> </a:t>
            </a:r>
            <a:r>
              <a:rPr lang="en-US" sz="1400" dirty="0">
                <a:solidFill>
                  <a:srgbClr val="17C6A3"/>
                </a:solidFill>
                <a:latin typeface="Consolas" panose="020B0609020204030204" pitchFamily="49" charset="0"/>
              </a:rPr>
              <a:t>"Wrong, guess again:"</a:t>
            </a:r>
            <a:r>
              <a:rPr lang="en-US" sz="1400" dirty="0">
                <a:solidFill>
                  <a:srgbClr val="E6E6FA"/>
                </a:solidFill>
                <a:latin typeface="Consolas" panose="020B0609020204030204" pitchFamily="49" charset="0"/>
              </a:rPr>
              <a:t>;</a:t>
            </a:r>
          </a:p>
          <a:p>
            <a:r>
              <a:rPr lang="en-GB" sz="1400" dirty="0">
                <a:solidFill>
                  <a:srgbClr val="F9FAF4"/>
                </a:solidFill>
                <a:latin typeface="Consolas" panose="020B0609020204030204" pitchFamily="49" charset="0"/>
              </a:rPr>
              <a:t>}</a:t>
            </a:r>
          </a:p>
        </p:txBody>
      </p:sp>
    </p:spTree>
    <p:extLst>
      <p:ext uri="{BB962C8B-B14F-4D97-AF65-F5344CB8AC3E}">
        <p14:creationId xmlns:p14="http://schemas.microsoft.com/office/powerpoint/2010/main" val="367017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a:t>
            </a:r>
          </a:p>
          <a:p>
            <a:r>
              <a:rPr lang="en-US" sz="5000" dirty="0">
                <a:solidFill>
                  <a:srgbClr val="FDC623"/>
                </a:solidFill>
                <a:latin typeface="Roboto" pitchFamily="2" charset="0"/>
                <a:ea typeface="Roboto" pitchFamily="2" charset="0"/>
              </a:rPr>
              <a:t>Part 1</a:t>
            </a:r>
          </a:p>
          <a:p>
            <a:r>
              <a:rPr lang="en-US" sz="5000" dirty="0">
                <a:solidFill>
                  <a:srgbClr val="FDC623"/>
                </a:solidFill>
                <a:latin typeface="Roboto" pitchFamily="2" charset="0"/>
                <a:ea typeface="Roboto" pitchFamily="2" charset="0"/>
              </a:rPr>
              <a:t>- </a:t>
            </a:r>
          </a:p>
          <a:p>
            <a:r>
              <a:rPr lang="en-US" sz="5000">
                <a:solidFill>
                  <a:srgbClr val="FDC623"/>
                </a:solidFill>
                <a:latin typeface="Roboto" pitchFamily="2" charset="0"/>
                <a:ea typeface="Roboto" pitchFamily="2" charset="0"/>
              </a:rPr>
              <a:t>More Data types</a:t>
            </a:r>
            <a:endParaRPr lang="en-US" sz="5000" dirty="0">
              <a:solidFill>
                <a:srgbClr val="FDC623"/>
              </a:solidFill>
              <a:latin typeface="Roboto" pitchFamily="2" charset="0"/>
              <a:ea typeface="Roboto" pitchFamily="2" charset="0"/>
            </a:endParaRPr>
          </a:p>
        </p:txBody>
      </p:sp>
    </p:spTree>
    <p:extLst>
      <p:ext uri="{BB962C8B-B14F-4D97-AF65-F5344CB8AC3E}">
        <p14:creationId xmlns:p14="http://schemas.microsoft.com/office/powerpoint/2010/main" val="320670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The continue statement</a:t>
            </a:r>
          </a:p>
        </p:txBody>
      </p:sp>
      <p:sp>
        <p:nvSpPr>
          <p:cNvPr id="3" name="Underrubrik 2"/>
          <p:cNvSpPr txBox="1">
            <a:spLocks/>
          </p:cNvSpPr>
          <p:nvPr/>
        </p:nvSpPr>
        <p:spPr>
          <a:xfrm>
            <a:off x="952500" y="1549400"/>
            <a:ext cx="7099300"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FD7C9D8D-ECF0-4781-862A-C708FAEA4F57}"/>
              </a:ext>
            </a:extLst>
          </p:cNvPr>
          <p:cNvSpPr txBox="1">
            <a:spLocks/>
          </p:cNvSpPr>
          <p:nvPr/>
        </p:nvSpPr>
        <p:spPr>
          <a:xfrm>
            <a:off x="1104900" y="1701801"/>
            <a:ext cx="7099300" cy="685418"/>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spc="50" dirty="0">
                <a:latin typeface="Roboto" pitchFamily="2" charset="0"/>
                <a:ea typeface="Roboto" pitchFamily="2" charset="0"/>
              </a:rPr>
              <a:t>Use the </a:t>
            </a:r>
            <a:r>
              <a:rPr lang="en-US" sz="2000" b="1" i="1" spc="50" dirty="0">
                <a:latin typeface="Roboto" pitchFamily="2" charset="0"/>
                <a:ea typeface="Roboto" pitchFamily="2" charset="0"/>
              </a:rPr>
              <a:t>continue</a:t>
            </a:r>
            <a:r>
              <a:rPr lang="en-US" sz="2000" b="1" spc="50" dirty="0">
                <a:latin typeface="Roboto" pitchFamily="2" charset="0"/>
                <a:ea typeface="Roboto" pitchFamily="2" charset="0"/>
              </a:rPr>
              <a:t>-statement for stopping the current iteration and continue with the next iteration</a:t>
            </a:r>
            <a:endParaRPr lang="en-US" sz="1600" b="1" spc="50" dirty="0">
              <a:latin typeface="Roboto" pitchFamily="2" charset="0"/>
              <a:ea typeface="Roboto" pitchFamily="2" charset="0"/>
            </a:endParaRPr>
          </a:p>
        </p:txBody>
      </p:sp>
      <p:sp>
        <p:nvSpPr>
          <p:cNvPr id="9" name="Rectangle 8">
            <a:extLst>
              <a:ext uri="{FF2B5EF4-FFF2-40B4-BE49-F238E27FC236}">
                <a16:creationId xmlns:a16="http://schemas.microsoft.com/office/drawing/2014/main" id="{4235FF16-5977-4316-9135-A8B6CCF5335B}"/>
              </a:ext>
            </a:extLst>
          </p:cNvPr>
          <p:cNvSpPr/>
          <p:nvPr/>
        </p:nvSpPr>
        <p:spPr>
          <a:xfrm>
            <a:off x="852528" y="2744148"/>
            <a:ext cx="7332717" cy="159584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noProof="1">
                <a:solidFill>
                  <a:schemeClr val="accent6"/>
                </a:solidFill>
                <a:latin typeface="Consolas" panose="020B0609020204030204" pitchFamily="49" charset="0"/>
              </a:rPr>
              <a:t>for </a:t>
            </a:r>
            <a:r>
              <a:rPr lang="en-US" noProof="1">
                <a:solidFill>
                  <a:schemeClr val="bg1"/>
                </a:solidFill>
                <a:latin typeface="Consolas" panose="020B0609020204030204" pitchFamily="49" charset="0"/>
              </a:rPr>
              <a:t>(int n=3; n&gt;0; n--) </a:t>
            </a:r>
          </a:p>
          <a:p>
            <a:r>
              <a:rPr lang="en-US" noProof="1">
                <a:solidFill>
                  <a:schemeClr val="bg1"/>
                </a:solidFill>
                <a:latin typeface="Consolas" panose="020B0609020204030204" pitchFamily="49" charset="0"/>
              </a:rPr>
              <a:t>{</a:t>
            </a:r>
          </a:p>
          <a:p>
            <a:r>
              <a:rPr lang="en-US" noProof="1">
                <a:solidFill>
                  <a:schemeClr val="accent6"/>
                </a:solidFill>
                <a:latin typeface="Consolas" panose="020B0609020204030204" pitchFamily="49" charset="0"/>
              </a:rPr>
              <a:t>	if </a:t>
            </a:r>
            <a:r>
              <a:rPr lang="en-US" noProof="1">
                <a:solidFill>
                  <a:schemeClr val="bg1"/>
                </a:solidFill>
                <a:latin typeface="Consolas" panose="020B0609020204030204" pitchFamily="49" charset="0"/>
              </a:rPr>
              <a:t>(n==2) </a:t>
            </a:r>
            <a:r>
              <a:rPr lang="en-US" noProof="1">
                <a:solidFill>
                  <a:schemeClr val="accent6"/>
                </a:solidFill>
                <a:latin typeface="Consolas" panose="020B0609020204030204" pitchFamily="49" charset="0"/>
              </a:rPr>
              <a:t>continue; </a:t>
            </a:r>
            <a:r>
              <a:rPr lang="en-US" noProof="1">
                <a:solidFill>
                  <a:schemeClr val="accent3"/>
                </a:solidFill>
                <a:latin typeface="Consolas" panose="020B0609020204030204" pitchFamily="49" charset="0"/>
              </a:rPr>
              <a:t>//skip 2 and continue loop</a:t>
            </a:r>
            <a:r>
              <a:rPr lang="en-US" i="1" noProof="1">
                <a:solidFill>
                  <a:schemeClr val="bg1"/>
                </a:solidFill>
                <a:latin typeface="Consolas" panose="020B0609020204030204" pitchFamily="49" charset="0"/>
              </a:rPr>
              <a:t>        </a:t>
            </a:r>
          </a:p>
          <a:p>
            <a:r>
              <a:rPr lang="en-US" noProof="1">
                <a:solidFill>
                  <a:schemeClr val="tx2">
                    <a:lumMod val="40000"/>
                    <a:lumOff val="60000"/>
                  </a:schemeClr>
                </a:solidFill>
                <a:latin typeface="Consolas" panose="020B0609020204030204" pitchFamily="49" charset="0"/>
              </a:rPr>
              <a:t>	std::cout </a:t>
            </a:r>
            <a:r>
              <a:rPr lang="en-US" noProof="1">
                <a:solidFill>
                  <a:schemeClr val="bg1"/>
                </a:solidFill>
                <a:latin typeface="Consolas" panose="020B0609020204030204" pitchFamily="49" charset="0"/>
              </a:rPr>
              <a:t> &lt;&lt; n;</a:t>
            </a:r>
          </a:p>
          <a:p>
            <a:r>
              <a:rPr lang="en-US" noProof="1">
                <a:solidFill>
                  <a:schemeClr val="bg1"/>
                </a:solidFill>
                <a:latin typeface="Consolas" panose="020B0609020204030204" pitchFamily="49" charset="0"/>
              </a:rPr>
              <a:t>}</a:t>
            </a:r>
          </a:p>
        </p:txBody>
      </p:sp>
      <p:sp>
        <p:nvSpPr>
          <p:cNvPr id="10" name="Rectangle 9">
            <a:extLst>
              <a:ext uri="{FF2B5EF4-FFF2-40B4-BE49-F238E27FC236}">
                <a16:creationId xmlns:a16="http://schemas.microsoft.com/office/drawing/2014/main" id="{020FA01C-CCFD-4E55-AFF7-F170BFD2CBBB}"/>
              </a:ext>
            </a:extLst>
          </p:cNvPr>
          <p:cNvSpPr/>
          <p:nvPr/>
        </p:nvSpPr>
        <p:spPr>
          <a:xfrm>
            <a:off x="852528" y="4468530"/>
            <a:ext cx="7332717" cy="4992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FFFF00"/>
                </a:solidFill>
                <a:latin typeface="Consolas" panose="020B0609020204030204" pitchFamily="49" charset="0"/>
                <a:cs typeface="Courier New" panose="02070309020205020404" pitchFamily="49" charset="0"/>
              </a:rPr>
              <a:t>Output:	 </a:t>
            </a:r>
            <a:r>
              <a:rPr lang="en-GB" dirty="0">
                <a:solidFill>
                  <a:schemeClr val="bg1"/>
                </a:solidFill>
                <a:latin typeface="Consolas" panose="020B0609020204030204" pitchFamily="49" charset="0"/>
                <a:cs typeface="Courier New" panose="02070309020205020404" pitchFamily="49" charset="0"/>
              </a:rPr>
              <a:t>31</a:t>
            </a:r>
            <a:endParaRPr lang="en-SE"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25725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The </a:t>
            </a:r>
            <a:r>
              <a:rPr lang="en-US" sz="3200" dirty="0" err="1">
                <a:solidFill>
                  <a:srgbClr val="FDC623"/>
                </a:solidFill>
                <a:latin typeface="Roboto" pitchFamily="2" charset="0"/>
                <a:ea typeface="Roboto" pitchFamily="2" charset="0"/>
              </a:rPr>
              <a:t>goto</a:t>
            </a:r>
            <a:r>
              <a:rPr lang="en-US" sz="3200" dirty="0">
                <a:solidFill>
                  <a:srgbClr val="FDC623"/>
                </a:solidFill>
                <a:latin typeface="Roboto" pitchFamily="2" charset="0"/>
                <a:ea typeface="Roboto" pitchFamily="2" charset="0"/>
              </a:rPr>
              <a:t> statement</a:t>
            </a:r>
          </a:p>
        </p:txBody>
      </p:sp>
      <p:sp>
        <p:nvSpPr>
          <p:cNvPr id="3" name="Underrubrik 2"/>
          <p:cNvSpPr txBox="1">
            <a:spLocks/>
          </p:cNvSpPr>
          <p:nvPr/>
        </p:nvSpPr>
        <p:spPr>
          <a:xfrm>
            <a:off x="952500" y="1549400"/>
            <a:ext cx="7099300"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FD7C9D8D-ECF0-4781-862A-C708FAEA4F57}"/>
              </a:ext>
            </a:extLst>
          </p:cNvPr>
          <p:cNvSpPr txBox="1">
            <a:spLocks/>
          </p:cNvSpPr>
          <p:nvPr/>
        </p:nvSpPr>
        <p:spPr>
          <a:xfrm>
            <a:off x="1104900" y="1701801"/>
            <a:ext cx="7099300" cy="685418"/>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spc="50" dirty="0">
                <a:latin typeface="Roboto" pitchFamily="2" charset="0"/>
                <a:ea typeface="Roboto" pitchFamily="2" charset="0"/>
              </a:rPr>
              <a:t>The </a:t>
            </a:r>
            <a:r>
              <a:rPr lang="en-US" sz="2000" b="1" spc="50" dirty="0" err="1">
                <a:latin typeface="Roboto" pitchFamily="2" charset="0"/>
                <a:ea typeface="Roboto" pitchFamily="2" charset="0"/>
              </a:rPr>
              <a:t>goto</a:t>
            </a:r>
            <a:r>
              <a:rPr lang="en-US" sz="2000" b="1" spc="50" dirty="0">
                <a:latin typeface="Roboto" pitchFamily="2" charset="0"/>
                <a:ea typeface="Roboto" pitchFamily="2" charset="0"/>
              </a:rPr>
              <a:t> statement requires a destination (“label”) that the </a:t>
            </a:r>
            <a:r>
              <a:rPr lang="en-US" sz="2000" b="1" spc="50" dirty="0" err="1">
                <a:latin typeface="Roboto" pitchFamily="2" charset="0"/>
                <a:ea typeface="Roboto" pitchFamily="2" charset="0"/>
              </a:rPr>
              <a:t>goto</a:t>
            </a:r>
            <a:r>
              <a:rPr lang="en-US" sz="2000" b="1" spc="50" dirty="0">
                <a:latin typeface="Roboto" pitchFamily="2" charset="0"/>
                <a:ea typeface="Roboto" pitchFamily="2" charset="0"/>
              </a:rPr>
              <a:t> statement will jump to from the </a:t>
            </a:r>
            <a:r>
              <a:rPr lang="en-US" sz="2000" b="1" spc="50" dirty="0" err="1">
                <a:latin typeface="Roboto" pitchFamily="2" charset="0"/>
                <a:ea typeface="Roboto" pitchFamily="2" charset="0"/>
              </a:rPr>
              <a:t>goto</a:t>
            </a:r>
            <a:r>
              <a:rPr lang="en-US" sz="2000" b="1" spc="50" dirty="0">
                <a:latin typeface="Roboto" pitchFamily="2" charset="0"/>
                <a:ea typeface="Roboto" pitchFamily="2" charset="0"/>
              </a:rPr>
              <a:t> command</a:t>
            </a:r>
            <a:endParaRPr lang="en-US" sz="1600" b="1" spc="50" dirty="0">
              <a:latin typeface="Roboto" pitchFamily="2" charset="0"/>
              <a:ea typeface="Roboto" pitchFamily="2" charset="0"/>
            </a:endParaRPr>
          </a:p>
        </p:txBody>
      </p:sp>
      <p:sp>
        <p:nvSpPr>
          <p:cNvPr id="9" name="Rectangle 8">
            <a:extLst>
              <a:ext uri="{FF2B5EF4-FFF2-40B4-BE49-F238E27FC236}">
                <a16:creationId xmlns:a16="http://schemas.microsoft.com/office/drawing/2014/main" id="{4235FF16-5977-4316-9135-A8B6CCF5335B}"/>
              </a:ext>
            </a:extLst>
          </p:cNvPr>
          <p:cNvSpPr/>
          <p:nvPr/>
        </p:nvSpPr>
        <p:spPr>
          <a:xfrm>
            <a:off x="852528" y="2744148"/>
            <a:ext cx="7332717" cy="159584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err="1">
                <a:solidFill>
                  <a:srgbClr val="DD2867"/>
                </a:solidFill>
                <a:latin typeface="Consolas" panose="020B0609020204030204" pitchFamily="49" charset="0"/>
              </a:rPr>
              <a:t>goto</a:t>
            </a:r>
            <a:r>
              <a:rPr lang="en-GB" dirty="0">
                <a:solidFill>
                  <a:srgbClr val="D9E8F7"/>
                </a:solidFill>
                <a:latin typeface="Consolas" panose="020B0609020204030204" pitchFamily="49" charset="0"/>
              </a:rPr>
              <a:t> </a:t>
            </a:r>
            <a:r>
              <a:rPr lang="en-GB" dirty="0" err="1">
                <a:solidFill>
                  <a:srgbClr val="D9E8F7"/>
                </a:solidFill>
                <a:latin typeface="Consolas" panose="020B0609020204030204" pitchFamily="49" charset="0"/>
              </a:rPr>
              <a:t>x_test</a:t>
            </a:r>
            <a:r>
              <a:rPr lang="en-GB" dirty="0">
                <a:solidFill>
                  <a:srgbClr val="E6E6FA"/>
                </a:solidFill>
                <a:latin typeface="Consolas" panose="020B0609020204030204" pitchFamily="49" charset="0"/>
              </a:rPr>
              <a:t>;					</a:t>
            </a:r>
            <a:r>
              <a:rPr lang="en-GB" dirty="0">
                <a:solidFill>
                  <a:srgbClr val="626262"/>
                </a:solidFill>
                <a:latin typeface="Consolas" panose="020B0609020204030204" pitchFamily="49" charset="0"/>
              </a:rPr>
              <a:t>//jump to </a:t>
            </a:r>
            <a:r>
              <a:rPr lang="en-GB" dirty="0" err="1">
                <a:solidFill>
                  <a:srgbClr val="626262"/>
                </a:solidFill>
                <a:latin typeface="Consolas" panose="020B0609020204030204" pitchFamily="49" charset="0"/>
              </a:rPr>
              <a:t>x_test</a:t>
            </a:r>
            <a:endParaRPr lang="en-GB" dirty="0">
              <a:solidFill>
                <a:srgbClr val="E6E6FA"/>
              </a:solidFill>
              <a:latin typeface="Consolas" panose="020B0609020204030204" pitchFamily="49" charset="0"/>
            </a:endParaRPr>
          </a:p>
          <a:p>
            <a:r>
              <a:rPr lang="en-GB" dirty="0">
                <a:solidFill>
                  <a:srgbClr val="D9E8F7"/>
                </a:solidFill>
                <a:latin typeface="Consolas" panose="020B0609020204030204" pitchFamily="49" charset="0"/>
              </a:rPr>
              <a:t> </a:t>
            </a:r>
            <a:r>
              <a:rPr lang="en-GB" dirty="0">
                <a:solidFill>
                  <a:srgbClr val="80F2F6"/>
                </a:solidFill>
                <a:latin typeface="Consolas" panose="020B0609020204030204" pitchFamily="49" charset="0"/>
              </a:rPr>
              <a:t>std</a:t>
            </a:r>
            <a:r>
              <a:rPr lang="en-GB" dirty="0">
                <a:solidFill>
                  <a:srgbClr val="E6E6FA"/>
                </a:solidFill>
                <a:latin typeface="Consolas" panose="020B0609020204030204" pitchFamily="49" charset="0"/>
              </a:rPr>
              <a:t>::</a:t>
            </a:r>
            <a:r>
              <a:rPr lang="en-GB" dirty="0" err="1">
                <a:solidFill>
                  <a:srgbClr val="D9E8F7"/>
                </a:solidFill>
                <a:latin typeface="Consolas" panose="020B0609020204030204" pitchFamily="49" charset="0"/>
              </a:rPr>
              <a:t>cout</a:t>
            </a:r>
            <a:r>
              <a:rPr lang="en-GB" dirty="0">
                <a:solidFill>
                  <a:srgbClr val="D9E8F7"/>
                </a:solidFill>
                <a:latin typeface="Consolas" panose="020B0609020204030204" pitchFamily="49" charset="0"/>
              </a:rPr>
              <a:t> </a:t>
            </a:r>
            <a:r>
              <a:rPr lang="en-GB" dirty="0">
                <a:solidFill>
                  <a:srgbClr val="E6E6FA"/>
                </a:solidFill>
                <a:latin typeface="Consolas" panose="020B0609020204030204" pitchFamily="49" charset="0"/>
              </a:rPr>
              <a:t>&lt;&lt;</a:t>
            </a:r>
            <a:r>
              <a:rPr lang="en-GB" dirty="0">
                <a:solidFill>
                  <a:srgbClr val="D9E8F7"/>
                </a:solidFill>
                <a:latin typeface="Consolas" panose="020B0609020204030204" pitchFamily="49" charset="0"/>
              </a:rPr>
              <a:t> </a:t>
            </a:r>
            <a:r>
              <a:rPr lang="en-GB" dirty="0">
                <a:solidFill>
                  <a:srgbClr val="17C6A3"/>
                </a:solidFill>
                <a:latin typeface="Consolas" panose="020B0609020204030204" pitchFamily="49" charset="0"/>
              </a:rPr>
              <a:t>"Not valid"</a:t>
            </a:r>
            <a:r>
              <a:rPr lang="en-GB" dirty="0">
                <a:solidFill>
                  <a:srgbClr val="E6E6FA"/>
                </a:solidFill>
                <a:latin typeface="Consolas" panose="020B0609020204030204" pitchFamily="49" charset="0"/>
              </a:rPr>
              <a:t>;	</a:t>
            </a:r>
            <a:r>
              <a:rPr lang="en-GB" dirty="0">
                <a:solidFill>
                  <a:srgbClr val="626262"/>
                </a:solidFill>
                <a:latin typeface="Consolas" panose="020B0609020204030204" pitchFamily="49" charset="0"/>
              </a:rPr>
              <a:t>//unreachable</a:t>
            </a:r>
          </a:p>
          <a:p>
            <a:r>
              <a:rPr lang="en-GB" dirty="0" err="1">
                <a:solidFill>
                  <a:srgbClr val="D9E8F7"/>
                </a:solidFill>
                <a:latin typeface="Consolas" panose="020B0609020204030204" pitchFamily="49" charset="0"/>
              </a:rPr>
              <a:t>x_test</a:t>
            </a:r>
            <a:r>
              <a:rPr lang="en-GB" dirty="0">
                <a:solidFill>
                  <a:srgbClr val="E6E6FA"/>
                </a:solidFill>
                <a:latin typeface="Consolas" panose="020B0609020204030204" pitchFamily="49" charset="0"/>
              </a:rPr>
              <a:t>:							</a:t>
            </a:r>
            <a:r>
              <a:rPr lang="en-GB" dirty="0">
                <a:solidFill>
                  <a:srgbClr val="626262"/>
                </a:solidFill>
                <a:latin typeface="Consolas" panose="020B0609020204030204" pitchFamily="49" charset="0"/>
              </a:rPr>
              <a:t>//</a:t>
            </a:r>
            <a:r>
              <a:rPr lang="en-GB" dirty="0" err="1">
                <a:solidFill>
                  <a:srgbClr val="626262"/>
                </a:solidFill>
                <a:latin typeface="Consolas" panose="020B0609020204030204" pitchFamily="49" charset="0"/>
              </a:rPr>
              <a:t>x_test</a:t>
            </a:r>
            <a:r>
              <a:rPr lang="en-GB" dirty="0">
                <a:solidFill>
                  <a:srgbClr val="626262"/>
                </a:solidFill>
                <a:latin typeface="Consolas" panose="020B0609020204030204" pitchFamily="49" charset="0"/>
              </a:rPr>
              <a:t> label</a:t>
            </a:r>
          </a:p>
          <a:p>
            <a:r>
              <a:rPr lang="en-GB" dirty="0">
                <a:solidFill>
                  <a:srgbClr val="D9E8F7"/>
                </a:solidFill>
                <a:latin typeface="Consolas" panose="020B0609020204030204" pitchFamily="49" charset="0"/>
              </a:rPr>
              <a:t> </a:t>
            </a:r>
            <a:r>
              <a:rPr lang="en-GB" dirty="0">
                <a:solidFill>
                  <a:srgbClr val="80F2F6"/>
                </a:solidFill>
                <a:latin typeface="Consolas" panose="020B0609020204030204" pitchFamily="49" charset="0"/>
              </a:rPr>
              <a:t>std</a:t>
            </a:r>
            <a:r>
              <a:rPr lang="en-GB" dirty="0">
                <a:solidFill>
                  <a:srgbClr val="E6E6FA"/>
                </a:solidFill>
                <a:latin typeface="Consolas" panose="020B0609020204030204" pitchFamily="49" charset="0"/>
              </a:rPr>
              <a:t>::</a:t>
            </a:r>
            <a:r>
              <a:rPr lang="en-GB" dirty="0" err="1">
                <a:solidFill>
                  <a:srgbClr val="D9E8F7"/>
                </a:solidFill>
                <a:latin typeface="Consolas" panose="020B0609020204030204" pitchFamily="49" charset="0"/>
              </a:rPr>
              <a:t>cout</a:t>
            </a:r>
            <a:r>
              <a:rPr lang="en-GB" dirty="0">
                <a:solidFill>
                  <a:srgbClr val="D9E8F7"/>
                </a:solidFill>
                <a:latin typeface="Consolas" panose="020B0609020204030204" pitchFamily="49" charset="0"/>
              </a:rPr>
              <a:t> </a:t>
            </a:r>
            <a:r>
              <a:rPr lang="en-GB" dirty="0">
                <a:solidFill>
                  <a:srgbClr val="E6E6FA"/>
                </a:solidFill>
                <a:latin typeface="Consolas" panose="020B0609020204030204" pitchFamily="49" charset="0"/>
              </a:rPr>
              <a:t>&lt;&lt;</a:t>
            </a:r>
            <a:r>
              <a:rPr lang="en-GB" dirty="0">
                <a:solidFill>
                  <a:srgbClr val="D9E8F7"/>
                </a:solidFill>
                <a:latin typeface="Consolas" panose="020B0609020204030204" pitchFamily="49" charset="0"/>
              </a:rPr>
              <a:t> </a:t>
            </a:r>
            <a:r>
              <a:rPr lang="en-GB" dirty="0">
                <a:solidFill>
                  <a:srgbClr val="17C6A3"/>
                </a:solidFill>
                <a:latin typeface="Consolas" panose="020B0609020204030204" pitchFamily="49" charset="0"/>
              </a:rPr>
              <a:t>"Hello"</a:t>
            </a:r>
            <a:r>
              <a:rPr lang="en-GB" dirty="0">
                <a:solidFill>
                  <a:srgbClr val="E6E6FA"/>
                </a:solidFill>
                <a:latin typeface="Consolas" panose="020B0609020204030204" pitchFamily="49" charset="0"/>
              </a:rPr>
              <a:t>;</a:t>
            </a:r>
          </a:p>
        </p:txBody>
      </p:sp>
      <p:sp>
        <p:nvSpPr>
          <p:cNvPr id="10" name="Rectangle 9">
            <a:extLst>
              <a:ext uri="{FF2B5EF4-FFF2-40B4-BE49-F238E27FC236}">
                <a16:creationId xmlns:a16="http://schemas.microsoft.com/office/drawing/2014/main" id="{020FA01C-CCFD-4E55-AFF7-F170BFD2CBBB}"/>
              </a:ext>
            </a:extLst>
          </p:cNvPr>
          <p:cNvSpPr/>
          <p:nvPr/>
        </p:nvSpPr>
        <p:spPr>
          <a:xfrm>
            <a:off x="852528" y="4468530"/>
            <a:ext cx="7332717" cy="4992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FFFF00"/>
                </a:solidFill>
                <a:latin typeface="Consolas" panose="020B0609020204030204" pitchFamily="49" charset="0"/>
                <a:cs typeface="Courier New" panose="02070309020205020404" pitchFamily="49" charset="0"/>
              </a:rPr>
              <a:t>Output:	 </a:t>
            </a:r>
            <a:r>
              <a:rPr lang="en-GB" dirty="0">
                <a:solidFill>
                  <a:schemeClr val="bg1"/>
                </a:solidFill>
                <a:latin typeface="Consolas" panose="020B0609020204030204" pitchFamily="49" charset="0"/>
                <a:cs typeface="Courier New" panose="02070309020205020404" pitchFamily="49" charset="0"/>
              </a:rPr>
              <a:t>Hello</a:t>
            </a:r>
            <a:endParaRPr lang="en-SE"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03590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a:t>
            </a:r>
          </a:p>
          <a:p>
            <a:r>
              <a:rPr lang="en-US" sz="5000" dirty="0">
                <a:solidFill>
                  <a:srgbClr val="FDC623"/>
                </a:solidFill>
                <a:latin typeface="Roboto" pitchFamily="2" charset="0"/>
                <a:ea typeface="Roboto" pitchFamily="2" charset="0"/>
              </a:rPr>
              <a:t>Part 7</a:t>
            </a: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Arrays</a:t>
            </a:r>
          </a:p>
        </p:txBody>
      </p:sp>
    </p:spTree>
    <p:extLst>
      <p:ext uri="{BB962C8B-B14F-4D97-AF65-F5344CB8AC3E}">
        <p14:creationId xmlns:p14="http://schemas.microsoft.com/office/powerpoint/2010/main" val="420180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Arrays</a:t>
            </a:r>
          </a:p>
        </p:txBody>
      </p:sp>
      <p:sp>
        <p:nvSpPr>
          <p:cNvPr id="3" name="Underrubrik 2"/>
          <p:cNvSpPr txBox="1">
            <a:spLocks/>
          </p:cNvSpPr>
          <p:nvPr/>
        </p:nvSpPr>
        <p:spPr>
          <a:xfrm>
            <a:off x="206265" y="1549399"/>
            <a:ext cx="8078953" cy="1879601"/>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An array is a series of elements of the same type placed in memory locations that can be individually referenced by adding an index to a unique identifier</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The array syntax uses the “[]” brackets</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Example “int foo[5]”</a:t>
            </a: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Here we allocate the size for 5 integers</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The arrays in </a:t>
            </a:r>
            <a:r>
              <a:rPr lang="en-US" sz="2000" b="1" spc="50" dirty="0" err="1">
                <a:solidFill>
                  <a:schemeClr val="bg1"/>
                </a:solidFill>
                <a:latin typeface="Roboto" pitchFamily="2" charset="0"/>
                <a:ea typeface="Roboto" pitchFamily="2" charset="0"/>
              </a:rPr>
              <a:t>c++</a:t>
            </a:r>
            <a:r>
              <a:rPr lang="en-US" sz="2000" b="1" spc="50" dirty="0">
                <a:solidFill>
                  <a:schemeClr val="bg1"/>
                </a:solidFill>
                <a:latin typeface="Roboto" pitchFamily="2" charset="0"/>
                <a:ea typeface="Roboto" pitchFamily="2" charset="0"/>
              </a:rPr>
              <a:t> are 0 indexed</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To reach the first object use “foo[0]”</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To set value 12 in last index use “foo[4] = 12”</a:t>
            </a: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algn="l">
              <a:lnSpc>
                <a:spcPts val="2600"/>
              </a:lnSpc>
            </a:pPr>
            <a:endParaRPr lang="en-US" sz="2000" spc="50" dirty="0">
              <a:latin typeface="Roboto" pitchFamily="2" charset="0"/>
              <a:ea typeface="Roboto" pitchFamily="2" charset="0"/>
            </a:endParaRPr>
          </a:p>
        </p:txBody>
      </p:sp>
      <p:pic>
        <p:nvPicPr>
          <p:cNvPr id="6" name="Picture 5">
            <a:extLst>
              <a:ext uri="{FF2B5EF4-FFF2-40B4-BE49-F238E27FC236}">
                <a16:creationId xmlns:a16="http://schemas.microsoft.com/office/drawing/2014/main" id="{F661A13A-C614-44CF-A390-67C99E0971AE}"/>
              </a:ext>
            </a:extLst>
          </p:cNvPr>
          <p:cNvPicPr>
            <a:picLocks noChangeAspect="1"/>
          </p:cNvPicPr>
          <p:nvPr/>
        </p:nvPicPr>
        <p:blipFill>
          <a:blip r:embed="rId3"/>
          <a:stretch>
            <a:fillRect/>
          </a:stretch>
        </p:blipFill>
        <p:spPr>
          <a:xfrm>
            <a:off x="952500" y="3429000"/>
            <a:ext cx="4391025" cy="723900"/>
          </a:xfrm>
          <a:prstGeom prst="rect">
            <a:avLst/>
          </a:prstGeom>
        </p:spPr>
      </p:pic>
    </p:spTree>
    <p:extLst>
      <p:ext uri="{BB962C8B-B14F-4D97-AF65-F5344CB8AC3E}">
        <p14:creationId xmlns:p14="http://schemas.microsoft.com/office/powerpoint/2010/main" val="74981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Assign arrays at declaration</a:t>
            </a:r>
          </a:p>
        </p:txBody>
      </p:sp>
      <p:sp>
        <p:nvSpPr>
          <p:cNvPr id="3" name="Underrubrik 2"/>
          <p:cNvSpPr txBox="1">
            <a:spLocks/>
          </p:cNvSpPr>
          <p:nvPr/>
        </p:nvSpPr>
        <p:spPr>
          <a:xfrm>
            <a:off x="206265" y="1549399"/>
            <a:ext cx="8078953" cy="1879601"/>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You can also set the values to an array directly when you declare the array variable to use this use the “{}” brackets after the declaration</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Example “int foo[5] = {4,6,8,10,8};”</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The memory will then look like below:</a:t>
            </a: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It is also possible to skip the “5” digit that tells the size of the array, it will be automatically detected by the numbers we set in the array after</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We can still modify the array with “foo[3]=3”</a:t>
            </a: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algn="l">
              <a:lnSpc>
                <a:spcPts val="2600"/>
              </a:lnSpc>
            </a:pPr>
            <a:endParaRPr lang="en-US" sz="2000" spc="50" dirty="0">
              <a:latin typeface="Roboto" pitchFamily="2" charset="0"/>
              <a:ea typeface="Roboto" pitchFamily="2" charset="0"/>
            </a:endParaRPr>
          </a:p>
        </p:txBody>
      </p:sp>
      <p:pic>
        <p:nvPicPr>
          <p:cNvPr id="5" name="Picture 4">
            <a:extLst>
              <a:ext uri="{FF2B5EF4-FFF2-40B4-BE49-F238E27FC236}">
                <a16:creationId xmlns:a16="http://schemas.microsoft.com/office/drawing/2014/main" id="{9D2CD37E-383D-4F50-A6A6-20998718A8FE}"/>
              </a:ext>
            </a:extLst>
          </p:cNvPr>
          <p:cNvPicPr>
            <a:picLocks noChangeAspect="1"/>
          </p:cNvPicPr>
          <p:nvPr/>
        </p:nvPicPr>
        <p:blipFill>
          <a:blip r:embed="rId3"/>
          <a:stretch>
            <a:fillRect/>
          </a:stretch>
        </p:blipFill>
        <p:spPr>
          <a:xfrm>
            <a:off x="952500" y="3429000"/>
            <a:ext cx="4552950" cy="704850"/>
          </a:xfrm>
          <a:prstGeom prst="rect">
            <a:avLst/>
          </a:prstGeom>
        </p:spPr>
      </p:pic>
    </p:spTree>
    <p:extLst>
      <p:ext uri="{BB962C8B-B14F-4D97-AF65-F5344CB8AC3E}">
        <p14:creationId xmlns:p14="http://schemas.microsoft.com/office/powerpoint/2010/main" val="196588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Const arrays</a:t>
            </a:r>
          </a:p>
        </p:txBody>
      </p:sp>
      <p:sp>
        <p:nvSpPr>
          <p:cNvPr id="3" name="Underrubrik 2"/>
          <p:cNvSpPr txBox="1">
            <a:spLocks/>
          </p:cNvSpPr>
          <p:nvPr/>
        </p:nvSpPr>
        <p:spPr>
          <a:xfrm>
            <a:off x="206265" y="1549399"/>
            <a:ext cx="8078953" cy="1879601"/>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If you want the array to be constant and </a:t>
            </a:r>
            <a:r>
              <a:rPr lang="en-US" sz="2000" b="1" spc="50">
                <a:solidFill>
                  <a:schemeClr val="bg1"/>
                </a:solidFill>
                <a:latin typeface="Roboto" pitchFamily="2" charset="0"/>
                <a:ea typeface="Roboto" pitchFamily="2" charset="0"/>
              </a:rPr>
              <a:t>not possible </a:t>
            </a:r>
            <a:r>
              <a:rPr lang="en-US" sz="2000" b="1" spc="50" dirty="0">
                <a:solidFill>
                  <a:schemeClr val="bg1"/>
                </a:solidFill>
                <a:latin typeface="Roboto" pitchFamily="2" charset="0"/>
                <a:ea typeface="Roboto" pitchFamily="2" charset="0"/>
              </a:rPr>
              <a:t>to change you can declare the array as const</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Example “const int foo[5] = {4,6,8,10,8};”</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The memory will then look as before:</a:t>
            </a: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If we try to set a value in the array, we will get an error directly when we compile</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Even pointers to the array where the value are located will stop changing values if it is const declared</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You will also get an error if you try to declare a const array without giving it values. Like “const int[5];” because nothing is declared in the array</a:t>
            </a: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algn="l">
              <a:lnSpc>
                <a:spcPts val="2600"/>
              </a:lnSpc>
            </a:pPr>
            <a:endParaRPr lang="en-US" sz="2000" spc="50" dirty="0">
              <a:latin typeface="Roboto" pitchFamily="2" charset="0"/>
              <a:ea typeface="Roboto" pitchFamily="2" charset="0"/>
            </a:endParaRPr>
          </a:p>
        </p:txBody>
      </p:sp>
      <p:pic>
        <p:nvPicPr>
          <p:cNvPr id="5" name="Picture 4">
            <a:extLst>
              <a:ext uri="{FF2B5EF4-FFF2-40B4-BE49-F238E27FC236}">
                <a16:creationId xmlns:a16="http://schemas.microsoft.com/office/drawing/2014/main" id="{9D2CD37E-383D-4F50-A6A6-20998718A8FE}"/>
              </a:ext>
            </a:extLst>
          </p:cNvPr>
          <p:cNvPicPr>
            <a:picLocks noChangeAspect="1"/>
          </p:cNvPicPr>
          <p:nvPr/>
        </p:nvPicPr>
        <p:blipFill>
          <a:blip r:embed="rId3"/>
          <a:stretch>
            <a:fillRect/>
          </a:stretch>
        </p:blipFill>
        <p:spPr>
          <a:xfrm>
            <a:off x="952500" y="3076575"/>
            <a:ext cx="4552950" cy="704850"/>
          </a:xfrm>
          <a:prstGeom prst="rect">
            <a:avLst/>
          </a:prstGeom>
        </p:spPr>
      </p:pic>
    </p:spTree>
    <p:extLst>
      <p:ext uri="{BB962C8B-B14F-4D97-AF65-F5344CB8AC3E}">
        <p14:creationId xmlns:p14="http://schemas.microsoft.com/office/powerpoint/2010/main" val="84956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Printing Arrays</a:t>
            </a:r>
          </a:p>
        </p:txBody>
      </p:sp>
      <p:sp>
        <p:nvSpPr>
          <p:cNvPr id="3" name="Underrubrik 2"/>
          <p:cNvSpPr txBox="1">
            <a:spLocks/>
          </p:cNvSpPr>
          <p:nvPr/>
        </p:nvSpPr>
        <p:spPr>
          <a:xfrm>
            <a:off x="206265" y="1549399"/>
            <a:ext cx="8078953" cy="1879601"/>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You can not print the array directly with </a:t>
            </a:r>
            <a:r>
              <a:rPr lang="en-US" sz="2000" b="1" i="1" spc="50" dirty="0" err="1">
                <a:solidFill>
                  <a:schemeClr val="bg1"/>
                </a:solidFill>
                <a:latin typeface="Roboto" pitchFamily="2" charset="0"/>
                <a:ea typeface="Roboto" pitchFamily="2" charset="0"/>
              </a:rPr>
              <a:t>cout</a:t>
            </a:r>
            <a:r>
              <a:rPr lang="en-US" sz="2000" b="1" spc="50" dirty="0">
                <a:solidFill>
                  <a:schemeClr val="bg1"/>
                </a:solidFill>
                <a:latin typeface="Roboto" pitchFamily="2" charset="0"/>
                <a:ea typeface="Roboto" pitchFamily="2" charset="0"/>
              </a:rPr>
              <a:t>. If you do so you will be given the address where the first element are stored. (Same as the address of element I in the array)</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You need to loop through each value in the array individually</a:t>
            </a: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Or better up, use the “range based” loop</a:t>
            </a: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algn="l">
              <a:lnSpc>
                <a:spcPts val="2600"/>
              </a:lnSpc>
            </a:pPr>
            <a:endParaRPr lang="en-US" sz="2000" spc="50" dirty="0">
              <a:latin typeface="Roboto" pitchFamily="2" charset="0"/>
              <a:ea typeface="Roboto" pitchFamily="2" charset="0"/>
            </a:endParaRPr>
          </a:p>
        </p:txBody>
      </p:sp>
      <p:sp>
        <p:nvSpPr>
          <p:cNvPr id="5" name="Rectangle 4">
            <a:extLst>
              <a:ext uri="{FF2B5EF4-FFF2-40B4-BE49-F238E27FC236}">
                <a16:creationId xmlns:a16="http://schemas.microsoft.com/office/drawing/2014/main" id="{63DFF212-5A73-47FB-B6CE-644EF434F21F}"/>
              </a:ext>
            </a:extLst>
          </p:cNvPr>
          <p:cNvSpPr/>
          <p:nvPr/>
        </p:nvSpPr>
        <p:spPr>
          <a:xfrm>
            <a:off x="952500" y="3337313"/>
            <a:ext cx="7332717" cy="197128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400" dirty="0">
                <a:solidFill>
                  <a:srgbClr val="DD2867"/>
                </a:solidFill>
                <a:latin typeface="Consolas" panose="020B0609020204030204" pitchFamily="49" charset="0"/>
              </a:rPr>
              <a:t>#include</a:t>
            </a:r>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&lt;iostream&gt;</a:t>
            </a:r>
          </a:p>
          <a:p>
            <a:r>
              <a:rPr lang="en-GB" sz="1400" dirty="0">
                <a:solidFill>
                  <a:srgbClr val="DD2867"/>
                </a:solidFill>
                <a:latin typeface="Consolas" panose="020B0609020204030204" pitchFamily="49" charset="0"/>
              </a:rPr>
              <a:t>using</a:t>
            </a:r>
            <a:r>
              <a:rPr lang="en-GB" sz="1400" dirty="0">
                <a:solidFill>
                  <a:srgbClr val="D9E8F7"/>
                </a:solidFill>
                <a:latin typeface="Consolas" panose="020B0609020204030204" pitchFamily="49" charset="0"/>
              </a:rPr>
              <a:t> </a:t>
            </a:r>
            <a:r>
              <a:rPr lang="en-GB" sz="1400" dirty="0">
                <a:solidFill>
                  <a:srgbClr val="DD2867"/>
                </a:solidFill>
                <a:latin typeface="Consolas" panose="020B0609020204030204" pitchFamily="49" charset="0"/>
              </a:rPr>
              <a:t>namespace</a:t>
            </a:r>
            <a:r>
              <a:rPr lang="en-GB" sz="1400" dirty="0">
                <a:solidFill>
                  <a:srgbClr val="D9E8F7"/>
                </a:solidFill>
                <a:latin typeface="Consolas" panose="020B0609020204030204" pitchFamily="49" charset="0"/>
              </a:rPr>
              <a:t> </a:t>
            </a:r>
            <a:r>
              <a:rPr lang="en-GB" sz="1400" dirty="0">
                <a:solidFill>
                  <a:srgbClr val="80F2F6"/>
                </a:solidFill>
                <a:latin typeface="Consolas" panose="020B0609020204030204" pitchFamily="49" charset="0"/>
              </a:rPr>
              <a:t>std</a:t>
            </a:r>
            <a:r>
              <a:rPr lang="en-GB" sz="1400" dirty="0">
                <a:solidFill>
                  <a:srgbClr val="E6E6FA"/>
                </a:solidFill>
                <a:latin typeface="Consolas" panose="020B0609020204030204" pitchFamily="49" charset="0"/>
              </a:rPr>
              <a:t>;</a:t>
            </a:r>
          </a:p>
          <a:p>
            <a:r>
              <a:rPr lang="en-US" sz="1400" dirty="0">
                <a:solidFill>
                  <a:srgbClr val="DD2867"/>
                </a:solidFill>
                <a:latin typeface="Consolas" panose="020B0609020204030204" pitchFamily="49" charset="0"/>
              </a:rPr>
              <a:t>const</a:t>
            </a:r>
            <a:r>
              <a:rPr lang="en-US" sz="1400" dirty="0">
                <a:solidFill>
                  <a:srgbClr val="D9E8F7"/>
                </a:solidFill>
                <a:latin typeface="Consolas" panose="020B0609020204030204" pitchFamily="49" charset="0"/>
              </a:rPr>
              <a:t> </a:t>
            </a:r>
            <a:r>
              <a:rPr lang="en-US" sz="1400" dirty="0">
                <a:solidFill>
                  <a:srgbClr val="DD2867"/>
                </a:solidFill>
                <a:latin typeface="Consolas" panose="020B0609020204030204" pitchFamily="49" charset="0"/>
              </a:rPr>
              <a:t>int</a:t>
            </a:r>
            <a:r>
              <a:rPr lang="en-US" sz="1400" dirty="0">
                <a:solidFill>
                  <a:srgbClr val="D9E8F7"/>
                </a:solidFill>
                <a:latin typeface="Consolas" panose="020B0609020204030204" pitchFamily="49" charset="0"/>
              </a:rPr>
              <a:t> </a:t>
            </a:r>
            <a:r>
              <a:rPr lang="en-US" sz="1400" dirty="0" err="1">
                <a:solidFill>
                  <a:srgbClr val="D9E8F7"/>
                </a:solidFill>
                <a:latin typeface="Consolas" panose="020B0609020204030204" pitchFamily="49" charset="0"/>
              </a:rPr>
              <a:t>steps_week_days</a:t>
            </a:r>
            <a:r>
              <a:rPr lang="en-US" sz="1400" dirty="0">
                <a:solidFill>
                  <a:srgbClr val="F9FAF4"/>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F9FAF4"/>
                </a:solidFill>
                <a:latin typeface="Consolas" panose="020B0609020204030204" pitchFamily="49" charset="0"/>
              </a:rPr>
              <a:t>{</a:t>
            </a:r>
            <a:r>
              <a:rPr lang="en-US" sz="1400" dirty="0">
                <a:solidFill>
                  <a:srgbClr val="6897BB"/>
                </a:solidFill>
                <a:latin typeface="Consolas" panose="020B0609020204030204" pitchFamily="49" charset="0"/>
              </a:rPr>
              <a:t>4210</a:t>
            </a:r>
            <a:r>
              <a:rPr lang="en-US" sz="1400" dirty="0">
                <a:solidFill>
                  <a:srgbClr val="E6E6FA"/>
                </a:solidFill>
                <a:latin typeface="Consolas" panose="020B0609020204030204" pitchFamily="49" charset="0"/>
              </a:rPr>
              <a:t>,</a:t>
            </a:r>
            <a:r>
              <a:rPr lang="en-US" sz="1400" dirty="0">
                <a:solidFill>
                  <a:srgbClr val="6897BB"/>
                </a:solidFill>
                <a:latin typeface="Consolas" panose="020B0609020204030204" pitchFamily="49" charset="0"/>
              </a:rPr>
              <a:t>9231</a:t>
            </a:r>
            <a:r>
              <a:rPr lang="en-US" sz="1400" dirty="0">
                <a:solidFill>
                  <a:srgbClr val="E6E6FA"/>
                </a:solidFill>
                <a:latin typeface="Consolas" panose="020B0609020204030204" pitchFamily="49" charset="0"/>
              </a:rPr>
              <a:t>,</a:t>
            </a:r>
            <a:r>
              <a:rPr lang="en-US" sz="1400" dirty="0">
                <a:solidFill>
                  <a:srgbClr val="6897BB"/>
                </a:solidFill>
                <a:latin typeface="Consolas" panose="020B0609020204030204" pitchFamily="49" charset="0"/>
              </a:rPr>
              <a:t>101</a:t>
            </a:r>
            <a:r>
              <a:rPr lang="en-US" sz="1400" dirty="0">
                <a:solidFill>
                  <a:srgbClr val="E6E6FA"/>
                </a:solidFill>
                <a:latin typeface="Consolas" panose="020B0609020204030204" pitchFamily="49" charset="0"/>
              </a:rPr>
              <a:t>,</a:t>
            </a:r>
            <a:r>
              <a:rPr lang="en-US" sz="1400" dirty="0">
                <a:solidFill>
                  <a:srgbClr val="6897BB"/>
                </a:solidFill>
                <a:latin typeface="Consolas" panose="020B0609020204030204" pitchFamily="49" charset="0"/>
              </a:rPr>
              <a:t>329</a:t>
            </a:r>
            <a:r>
              <a:rPr lang="en-US" sz="1400" dirty="0">
                <a:solidFill>
                  <a:srgbClr val="E6E6FA"/>
                </a:solidFill>
                <a:latin typeface="Consolas" panose="020B0609020204030204" pitchFamily="49" charset="0"/>
              </a:rPr>
              <a:t>,</a:t>
            </a:r>
            <a:r>
              <a:rPr lang="en-US" sz="1400" dirty="0">
                <a:solidFill>
                  <a:srgbClr val="6897BB"/>
                </a:solidFill>
                <a:latin typeface="Consolas" panose="020B0609020204030204" pitchFamily="49" charset="0"/>
              </a:rPr>
              <a:t>9228</a:t>
            </a:r>
            <a:r>
              <a:rPr lang="en-US" sz="1400" dirty="0">
                <a:solidFill>
                  <a:srgbClr val="E6E6FA"/>
                </a:solidFill>
                <a:latin typeface="Consolas" panose="020B0609020204030204" pitchFamily="49" charset="0"/>
              </a:rPr>
              <a:t>,</a:t>
            </a:r>
            <a:r>
              <a:rPr lang="en-US" sz="1400" dirty="0">
                <a:solidFill>
                  <a:srgbClr val="6897BB"/>
                </a:solidFill>
                <a:latin typeface="Consolas" panose="020B0609020204030204" pitchFamily="49" charset="0"/>
              </a:rPr>
              <a:t>428</a:t>
            </a:r>
            <a:r>
              <a:rPr lang="en-US" sz="1400" dirty="0">
                <a:solidFill>
                  <a:srgbClr val="E6E6FA"/>
                </a:solidFill>
                <a:latin typeface="Consolas" panose="020B0609020204030204" pitchFamily="49" charset="0"/>
              </a:rPr>
              <a:t>,</a:t>
            </a:r>
            <a:r>
              <a:rPr lang="en-US" sz="1400" dirty="0">
                <a:solidFill>
                  <a:srgbClr val="6897BB"/>
                </a:solidFill>
                <a:latin typeface="Consolas" panose="020B0609020204030204" pitchFamily="49" charset="0"/>
              </a:rPr>
              <a:t>1283</a:t>
            </a:r>
            <a:r>
              <a:rPr lang="en-US" sz="1400" dirty="0">
                <a:solidFill>
                  <a:srgbClr val="F9FAF4"/>
                </a:solidFill>
                <a:latin typeface="Consolas" panose="020B0609020204030204" pitchFamily="49" charset="0"/>
              </a:rPr>
              <a:t>}</a:t>
            </a:r>
            <a:r>
              <a:rPr lang="en-US" sz="1400" dirty="0">
                <a:solidFill>
                  <a:srgbClr val="E6E6FA"/>
                </a:solidFill>
                <a:latin typeface="Consolas" panose="020B0609020204030204" pitchFamily="49" charset="0"/>
              </a:rPr>
              <a:t>;</a:t>
            </a:r>
          </a:p>
          <a:p>
            <a:r>
              <a:rPr lang="en-GB" sz="1400" dirty="0">
                <a:solidFill>
                  <a:srgbClr val="DD2867"/>
                </a:solidFill>
                <a:latin typeface="Consolas" panose="020B0609020204030204" pitchFamily="49" charset="0"/>
              </a:rPr>
              <a:t>int</a:t>
            </a:r>
            <a:r>
              <a:rPr lang="en-GB" sz="1400" dirty="0">
                <a:solidFill>
                  <a:srgbClr val="D9E8F7"/>
                </a:solidFill>
                <a:latin typeface="Consolas" panose="020B0609020204030204" pitchFamily="49" charset="0"/>
              </a:rPr>
              <a:t> </a:t>
            </a:r>
            <a:r>
              <a:rPr lang="en-GB" sz="1400" dirty="0">
                <a:solidFill>
                  <a:srgbClr val="0DD140"/>
                </a:solidFill>
                <a:latin typeface="Consolas" panose="020B0609020204030204" pitchFamily="49" charset="0"/>
              </a:rPr>
              <a:t>main</a:t>
            </a:r>
            <a:r>
              <a:rPr lang="en-GB" sz="1400" dirty="0">
                <a:solidFill>
                  <a:srgbClr val="F9FAF4"/>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F9FAF4"/>
                </a:solidFill>
                <a:latin typeface="Consolas" panose="020B0609020204030204" pitchFamily="49" charset="0"/>
              </a:rPr>
              <a:t>{</a:t>
            </a:r>
          </a:p>
          <a:p>
            <a:r>
              <a:rPr lang="nn-NO" sz="1400" dirty="0">
                <a:solidFill>
                  <a:srgbClr val="DD2867"/>
                </a:solidFill>
                <a:latin typeface="Consolas" panose="020B0609020204030204" pitchFamily="49" charset="0"/>
              </a:rPr>
              <a:t>	for</a:t>
            </a:r>
            <a:r>
              <a:rPr lang="nn-NO" sz="1400" dirty="0">
                <a:solidFill>
                  <a:srgbClr val="D9E8F7"/>
                </a:solidFill>
                <a:latin typeface="Consolas" panose="020B0609020204030204" pitchFamily="49" charset="0"/>
              </a:rPr>
              <a:t> </a:t>
            </a:r>
            <a:r>
              <a:rPr lang="nn-NO" sz="1400" dirty="0">
                <a:solidFill>
                  <a:srgbClr val="F9FAF4"/>
                </a:solidFill>
                <a:latin typeface="Consolas" panose="020B0609020204030204" pitchFamily="49" charset="0"/>
              </a:rPr>
              <a:t>(</a:t>
            </a:r>
            <a:r>
              <a:rPr lang="nn-NO" sz="1400" dirty="0" err="1">
                <a:solidFill>
                  <a:srgbClr val="DD2867"/>
                </a:solidFill>
                <a:latin typeface="Consolas" panose="020B0609020204030204" pitchFamily="49" charset="0"/>
              </a:rPr>
              <a:t>int</a:t>
            </a:r>
            <a:r>
              <a:rPr lang="nn-NO" sz="1400" dirty="0">
                <a:solidFill>
                  <a:srgbClr val="D9E8F7"/>
                </a:solidFill>
                <a:latin typeface="Consolas" panose="020B0609020204030204" pitchFamily="49" charset="0"/>
              </a:rPr>
              <a:t> </a:t>
            </a:r>
            <a:r>
              <a:rPr lang="nn-NO" sz="1400" dirty="0">
                <a:solidFill>
                  <a:srgbClr val="ED7F48"/>
                </a:solidFill>
                <a:latin typeface="Consolas" panose="020B0609020204030204" pitchFamily="49" charset="0"/>
              </a:rPr>
              <a:t>i</a:t>
            </a:r>
            <a:r>
              <a:rPr lang="nn-NO" sz="1400" dirty="0">
                <a:solidFill>
                  <a:srgbClr val="D9E8F7"/>
                </a:solidFill>
                <a:latin typeface="Consolas" panose="020B0609020204030204" pitchFamily="49" charset="0"/>
              </a:rPr>
              <a:t> </a:t>
            </a:r>
            <a:r>
              <a:rPr lang="nn-NO" sz="1400" dirty="0">
                <a:solidFill>
                  <a:srgbClr val="E6E6FA"/>
                </a:solidFill>
                <a:latin typeface="Consolas" panose="020B0609020204030204" pitchFamily="49" charset="0"/>
              </a:rPr>
              <a:t>=</a:t>
            </a:r>
            <a:r>
              <a:rPr lang="nn-NO" sz="1400" dirty="0">
                <a:solidFill>
                  <a:srgbClr val="D9E8F7"/>
                </a:solidFill>
                <a:latin typeface="Consolas" panose="020B0609020204030204" pitchFamily="49" charset="0"/>
              </a:rPr>
              <a:t> </a:t>
            </a:r>
            <a:r>
              <a:rPr lang="nn-NO" sz="1400" dirty="0">
                <a:solidFill>
                  <a:srgbClr val="6897BB"/>
                </a:solidFill>
                <a:latin typeface="Consolas" panose="020B0609020204030204" pitchFamily="49" charset="0"/>
              </a:rPr>
              <a:t>0</a:t>
            </a:r>
            <a:r>
              <a:rPr lang="nn-NO" sz="1400" dirty="0">
                <a:solidFill>
                  <a:srgbClr val="E6E6FA"/>
                </a:solidFill>
                <a:latin typeface="Consolas" panose="020B0609020204030204" pitchFamily="49" charset="0"/>
              </a:rPr>
              <a:t>;</a:t>
            </a:r>
            <a:r>
              <a:rPr lang="nn-NO" sz="1400" dirty="0">
                <a:solidFill>
                  <a:srgbClr val="D9E8F7"/>
                </a:solidFill>
                <a:latin typeface="Consolas" panose="020B0609020204030204" pitchFamily="49" charset="0"/>
              </a:rPr>
              <a:t> </a:t>
            </a:r>
            <a:r>
              <a:rPr lang="nn-NO" sz="1400" dirty="0">
                <a:solidFill>
                  <a:srgbClr val="FFBF26"/>
                </a:solidFill>
                <a:latin typeface="Consolas" panose="020B0609020204030204" pitchFamily="49" charset="0"/>
              </a:rPr>
              <a:t>i</a:t>
            </a:r>
            <a:r>
              <a:rPr lang="nn-NO" sz="1400" dirty="0">
                <a:solidFill>
                  <a:srgbClr val="D9E8F7"/>
                </a:solidFill>
                <a:latin typeface="Consolas" panose="020B0609020204030204" pitchFamily="49" charset="0"/>
              </a:rPr>
              <a:t> </a:t>
            </a:r>
            <a:r>
              <a:rPr lang="nn-NO" sz="1400" dirty="0">
                <a:solidFill>
                  <a:srgbClr val="E6E6FA"/>
                </a:solidFill>
                <a:latin typeface="Consolas" panose="020B0609020204030204" pitchFamily="49" charset="0"/>
              </a:rPr>
              <a:t>&lt;</a:t>
            </a:r>
            <a:r>
              <a:rPr lang="nn-NO" sz="1400" dirty="0">
                <a:solidFill>
                  <a:srgbClr val="D9E8F7"/>
                </a:solidFill>
                <a:latin typeface="Consolas" panose="020B0609020204030204" pitchFamily="49" charset="0"/>
              </a:rPr>
              <a:t> </a:t>
            </a:r>
            <a:r>
              <a:rPr lang="nn-NO" sz="1400" dirty="0">
                <a:solidFill>
                  <a:srgbClr val="6897BB"/>
                </a:solidFill>
                <a:latin typeface="Consolas" panose="020B0609020204030204" pitchFamily="49" charset="0"/>
              </a:rPr>
              <a:t>7</a:t>
            </a:r>
            <a:r>
              <a:rPr lang="nn-NO" sz="1400" dirty="0">
                <a:solidFill>
                  <a:srgbClr val="E6E6FA"/>
                </a:solidFill>
                <a:latin typeface="Consolas" panose="020B0609020204030204" pitchFamily="49" charset="0"/>
              </a:rPr>
              <a:t>;</a:t>
            </a:r>
            <a:r>
              <a:rPr lang="nn-NO" sz="1400" dirty="0">
                <a:solidFill>
                  <a:srgbClr val="D9E8F7"/>
                </a:solidFill>
                <a:latin typeface="Consolas" panose="020B0609020204030204" pitchFamily="49" charset="0"/>
              </a:rPr>
              <a:t> </a:t>
            </a:r>
            <a:r>
              <a:rPr lang="nn-NO" sz="1400" dirty="0">
                <a:solidFill>
                  <a:srgbClr val="FFBF26"/>
                </a:solidFill>
                <a:latin typeface="Consolas" panose="020B0609020204030204" pitchFamily="49" charset="0"/>
              </a:rPr>
              <a:t>i</a:t>
            </a:r>
            <a:r>
              <a:rPr lang="nn-NO" sz="1400" dirty="0">
                <a:solidFill>
                  <a:srgbClr val="E6E6FA"/>
                </a:solidFill>
                <a:latin typeface="Consolas" panose="020B0609020204030204" pitchFamily="49" charset="0"/>
              </a:rPr>
              <a:t>++</a:t>
            </a:r>
            <a:r>
              <a:rPr lang="nn-NO" sz="1400" dirty="0">
                <a:solidFill>
                  <a:srgbClr val="F9FAF4"/>
                </a:solidFill>
                <a:latin typeface="Consolas" panose="020B0609020204030204" pitchFamily="49" charset="0"/>
              </a:rPr>
              <a:t>){</a:t>
            </a:r>
          </a:p>
          <a:p>
            <a:r>
              <a:rPr lang="en-US" sz="1400" dirty="0">
                <a:solidFill>
                  <a:srgbClr val="D9E8F7"/>
                </a:solidFill>
                <a:latin typeface="Consolas" panose="020B0609020204030204" pitchFamily="49" charset="0"/>
              </a:rPr>
              <a:t>		</a:t>
            </a:r>
            <a:r>
              <a:rPr lang="en-US" sz="1400" dirty="0" err="1">
                <a:solidFill>
                  <a:srgbClr val="D9E8F7"/>
                </a:solidFill>
                <a:latin typeface="Consolas" panose="020B0609020204030204" pitchFamily="49" charset="0"/>
              </a:rPr>
              <a:t>cout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&lt;&lt;</a:t>
            </a:r>
            <a:r>
              <a:rPr lang="en-US" sz="1400" dirty="0">
                <a:solidFill>
                  <a:srgbClr val="D9E8F7"/>
                </a:solidFill>
                <a:latin typeface="Consolas" panose="020B0609020204030204" pitchFamily="49" charset="0"/>
              </a:rPr>
              <a:t> </a:t>
            </a:r>
            <a:r>
              <a:rPr lang="en-US" sz="1400" dirty="0" err="1">
                <a:solidFill>
                  <a:srgbClr val="D9E8F7"/>
                </a:solidFill>
                <a:latin typeface="Consolas" panose="020B0609020204030204" pitchFamily="49" charset="0"/>
              </a:rPr>
              <a:t>steps_week_days</a:t>
            </a:r>
            <a:r>
              <a:rPr lang="en-US" sz="1400" dirty="0">
                <a:solidFill>
                  <a:srgbClr val="F9FAF4"/>
                </a:solidFill>
                <a:latin typeface="Consolas" panose="020B0609020204030204" pitchFamily="49" charset="0"/>
              </a:rPr>
              <a:t>[</a:t>
            </a:r>
            <a:r>
              <a:rPr lang="en-US" sz="1400" dirty="0" err="1">
                <a:solidFill>
                  <a:srgbClr val="FFBF26"/>
                </a:solidFill>
                <a:latin typeface="Consolas" panose="020B0609020204030204" pitchFamily="49" charset="0"/>
              </a:rPr>
              <a:t>i</a:t>
            </a:r>
            <a:r>
              <a:rPr lang="en-US" sz="1400" dirty="0">
                <a:solidFill>
                  <a:srgbClr val="F9FAF4"/>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&lt;&lt;</a:t>
            </a:r>
            <a:r>
              <a:rPr lang="en-US" sz="1400" dirty="0">
                <a:solidFill>
                  <a:srgbClr val="D9E8F7"/>
                </a:solidFill>
                <a:latin typeface="Consolas" panose="020B0609020204030204" pitchFamily="49" charset="0"/>
              </a:rPr>
              <a:t> </a:t>
            </a:r>
            <a:r>
              <a:rPr lang="en-US" sz="1400" dirty="0" err="1">
                <a:solidFill>
                  <a:srgbClr val="96EC3F"/>
                </a:solidFill>
                <a:latin typeface="Consolas" panose="020B0609020204030204" pitchFamily="49" charset="0"/>
              </a:rPr>
              <a:t>endl</a:t>
            </a:r>
            <a:r>
              <a:rPr lang="en-US" sz="1400" dirty="0">
                <a:solidFill>
                  <a:srgbClr val="E6E6FA"/>
                </a:solidFill>
                <a:latin typeface="Consolas" panose="020B0609020204030204" pitchFamily="49" charset="0"/>
              </a:rPr>
              <a:t>;</a:t>
            </a:r>
          </a:p>
          <a:p>
            <a:r>
              <a:rPr lang="en-GB" sz="1400" dirty="0">
                <a:solidFill>
                  <a:srgbClr val="F9FAF4"/>
                </a:solidFill>
                <a:latin typeface="Consolas" panose="020B0609020204030204" pitchFamily="49" charset="0"/>
              </a:rPr>
              <a:t>	}</a:t>
            </a:r>
          </a:p>
          <a:p>
            <a:r>
              <a:rPr lang="en-GB" sz="1400" dirty="0">
                <a:solidFill>
                  <a:srgbClr val="F9FAF4"/>
                </a:solidFill>
                <a:latin typeface="Consolas" panose="020B0609020204030204" pitchFamily="49" charset="0"/>
              </a:rPr>
              <a:t>}</a:t>
            </a:r>
            <a:endParaRPr lang="en-US" sz="1400" noProof="1">
              <a:solidFill>
                <a:schemeClr val="bg1"/>
              </a:solidFill>
              <a:latin typeface="Consolas" panose="020B0609020204030204" pitchFamily="49" charset="0"/>
            </a:endParaRPr>
          </a:p>
        </p:txBody>
      </p:sp>
    </p:spTree>
    <p:extLst>
      <p:ext uri="{BB962C8B-B14F-4D97-AF65-F5344CB8AC3E}">
        <p14:creationId xmlns:p14="http://schemas.microsoft.com/office/powerpoint/2010/main" val="22504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Multidimensional Arrays</a:t>
            </a:r>
          </a:p>
        </p:txBody>
      </p:sp>
      <p:sp>
        <p:nvSpPr>
          <p:cNvPr id="3" name="Underrubrik 2"/>
          <p:cNvSpPr txBox="1">
            <a:spLocks/>
          </p:cNvSpPr>
          <p:nvPr/>
        </p:nvSpPr>
        <p:spPr>
          <a:xfrm>
            <a:off x="206265" y="1549399"/>
            <a:ext cx="8078953" cy="1879601"/>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The previously arrays was one dimensional, it is possible to create multidimensional arrays also in C++</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You just add more “[]” in the declaration</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Example: 2-dimensional, size 3x3 “int foo[3][3];”</a:t>
            </a: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Example: 3-dimensional, size 2x2x2 “int foo[2][2][2];”</a:t>
            </a: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algn="l">
              <a:lnSpc>
                <a:spcPts val="2600"/>
              </a:lnSpc>
            </a:pPr>
            <a:endParaRPr lang="en-US" sz="2000" spc="50" dirty="0">
              <a:latin typeface="Roboto" pitchFamily="2" charset="0"/>
              <a:ea typeface="Roboto" pitchFamily="2" charset="0"/>
            </a:endParaRPr>
          </a:p>
        </p:txBody>
      </p:sp>
      <p:pic>
        <p:nvPicPr>
          <p:cNvPr id="5" name="Picture 4">
            <a:extLst>
              <a:ext uri="{FF2B5EF4-FFF2-40B4-BE49-F238E27FC236}">
                <a16:creationId xmlns:a16="http://schemas.microsoft.com/office/drawing/2014/main" id="{715C3D82-39E8-4D0E-AE45-65A0CC2EAA5C}"/>
              </a:ext>
            </a:extLst>
          </p:cNvPr>
          <p:cNvPicPr>
            <a:picLocks noChangeAspect="1"/>
          </p:cNvPicPr>
          <p:nvPr/>
        </p:nvPicPr>
        <p:blipFill>
          <a:blip r:embed="rId3"/>
          <a:stretch>
            <a:fillRect/>
          </a:stretch>
        </p:blipFill>
        <p:spPr>
          <a:xfrm>
            <a:off x="1054753" y="3082924"/>
            <a:ext cx="2695575" cy="895350"/>
          </a:xfrm>
          <a:prstGeom prst="rect">
            <a:avLst/>
          </a:prstGeom>
        </p:spPr>
      </p:pic>
      <p:pic>
        <p:nvPicPr>
          <p:cNvPr id="8" name="Picture 7">
            <a:extLst>
              <a:ext uri="{FF2B5EF4-FFF2-40B4-BE49-F238E27FC236}">
                <a16:creationId xmlns:a16="http://schemas.microsoft.com/office/drawing/2014/main" id="{F4918DC7-93DB-451C-9F72-54772154DF7A}"/>
              </a:ext>
            </a:extLst>
          </p:cNvPr>
          <p:cNvPicPr>
            <a:picLocks noChangeAspect="1"/>
          </p:cNvPicPr>
          <p:nvPr/>
        </p:nvPicPr>
        <p:blipFill>
          <a:blip r:embed="rId4"/>
          <a:stretch>
            <a:fillRect/>
          </a:stretch>
        </p:blipFill>
        <p:spPr>
          <a:xfrm>
            <a:off x="1054753" y="4856163"/>
            <a:ext cx="2152650" cy="904875"/>
          </a:xfrm>
          <a:prstGeom prst="rect">
            <a:avLst/>
          </a:prstGeom>
        </p:spPr>
      </p:pic>
    </p:spTree>
    <p:extLst>
      <p:ext uri="{BB962C8B-B14F-4D97-AF65-F5344CB8AC3E}">
        <p14:creationId xmlns:p14="http://schemas.microsoft.com/office/powerpoint/2010/main" val="270048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Mixed arrays</a:t>
            </a:r>
          </a:p>
        </p:txBody>
      </p:sp>
      <p:sp>
        <p:nvSpPr>
          <p:cNvPr id="3" name="Underrubrik 2"/>
          <p:cNvSpPr txBox="1">
            <a:spLocks/>
          </p:cNvSpPr>
          <p:nvPr/>
        </p:nvSpPr>
        <p:spPr>
          <a:xfrm>
            <a:off x="206265" y="1549399"/>
            <a:ext cx="8078953" cy="1879601"/>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..is not easy supported in C++. But you can for example mix them with a namespace to group them better together</a:t>
            </a: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algn="l">
              <a:lnSpc>
                <a:spcPts val="2600"/>
              </a:lnSpc>
            </a:pPr>
            <a:endParaRPr lang="en-US" sz="2000" spc="50" dirty="0">
              <a:latin typeface="Roboto" pitchFamily="2" charset="0"/>
              <a:ea typeface="Roboto" pitchFamily="2" charset="0"/>
            </a:endParaRPr>
          </a:p>
        </p:txBody>
      </p:sp>
      <p:sp>
        <p:nvSpPr>
          <p:cNvPr id="5" name="Rectangle 4">
            <a:extLst>
              <a:ext uri="{FF2B5EF4-FFF2-40B4-BE49-F238E27FC236}">
                <a16:creationId xmlns:a16="http://schemas.microsoft.com/office/drawing/2014/main" id="{63DFF212-5A73-47FB-B6CE-644EF434F21F}"/>
              </a:ext>
            </a:extLst>
          </p:cNvPr>
          <p:cNvSpPr/>
          <p:nvPr/>
        </p:nvSpPr>
        <p:spPr>
          <a:xfrm>
            <a:off x="952501" y="2330824"/>
            <a:ext cx="7332717" cy="35679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400" dirty="0">
                <a:solidFill>
                  <a:srgbClr val="DD2867"/>
                </a:solidFill>
                <a:latin typeface="Consolas" panose="020B0609020204030204" pitchFamily="49" charset="0"/>
              </a:rPr>
              <a:t>#include</a:t>
            </a:r>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&lt;iostream&gt;</a:t>
            </a:r>
          </a:p>
          <a:p>
            <a:endParaRPr lang="en-GB" sz="1400" dirty="0">
              <a:latin typeface="Consolas" panose="020B0609020204030204" pitchFamily="49" charset="0"/>
            </a:endParaRPr>
          </a:p>
          <a:p>
            <a:r>
              <a:rPr lang="en-GB" sz="1400" dirty="0">
                <a:solidFill>
                  <a:srgbClr val="DD2867"/>
                </a:solidFill>
                <a:latin typeface="Consolas" panose="020B0609020204030204" pitchFamily="49" charset="0"/>
              </a:rPr>
              <a:t>namespace</a:t>
            </a:r>
            <a:r>
              <a:rPr lang="en-GB" sz="1400" dirty="0">
                <a:solidFill>
                  <a:srgbClr val="D9E8F7"/>
                </a:solidFill>
                <a:latin typeface="Consolas" panose="020B0609020204030204" pitchFamily="49" charset="0"/>
              </a:rPr>
              <a:t> </a:t>
            </a:r>
            <a:r>
              <a:rPr lang="en-GB" sz="1400" dirty="0" err="1">
                <a:solidFill>
                  <a:srgbClr val="80F2F6"/>
                </a:solidFill>
                <a:latin typeface="Consolas" panose="020B0609020204030204" pitchFamily="49" charset="0"/>
              </a:rPr>
              <a:t>step_data</a:t>
            </a:r>
            <a:endParaRPr lang="en-GB" sz="1400" dirty="0">
              <a:solidFill>
                <a:srgbClr val="80F2F6"/>
              </a:solidFill>
              <a:latin typeface="Consolas" panose="020B0609020204030204" pitchFamily="49" charset="0"/>
            </a:endParaRPr>
          </a:p>
          <a:p>
            <a:r>
              <a:rPr lang="en-GB" sz="1400" dirty="0">
                <a:solidFill>
                  <a:srgbClr val="F9FAF4"/>
                </a:solidFill>
                <a:latin typeface="Consolas" panose="020B0609020204030204" pitchFamily="49" charset="0"/>
              </a:rPr>
              <a:t>{</a:t>
            </a:r>
          </a:p>
          <a:p>
            <a:r>
              <a:rPr lang="en-US" sz="1400" dirty="0">
                <a:solidFill>
                  <a:srgbClr val="DD2867"/>
                </a:solidFill>
                <a:latin typeface="Consolas" panose="020B0609020204030204" pitchFamily="49" charset="0"/>
              </a:rPr>
              <a:t>	const</a:t>
            </a:r>
            <a:r>
              <a:rPr lang="en-US" sz="1400" dirty="0">
                <a:solidFill>
                  <a:srgbClr val="D9E8F7"/>
                </a:solidFill>
                <a:latin typeface="Consolas" panose="020B0609020204030204" pitchFamily="49" charset="0"/>
              </a:rPr>
              <a:t> </a:t>
            </a:r>
            <a:r>
              <a:rPr lang="en-US" sz="1400" dirty="0">
                <a:solidFill>
                  <a:srgbClr val="80F2F6"/>
                </a:solidFill>
                <a:latin typeface="Consolas" panose="020B0609020204030204" pitchFamily="49" charset="0"/>
              </a:rPr>
              <a:t>std</a:t>
            </a:r>
            <a:r>
              <a:rPr lang="en-US" sz="1400" dirty="0">
                <a:solidFill>
                  <a:srgbClr val="E6E6FA"/>
                </a:solidFill>
                <a:latin typeface="Consolas" panose="020B0609020204030204" pitchFamily="49" charset="0"/>
              </a:rPr>
              <a:t>::</a:t>
            </a:r>
            <a:r>
              <a:rPr lang="en-US" sz="1400" dirty="0">
                <a:solidFill>
                  <a:srgbClr val="1290C3"/>
                </a:solidFill>
                <a:latin typeface="Consolas" panose="020B0609020204030204" pitchFamily="49" charset="0"/>
              </a:rPr>
              <a:t>string</a:t>
            </a:r>
            <a:r>
              <a:rPr lang="en-US" sz="1400" dirty="0">
                <a:solidFill>
                  <a:srgbClr val="D9E8F7"/>
                </a:solidFill>
                <a:latin typeface="Consolas" panose="020B0609020204030204" pitchFamily="49" charset="0"/>
              </a:rPr>
              <a:t> </a:t>
            </a:r>
            <a:r>
              <a:rPr lang="en-US" sz="1400" dirty="0" err="1">
                <a:solidFill>
                  <a:srgbClr val="D9E8F7"/>
                </a:solidFill>
                <a:latin typeface="Consolas" panose="020B0609020204030204" pitchFamily="49" charset="0"/>
              </a:rPr>
              <a:t>name_of_days</a:t>
            </a:r>
            <a:r>
              <a:rPr lang="en-US" sz="1400" dirty="0">
                <a:solidFill>
                  <a:srgbClr val="F9FAF4"/>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F9FAF4"/>
                </a:solidFill>
                <a:latin typeface="Consolas" panose="020B0609020204030204" pitchFamily="49" charset="0"/>
              </a:rPr>
              <a:t>{</a:t>
            </a:r>
            <a:r>
              <a:rPr lang="en-US" sz="1400" dirty="0">
                <a:solidFill>
                  <a:srgbClr val="17C6A3"/>
                </a:solidFill>
                <a:latin typeface="Consolas" panose="020B0609020204030204" pitchFamily="49" charset="0"/>
              </a:rPr>
              <a:t>"Monday"</a:t>
            </a:r>
            <a:r>
              <a:rPr lang="en-US" sz="1400" dirty="0">
                <a:solidFill>
                  <a:srgbClr val="E6E6FA"/>
                </a:solidFill>
                <a:latin typeface="Consolas" panose="020B0609020204030204" pitchFamily="49" charset="0"/>
              </a:rPr>
              <a:t>,</a:t>
            </a:r>
            <a:r>
              <a:rPr lang="en-US" sz="1400" dirty="0">
                <a:solidFill>
                  <a:srgbClr val="17C6A3"/>
                </a:solidFill>
                <a:latin typeface="Consolas" panose="020B0609020204030204" pitchFamily="49" charset="0"/>
              </a:rPr>
              <a:t>"Tuesday"</a:t>
            </a:r>
            <a:r>
              <a:rPr lang="en-US" sz="1400" dirty="0">
                <a:solidFill>
                  <a:srgbClr val="E6E6FA"/>
                </a:solidFill>
                <a:latin typeface="Consolas" panose="020B0609020204030204" pitchFamily="49" charset="0"/>
              </a:rPr>
              <a:t>,</a:t>
            </a:r>
            <a:r>
              <a:rPr lang="en-US" sz="1400" dirty="0">
                <a:solidFill>
                  <a:srgbClr val="17C6A3"/>
                </a:solidFill>
                <a:latin typeface="Consolas" panose="020B0609020204030204" pitchFamily="49" charset="0"/>
              </a:rPr>
              <a:t>"Wednesday"</a:t>
            </a:r>
            <a:r>
              <a:rPr lang="en-US" sz="1400" dirty="0">
                <a:solidFill>
                  <a:srgbClr val="E6E6FA"/>
                </a:solidFill>
                <a:latin typeface="Consolas" panose="020B0609020204030204" pitchFamily="49" charset="0"/>
              </a:rPr>
              <a:t>,</a:t>
            </a:r>
            <a:r>
              <a:rPr lang="en-US" sz="1400" dirty="0">
                <a:solidFill>
                  <a:srgbClr val="17C6A3"/>
                </a:solidFill>
                <a:latin typeface="Consolas" panose="020B0609020204030204" pitchFamily="49" charset="0"/>
              </a:rPr>
              <a:t>"Thursday"</a:t>
            </a:r>
            <a:r>
              <a:rPr lang="en-US" sz="1400" dirty="0">
                <a:solidFill>
                  <a:srgbClr val="E6E6FA"/>
                </a:solidFill>
                <a:latin typeface="Consolas" panose="020B0609020204030204" pitchFamily="49" charset="0"/>
              </a:rPr>
              <a:t>,</a:t>
            </a:r>
            <a:r>
              <a:rPr lang="en-US" sz="1400" dirty="0">
                <a:solidFill>
                  <a:srgbClr val="17C6A3"/>
                </a:solidFill>
                <a:latin typeface="Consolas" panose="020B0609020204030204" pitchFamily="49" charset="0"/>
              </a:rPr>
              <a:t>"Friday"</a:t>
            </a:r>
            <a:r>
              <a:rPr lang="en-US" sz="1400" dirty="0">
                <a:solidFill>
                  <a:srgbClr val="E6E6FA"/>
                </a:solidFill>
                <a:latin typeface="Consolas" panose="020B0609020204030204" pitchFamily="49" charset="0"/>
              </a:rPr>
              <a:t>,</a:t>
            </a:r>
            <a:r>
              <a:rPr lang="en-US" sz="1400" dirty="0">
                <a:solidFill>
                  <a:srgbClr val="17C6A3"/>
                </a:solidFill>
                <a:latin typeface="Consolas" panose="020B0609020204030204" pitchFamily="49" charset="0"/>
              </a:rPr>
              <a:t>"Saturday"</a:t>
            </a:r>
            <a:r>
              <a:rPr lang="en-US" sz="1400" dirty="0">
                <a:solidFill>
                  <a:srgbClr val="E6E6FA"/>
                </a:solidFill>
                <a:latin typeface="Consolas" panose="020B0609020204030204" pitchFamily="49" charset="0"/>
              </a:rPr>
              <a:t>,</a:t>
            </a:r>
            <a:r>
              <a:rPr lang="en-US" sz="1400" dirty="0">
                <a:solidFill>
                  <a:srgbClr val="17C6A3"/>
                </a:solidFill>
                <a:latin typeface="Consolas" panose="020B0609020204030204" pitchFamily="49" charset="0"/>
              </a:rPr>
              <a:t>"Sunday"</a:t>
            </a:r>
            <a:r>
              <a:rPr lang="en-US" sz="1400" dirty="0">
                <a:solidFill>
                  <a:srgbClr val="F9FAF4"/>
                </a:solidFill>
                <a:latin typeface="Consolas" panose="020B0609020204030204" pitchFamily="49" charset="0"/>
              </a:rPr>
              <a:t>}</a:t>
            </a:r>
            <a:r>
              <a:rPr lang="en-US" sz="1400" dirty="0">
                <a:solidFill>
                  <a:srgbClr val="E6E6FA"/>
                </a:solidFill>
                <a:latin typeface="Consolas" panose="020B0609020204030204" pitchFamily="49" charset="0"/>
              </a:rPr>
              <a:t>;</a:t>
            </a:r>
          </a:p>
          <a:p>
            <a:r>
              <a:rPr lang="en-US" sz="1400" dirty="0">
                <a:solidFill>
                  <a:srgbClr val="DD2867"/>
                </a:solidFill>
                <a:latin typeface="Consolas" panose="020B0609020204030204" pitchFamily="49" charset="0"/>
              </a:rPr>
              <a:t>	const</a:t>
            </a:r>
            <a:r>
              <a:rPr lang="en-US" sz="1400" dirty="0">
                <a:solidFill>
                  <a:srgbClr val="D9E8F7"/>
                </a:solidFill>
                <a:latin typeface="Consolas" panose="020B0609020204030204" pitchFamily="49" charset="0"/>
              </a:rPr>
              <a:t> </a:t>
            </a:r>
            <a:r>
              <a:rPr lang="en-US" sz="1400" dirty="0">
                <a:solidFill>
                  <a:srgbClr val="DD2867"/>
                </a:solidFill>
                <a:latin typeface="Consolas" panose="020B0609020204030204" pitchFamily="49" charset="0"/>
              </a:rPr>
              <a:t>int</a:t>
            </a:r>
            <a:r>
              <a:rPr lang="en-US" sz="1400" dirty="0">
                <a:solidFill>
                  <a:srgbClr val="D9E8F7"/>
                </a:solidFill>
                <a:latin typeface="Consolas" panose="020B0609020204030204" pitchFamily="49" charset="0"/>
              </a:rPr>
              <a:t> </a:t>
            </a:r>
            <a:r>
              <a:rPr lang="en-US" sz="1400" dirty="0" err="1">
                <a:solidFill>
                  <a:srgbClr val="D9E8F7"/>
                </a:solidFill>
                <a:latin typeface="Consolas" panose="020B0609020204030204" pitchFamily="49" charset="0"/>
              </a:rPr>
              <a:t>steps_week_days</a:t>
            </a:r>
            <a:r>
              <a:rPr lang="en-US" sz="1400" dirty="0">
                <a:solidFill>
                  <a:srgbClr val="F9FAF4"/>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F9FAF4"/>
                </a:solidFill>
                <a:latin typeface="Consolas" panose="020B0609020204030204" pitchFamily="49" charset="0"/>
              </a:rPr>
              <a:t>{</a:t>
            </a:r>
            <a:r>
              <a:rPr lang="en-US" sz="1400" dirty="0">
                <a:solidFill>
                  <a:srgbClr val="6897BB"/>
                </a:solidFill>
                <a:latin typeface="Consolas" panose="020B0609020204030204" pitchFamily="49" charset="0"/>
              </a:rPr>
              <a:t>4210</a:t>
            </a:r>
            <a:r>
              <a:rPr lang="en-US" sz="1400" dirty="0">
                <a:solidFill>
                  <a:srgbClr val="E6E6FA"/>
                </a:solidFill>
                <a:latin typeface="Consolas" panose="020B0609020204030204" pitchFamily="49" charset="0"/>
              </a:rPr>
              <a:t>,</a:t>
            </a:r>
            <a:r>
              <a:rPr lang="en-US" sz="1400" dirty="0">
                <a:solidFill>
                  <a:srgbClr val="6897BB"/>
                </a:solidFill>
                <a:latin typeface="Consolas" panose="020B0609020204030204" pitchFamily="49" charset="0"/>
              </a:rPr>
              <a:t>9231</a:t>
            </a:r>
            <a:r>
              <a:rPr lang="en-US" sz="1400" dirty="0">
                <a:solidFill>
                  <a:srgbClr val="E6E6FA"/>
                </a:solidFill>
                <a:latin typeface="Consolas" panose="020B0609020204030204" pitchFamily="49" charset="0"/>
              </a:rPr>
              <a:t>,</a:t>
            </a:r>
            <a:r>
              <a:rPr lang="en-US" sz="1400" dirty="0">
                <a:solidFill>
                  <a:srgbClr val="6897BB"/>
                </a:solidFill>
                <a:latin typeface="Consolas" panose="020B0609020204030204" pitchFamily="49" charset="0"/>
              </a:rPr>
              <a:t>101</a:t>
            </a:r>
            <a:r>
              <a:rPr lang="en-US" sz="1400" dirty="0">
                <a:solidFill>
                  <a:srgbClr val="E6E6FA"/>
                </a:solidFill>
                <a:latin typeface="Consolas" panose="020B0609020204030204" pitchFamily="49" charset="0"/>
              </a:rPr>
              <a:t>,</a:t>
            </a:r>
            <a:r>
              <a:rPr lang="en-US" sz="1400" dirty="0">
                <a:solidFill>
                  <a:srgbClr val="6897BB"/>
                </a:solidFill>
                <a:latin typeface="Consolas" panose="020B0609020204030204" pitchFamily="49" charset="0"/>
              </a:rPr>
              <a:t>329</a:t>
            </a:r>
            <a:r>
              <a:rPr lang="en-US" sz="1400" dirty="0">
                <a:solidFill>
                  <a:srgbClr val="E6E6FA"/>
                </a:solidFill>
                <a:latin typeface="Consolas" panose="020B0609020204030204" pitchFamily="49" charset="0"/>
              </a:rPr>
              <a:t>,</a:t>
            </a:r>
            <a:r>
              <a:rPr lang="en-US" sz="1400" dirty="0">
                <a:solidFill>
                  <a:srgbClr val="6897BB"/>
                </a:solidFill>
                <a:latin typeface="Consolas" panose="020B0609020204030204" pitchFamily="49" charset="0"/>
              </a:rPr>
              <a:t>9228</a:t>
            </a:r>
            <a:r>
              <a:rPr lang="en-US" sz="1400" dirty="0">
                <a:solidFill>
                  <a:srgbClr val="E6E6FA"/>
                </a:solidFill>
                <a:latin typeface="Consolas" panose="020B0609020204030204" pitchFamily="49" charset="0"/>
              </a:rPr>
              <a:t>,</a:t>
            </a:r>
            <a:r>
              <a:rPr lang="en-US" sz="1400" dirty="0">
                <a:solidFill>
                  <a:srgbClr val="6897BB"/>
                </a:solidFill>
                <a:latin typeface="Consolas" panose="020B0609020204030204" pitchFamily="49" charset="0"/>
              </a:rPr>
              <a:t>428</a:t>
            </a:r>
            <a:r>
              <a:rPr lang="en-US" sz="1400" dirty="0">
                <a:solidFill>
                  <a:srgbClr val="E6E6FA"/>
                </a:solidFill>
                <a:latin typeface="Consolas" panose="020B0609020204030204" pitchFamily="49" charset="0"/>
              </a:rPr>
              <a:t>,</a:t>
            </a:r>
            <a:r>
              <a:rPr lang="en-US" sz="1400" dirty="0">
                <a:solidFill>
                  <a:srgbClr val="6897BB"/>
                </a:solidFill>
                <a:latin typeface="Consolas" panose="020B0609020204030204" pitchFamily="49" charset="0"/>
              </a:rPr>
              <a:t>1283</a:t>
            </a:r>
            <a:r>
              <a:rPr lang="en-US" sz="1400" dirty="0">
                <a:solidFill>
                  <a:srgbClr val="F9FAF4"/>
                </a:solidFill>
                <a:latin typeface="Consolas" panose="020B0609020204030204" pitchFamily="49" charset="0"/>
              </a:rPr>
              <a:t>}</a:t>
            </a:r>
            <a:r>
              <a:rPr lang="en-US" sz="1400" dirty="0">
                <a:solidFill>
                  <a:srgbClr val="E6E6FA"/>
                </a:solidFill>
                <a:latin typeface="Consolas" panose="020B0609020204030204" pitchFamily="49" charset="0"/>
              </a:rPr>
              <a:t>;</a:t>
            </a:r>
          </a:p>
          <a:p>
            <a:r>
              <a:rPr lang="en-GB" sz="1400" dirty="0">
                <a:solidFill>
                  <a:srgbClr val="F9FAF4"/>
                </a:solidFill>
                <a:latin typeface="Consolas" panose="020B0609020204030204" pitchFamily="49" charset="0"/>
              </a:rPr>
              <a:t>}</a:t>
            </a:r>
          </a:p>
          <a:p>
            <a:endParaRPr lang="en-GB" sz="1400" dirty="0">
              <a:latin typeface="Consolas" panose="020B0609020204030204" pitchFamily="49" charset="0"/>
            </a:endParaRPr>
          </a:p>
          <a:p>
            <a:r>
              <a:rPr lang="en-GB" sz="1400" dirty="0">
                <a:solidFill>
                  <a:srgbClr val="DD2867"/>
                </a:solidFill>
                <a:latin typeface="Consolas" panose="020B0609020204030204" pitchFamily="49" charset="0"/>
              </a:rPr>
              <a:t>int</a:t>
            </a:r>
            <a:r>
              <a:rPr lang="en-GB" sz="1400" dirty="0">
                <a:solidFill>
                  <a:srgbClr val="D9E8F7"/>
                </a:solidFill>
                <a:latin typeface="Consolas" panose="020B0609020204030204" pitchFamily="49" charset="0"/>
              </a:rPr>
              <a:t> </a:t>
            </a:r>
            <a:r>
              <a:rPr lang="en-GB" sz="1400" dirty="0">
                <a:solidFill>
                  <a:srgbClr val="0DD140"/>
                </a:solidFill>
                <a:latin typeface="Consolas" panose="020B0609020204030204" pitchFamily="49" charset="0"/>
              </a:rPr>
              <a:t>main</a:t>
            </a:r>
            <a:r>
              <a:rPr lang="en-GB" sz="1400" dirty="0">
                <a:solidFill>
                  <a:srgbClr val="F9FAF4"/>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F9FAF4"/>
                </a:solidFill>
                <a:latin typeface="Consolas" panose="020B0609020204030204" pitchFamily="49" charset="0"/>
              </a:rPr>
              <a:t>{</a:t>
            </a:r>
          </a:p>
          <a:p>
            <a:r>
              <a:rPr lang="nn-NO" sz="1400" dirty="0">
                <a:solidFill>
                  <a:srgbClr val="DD2867"/>
                </a:solidFill>
                <a:latin typeface="Consolas" panose="020B0609020204030204" pitchFamily="49" charset="0"/>
              </a:rPr>
              <a:t>	for</a:t>
            </a:r>
            <a:r>
              <a:rPr lang="nn-NO" sz="1400" dirty="0">
                <a:solidFill>
                  <a:srgbClr val="D9E8F7"/>
                </a:solidFill>
                <a:latin typeface="Consolas" panose="020B0609020204030204" pitchFamily="49" charset="0"/>
              </a:rPr>
              <a:t> </a:t>
            </a:r>
            <a:r>
              <a:rPr lang="nn-NO" sz="1400" dirty="0">
                <a:solidFill>
                  <a:srgbClr val="F9FAF4"/>
                </a:solidFill>
                <a:latin typeface="Consolas" panose="020B0609020204030204" pitchFamily="49" charset="0"/>
              </a:rPr>
              <a:t>(</a:t>
            </a:r>
            <a:r>
              <a:rPr lang="nn-NO" sz="1400" dirty="0" err="1">
                <a:solidFill>
                  <a:srgbClr val="DD2867"/>
                </a:solidFill>
                <a:latin typeface="Consolas" panose="020B0609020204030204" pitchFamily="49" charset="0"/>
              </a:rPr>
              <a:t>int</a:t>
            </a:r>
            <a:r>
              <a:rPr lang="nn-NO" sz="1400" dirty="0">
                <a:solidFill>
                  <a:srgbClr val="D9E8F7"/>
                </a:solidFill>
                <a:latin typeface="Consolas" panose="020B0609020204030204" pitchFamily="49" charset="0"/>
              </a:rPr>
              <a:t> </a:t>
            </a:r>
            <a:r>
              <a:rPr lang="nn-NO" sz="1400" dirty="0">
                <a:solidFill>
                  <a:srgbClr val="ED7F48"/>
                </a:solidFill>
                <a:latin typeface="Consolas" panose="020B0609020204030204" pitchFamily="49" charset="0"/>
              </a:rPr>
              <a:t>i</a:t>
            </a:r>
            <a:r>
              <a:rPr lang="nn-NO" sz="1400" dirty="0">
                <a:solidFill>
                  <a:srgbClr val="D9E8F7"/>
                </a:solidFill>
                <a:latin typeface="Consolas" panose="020B0609020204030204" pitchFamily="49" charset="0"/>
              </a:rPr>
              <a:t> </a:t>
            </a:r>
            <a:r>
              <a:rPr lang="nn-NO" sz="1400" dirty="0">
                <a:solidFill>
                  <a:srgbClr val="E6E6FA"/>
                </a:solidFill>
                <a:latin typeface="Consolas" panose="020B0609020204030204" pitchFamily="49" charset="0"/>
              </a:rPr>
              <a:t>=</a:t>
            </a:r>
            <a:r>
              <a:rPr lang="nn-NO" sz="1400" dirty="0">
                <a:solidFill>
                  <a:srgbClr val="D9E8F7"/>
                </a:solidFill>
                <a:latin typeface="Consolas" panose="020B0609020204030204" pitchFamily="49" charset="0"/>
              </a:rPr>
              <a:t> </a:t>
            </a:r>
            <a:r>
              <a:rPr lang="nn-NO" sz="1400" dirty="0">
                <a:solidFill>
                  <a:srgbClr val="6897BB"/>
                </a:solidFill>
                <a:latin typeface="Consolas" panose="020B0609020204030204" pitchFamily="49" charset="0"/>
              </a:rPr>
              <a:t>0</a:t>
            </a:r>
            <a:r>
              <a:rPr lang="nn-NO" sz="1400" dirty="0">
                <a:solidFill>
                  <a:srgbClr val="E6E6FA"/>
                </a:solidFill>
                <a:latin typeface="Consolas" panose="020B0609020204030204" pitchFamily="49" charset="0"/>
              </a:rPr>
              <a:t>;</a:t>
            </a:r>
            <a:r>
              <a:rPr lang="nn-NO" sz="1400" dirty="0">
                <a:solidFill>
                  <a:srgbClr val="D9E8F7"/>
                </a:solidFill>
                <a:latin typeface="Consolas" panose="020B0609020204030204" pitchFamily="49" charset="0"/>
              </a:rPr>
              <a:t> </a:t>
            </a:r>
            <a:r>
              <a:rPr lang="nn-NO" sz="1400" dirty="0">
                <a:solidFill>
                  <a:srgbClr val="FFBF26"/>
                </a:solidFill>
                <a:latin typeface="Consolas" panose="020B0609020204030204" pitchFamily="49" charset="0"/>
              </a:rPr>
              <a:t>i</a:t>
            </a:r>
            <a:r>
              <a:rPr lang="nn-NO" sz="1400" dirty="0">
                <a:solidFill>
                  <a:srgbClr val="D9E8F7"/>
                </a:solidFill>
                <a:latin typeface="Consolas" panose="020B0609020204030204" pitchFamily="49" charset="0"/>
              </a:rPr>
              <a:t> </a:t>
            </a:r>
            <a:r>
              <a:rPr lang="nn-NO" sz="1400" dirty="0">
                <a:solidFill>
                  <a:srgbClr val="E6E6FA"/>
                </a:solidFill>
                <a:latin typeface="Consolas" panose="020B0609020204030204" pitchFamily="49" charset="0"/>
              </a:rPr>
              <a:t>&lt;</a:t>
            </a:r>
            <a:r>
              <a:rPr lang="nn-NO" sz="1400" dirty="0">
                <a:solidFill>
                  <a:srgbClr val="D9E8F7"/>
                </a:solidFill>
                <a:latin typeface="Consolas" panose="020B0609020204030204" pitchFamily="49" charset="0"/>
              </a:rPr>
              <a:t> </a:t>
            </a:r>
            <a:r>
              <a:rPr lang="nn-NO" sz="1400" dirty="0">
                <a:solidFill>
                  <a:srgbClr val="6897BB"/>
                </a:solidFill>
                <a:latin typeface="Consolas" panose="020B0609020204030204" pitchFamily="49" charset="0"/>
              </a:rPr>
              <a:t>7</a:t>
            </a:r>
            <a:r>
              <a:rPr lang="nn-NO" sz="1400" dirty="0">
                <a:solidFill>
                  <a:srgbClr val="E6E6FA"/>
                </a:solidFill>
                <a:latin typeface="Consolas" panose="020B0609020204030204" pitchFamily="49" charset="0"/>
              </a:rPr>
              <a:t>;</a:t>
            </a:r>
            <a:r>
              <a:rPr lang="nn-NO" sz="1400" dirty="0">
                <a:solidFill>
                  <a:srgbClr val="D9E8F7"/>
                </a:solidFill>
                <a:latin typeface="Consolas" panose="020B0609020204030204" pitchFamily="49" charset="0"/>
              </a:rPr>
              <a:t> </a:t>
            </a:r>
            <a:r>
              <a:rPr lang="nn-NO" sz="1400" dirty="0">
                <a:solidFill>
                  <a:srgbClr val="FFBF26"/>
                </a:solidFill>
                <a:latin typeface="Consolas" panose="020B0609020204030204" pitchFamily="49" charset="0"/>
              </a:rPr>
              <a:t>i</a:t>
            </a:r>
            <a:r>
              <a:rPr lang="nn-NO" sz="1400" dirty="0">
                <a:solidFill>
                  <a:srgbClr val="E6E6FA"/>
                </a:solidFill>
                <a:latin typeface="Consolas" panose="020B0609020204030204" pitchFamily="49" charset="0"/>
              </a:rPr>
              <a:t>++</a:t>
            </a:r>
            <a:r>
              <a:rPr lang="nn-NO" sz="1400" dirty="0">
                <a:solidFill>
                  <a:srgbClr val="F9FAF4"/>
                </a:solidFill>
                <a:latin typeface="Consolas" panose="020B0609020204030204" pitchFamily="49" charset="0"/>
              </a:rPr>
              <a:t>){</a:t>
            </a:r>
          </a:p>
          <a:p>
            <a:r>
              <a:rPr lang="en-US" sz="1400" dirty="0">
                <a:solidFill>
                  <a:srgbClr val="80F2F6"/>
                </a:solidFill>
                <a:latin typeface="Consolas" panose="020B0609020204030204" pitchFamily="49" charset="0"/>
              </a:rPr>
              <a:t>		std</a:t>
            </a:r>
            <a:r>
              <a:rPr lang="en-US" sz="1400" dirty="0">
                <a:solidFill>
                  <a:srgbClr val="E6E6FA"/>
                </a:solidFill>
                <a:latin typeface="Consolas" panose="020B0609020204030204" pitchFamily="49" charset="0"/>
              </a:rPr>
              <a:t>::</a:t>
            </a:r>
            <a:r>
              <a:rPr lang="en-US" sz="1400" dirty="0" err="1">
                <a:solidFill>
                  <a:srgbClr val="D9E8F7"/>
                </a:solidFill>
                <a:latin typeface="Consolas" panose="020B0609020204030204" pitchFamily="49" charset="0"/>
              </a:rPr>
              <a:t>cout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&lt;&lt;</a:t>
            </a:r>
            <a:r>
              <a:rPr lang="en-US" sz="1400" dirty="0">
                <a:solidFill>
                  <a:srgbClr val="D9E8F7"/>
                </a:solidFill>
                <a:latin typeface="Consolas" panose="020B0609020204030204" pitchFamily="49" charset="0"/>
              </a:rPr>
              <a:t> </a:t>
            </a:r>
            <a:r>
              <a:rPr lang="en-US" sz="1400" dirty="0" err="1">
                <a:solidFill>
                  <a:srgbClr val="80F2F6"/>
                </a:solidFill>
                <a:latin typeface="Consolas" panose="020B0609020204030204" pitchFamily="49" charset="0"/>
              </a:rPr>
              <a:t>step_data</a:t>
            </a:r>
            <a:r>
              <a:rPr lang="en-US" sz="1400" dirty="0">
                <a:solidFill>
                  <a:srgbClr val="E6E6FA"/>
                </a:solidFill>
                <a:latin typeface="Consolas" panose="020B0609020204030204" pitchFamily="49" charset="0"/>
              </a:rPr>
              <a:t>::</a:t>
            </a:r>
            <a:r>
              <a:rPr lang="en-US" sz="1400" dirty="0" err="1">
                <a:solidFill>
                  <a:srgbClr val="D9E8F7"/>
                </a:solidFill>
                <a:latin typeface="Consolas" panose="020B0609020204030204" pitchFamily="49" charset="0"/>
              </a:rPr>
              <a:t>name_of_days</a:t>
            </a:r>
            <a:r>
              <a:rPr lang="en-US" sz="1400" dirty="0">
                <a:solidFill>
                  <a:srgbClr val="F9FAF4"/>
                </a:solidFill>
                <a:latin typeface="Consolas" panose="020B0609020204030204" pitchFamily="49" charset="0"/>
              </a:rPr>
              <a:t>[</a:t>
            </a:r>
            <a:r>
              <a:rPr lang="en-US" sz="1400" dirty="0" err="1">
                <a:solidFill>
                  <a:srgbClr val="FFBF26"/>
                </a:solidFill>
                <a:latin typeface="Consolas" panose="020B0609020204030204" pitchFamily="49" charset="0"/>
              </a:rPr>
              <a:t>i</a:t>
            </a:r>
            <a:r>
              <a:rPr lang="en-US" sz="1400" dirty="0">
                <a:solidFill>
                  <a:srgbClr val="F9FAF4"/>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&lt;&lt;</a:t>
            </a:r>
            <a:r>
              <a:rPr lang="en-US" sz="1400" dirty="0">
                <a:solidFill>
                  <a:srgbClr val="D9E8F7"/>
                </a:solidFill>
                <a:latin typeface="Consolas" panose="020B0609020204030204" pitchFamily="49" charset="0"/>
              </a:rPr>
              <a:t> </a:t>
            </a:r>
            <a:r>
              <a:rPr lang="en-US" sz="1400" dirty="0">
                <a:solidFill>
                  <a:srgbClr val="17C6A3"/>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&lt;&lt;</a:t>
            </a:r>
            <a:r>
              <a:rPr lang="en-US" sz="1400" dirty="0">
                <a:solidFill>
                  <a:srgbClr val="D9E8F7"/>
                </a:solidFill>
                <a:latin typeface="Consolas" panose="020B0609020204030204" pitchFamily="49" charset="0"/>
              </a:rPr>
              <a:t> </a:t>
            </a:r>
            <a:r>
              <a:rPr lang="en-US" sz="1400" dirty="0" err="1">
                <a:solidFill>
                  <a:srgbClr val="80F2F6"/>
                </a:solidFill>
                <a:latin typeface="Consolas" panose="020B0609020204030204" pitchFamily="49" charset="0"/>
              </a:rPr>
              <a:t>step_data</a:t>
            </a:r>
            <a:r>
              <a:rPr lang="en-US" sz="1400" dirty="0">
                <a:solidFill>
                  <a:srgbClr val="E6E6FA"/>
                </a:solidFill>
                <a:latin typeface="Consolas" panose="020B0609020204030204" pitchFamily="49" charset="0"/>
              </a:rPr>
              <a:t>::</a:t>
            </a:r>
            <a:r>
              <a:rPr lang="en-US" sz="1400" dirty="0" err="1">
                <a:solidFill>
                  <a:srgbClr val="D9E8F7"/>
                </a:solidFill>
                <a:latin typeface="Consolas" panose="020B0609020204030204" pitchFamily="49" charset="0"/>
              </a:rPr>
              <a:t>steps_week_days</a:t>
            </a:r>
            <a:r>
              <a:rPr lang="en-US" sz="1400" dirty="0">
                <a:solidFill>
                  <a:srgbClr val="F9FAF4"/>
                </a:solidFill>
                <a:latin typeface="Consolas" panose="020B0609020204030204" pitchFamily="49" charset="0"/>
              </a:rPr>
              <a:t>[</a:t>
            </a:r>
            <a:r>
              <a:rPr lang="en-US" sz="1400" dirty="0" err="1">
                <a:solidFill>
                  <a:srgbClr val="FFBF26"/>
                </a:solidFill>
                <a:latin typeface="Consolas" panose="020B0609020204030204" pitchFamily="49" charset="0"/>
              </a:rPr>
              <a:t>i</a:t>
            </a:r>
            <a:r>
              <a:rPr lang="en-US" sz="1400" dirty="0">
                <a:solidFill>
                  <a:srgbClr val="F9FAF4"/>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&lt;&lt;</a:t>
            </a:r>
            <a:r>
              <a:rPr lang="en-US" sz="1400" dirty="0">
                <a:solidFill>
                  <a:srgbClr val="D9E8F7"/>
                </a:solidFill>
                <a:latin typeface="Consolas" panose="020B0609020204030204" pitchFamily="49" charset="0"/>
              </a:rPr>
              <a:t> </a:t>
            </a:r>
            <a:r>
              <a:rPr lang="en-US" sz="1400" dirty="0">
                <a:solidFill>
                  <a:srgbClr val="80F2F6"/>
                </a:solidFill>
                <a:latin typeface="Consolas" panose="020B0609020204030204" pitchFamily="49" charset="0"/>
              </a:rPr>
              <a:t>std</a:t>
            </a:r>
            <a:r>
              <a:rPr lang="en-US" sz="1400" dirty="0">
                <a:solidFill>
                  <a:srgbClr val="E6E6FA"/>
                </a:solidFill>
                <a:latin typeface="Consolas" panose="020B0609020204030204" pitchFamily="49" charset="0"/>
              </a:rPr>
              <a:t>::</a:t>
            </a:r>
            <a:r>
              <a:rPr lang="en-US" sz="1400" dirty="0" err="1">
                <a:solidFill>
                  <a:srgbClr val="96EC3F"/>
                </a:solidFill>
                <a:latin typeface="Consolas" panose="020B0609020204030204" pitchFamily="49" charset="0"/>
              </a:rPr>
              <a:t>endl</a:t>
            </a:r>
            <a:r>
              <a:rPr lang="en-US" sz="1400" dirty="0">
                <a:solidFill>
                  <a:srgbClr val="E6E6FA"/>
                </a:solidFill>
                <a:latin typeface="Consolas" panose="020B0609020204030204" pitchFamily="49" charset="0"/>
              </a:rPr>
              <a:t>;</a:t>
            </a:r>
          </a:p>
          <a:p>
            <a:r>
              <a:rPr lang="en-GB" sz="1400" dirty="0">
                <a:solidFill>
                  <a:srgbClr val="F9FAF4"/>
                </a:solidFill>
                <a:latin typeface="Consolas" panose="020B0609020204030204" pitchFamily="49" charset="0"/>
              </a:rPr>
              <a:t>	}</a:t>
            </a:r>
          </a:p>
          <a:p>
            <a:r>
              <a:rPr lang="en-GB" sz="1400" dirty="0">
                <a:solidFill>
                  <a:srgbClr val="F9FAF4"/>
                </a:solidFill>
                <a:latin typeface="Consolas" panose="020B0609020204030204" pitchFamily="49" charset="0"/>
              </a:rPr>
              <a:t>}</a:t>
            </a:r>
            <a:endParaRPr lang="en-US" sz="1400" noProof="1">
              <a:solidFill>
                <a:schemeClr val="bg1"/>
              </a:solidFill>
              <a:latin typeface="Consolas" panose="020B0609020204030204" pitchFamily="49" charset="0"/>
            </a:endParaRPr>
          </a:p>
        </p:txBody>
      </p:sp>
    </p:spTree>
    <p:extLst>
      <p:ext uri="{BB962C8B-B14F-4D97-AF65-F5344CB8AC3E}">
        <p14:creationId xmlns:p14="http://schemas.microsoft.com/office/powerpoint/2010/main" val="90179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Size of an arrays</a:t>
            </a:r>
          </a:p>
        </p:txBody>
      </p:sp>
      <p:sp>
        <p:nvSpPr>
          <p:cNvPr id="3" name="Underrubrik 2"/>
          <p:cNvSpPr txBox="1">
            <a:spLocks/>
          </p:cNvSpPr>
          <p:nvPr/>
        </p:nvSpPr>
        <p:spPr>
          <a:xfrm>
            <a:off x="206265" y="1549399"/>
            <a:ext cx="8078953" cy="1879601"/>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The </a:t>
            </a:r>
            <a:r>
              <a:rPr lang="en-US" sz="2000" b="1" spc="50" dirty="0" err="1">
                <a:solidFill>
                  <a:schemeClr val="bg1"/>
                </a:solidFill>
                <a:latin typeface="Roboto" pitchFamily="2" charset="0"/>
                <a:ea typeface="Roboto" pitchFamily="2" charset="0"/>
              </a:rPr>
              <a:t>sizeof</a:t>
            </a:r>
            <a:r>
              <a:rPr lang="en-US" sz="2000" b="1" spc="50" dirty="0">
                <a:solidFill>
                  <a:schemeClr val="bg1"/>
                </a:solidFill>
                <a:latin typeface="Roboto" pitchFamily="2" charset="0"/>
                <a:ea typeface="Roboto" pitchFamily="2" charset="0"/>
              </a:rPr>
              <a:t>() command in C++ gets the size of the element</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If you have an array of integer the size of each integer in the list is normally 4 bytes</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If you use </a:t>
            </a:r>
            <a:r>
              <a:rPr lang="en-US" sz="2000" b="1" spc="50" dirty="0" err="1">
                <a:solidFill>
                  <a:schemeClr val="bg1"/>
                </a:solidFill>
                <a:latin typeface="Roboto" pitchFamily="2" charset="0"/>
                <a:ea typeface="Roboto" pitchFamily="2" charset="0"/>
              </a:rPr>
              <a:t>sizeof</a:t>
            </a:r>
            <a:r>
              <a:rPr lang="en-US" sz="2000" b="1" spc="50" dirty="0">
                <a:solidFill>
                  <a:schemeClr val="bg1"/>
                </a:solidFill>
                <a:latin typeface="Roboto" pitchFamily="2" charset="0"/>
                <a:ea typeface="Roboto" pitchFamily="2" charset="0"/>
              </a:rPr>
              <a:t>(my </a:t>
            </a:r>
            <a:r>
              <a:rPr lang="en-US" sz="2000" b="1" spc="50" dirty="0" err="1">
                <a:solidFill>
                  <a:schemeClr val="bg1"/>
                </a:solidFill>
                <a:latin typeface="Roboto" pitchFamily="2" charset="0"/>
                <a:ea typeface="Roboto" pitchFamily="2" charset="0"/>
              </a:rPr>
              <a:t>Interer</a:t>
            </a:r>
            <a:r>
              <a:rPr lang="en-US" sz="2000" b="1" spc="50" dirty="0">
                <a:solidFill>
                  <a:schemeClr val="bg1"/>
                </a:solidFill>
                <a:latin typeface="Roboto" pitchFamily="2" charset="0"/>
                <a:ea typeface="Roboto" pitchFamily="2" charset="0"/>
              </a:rPr>
              <a:t> array) you will be given a value that are 4 times bigger than the number of elements. To solve that, you can divide it with the size of the first element in the list.</a:t>
            </a:r>
          </a:p>
          <a:p>
            <a:pPr lvl="1" algn="l">
              <a:lnSpc>
                <a:spcPts val="2600"/>
              </a:lnSpc>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algn="l">
              <a:lnSpc>
                <a:spcPts val="2600"/>
              </a:lnSpc>
            </a:pPr>
            <a:endParaRPr lang="en-US" sz="2000" spc="50" dirty="0">
              <a:latin typeface="Roboto" pitchFamily="2" charset="0"/>
              <a:ea typeface="Roboto" pitchFamily="2" charset="0"/>
            </a:endParaRPr>
          </a:p>
        </p:txBody>
      </p:sp>
      <p:sp>
        <p:nvSpPr>
          <p:cNvPr id="5" name="Rectangle 4">
            <a:extLst>
              <a:ext uri="{FF2B5EF4-FFF2-40B4-BE49-F238E27FC236}">
                <a16:creationId xmlns:a16="http://schemas.microsoft.com/office/drawing/2014/main" id="{63DFF212-5A73-47FB-B6CE-644EF434F21F}"/>
              </a:ext>
            </a:extLst>
          </p:cNvPr>
          <p:cNvSpPr/>
          <p:nvPr/>
        </p:nvSpPr>
        <p:spPr>
          <a:xfrm>
            <a:off x="952501" y="4019173"/>
            <a:ext cx="7332717" cy="1879601"/>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400" dirty="0">
                <a:solidFill>
                  <a:srgbClr val="DD2867"/>
                </a:solidFill>
                <a:latin typeface="Consolas" panose="020B0609020204030204" pitchFamily="49" charset="0"/>
              </a:rPr>
              <a:t>#include</a:t>
            </a:r>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&lt;iostream&gt;</a:t>
            </a:r>
          </a:p>
          <a:p>
            <a:r>
              <a:rPr lang="en-GB" sz="1400" dirty="0">
                <a:solidFill>
                  <a:srgbClr val="DD2867"/>
                </a:solidFill>
                <a:latin typeface="Consolas" panose="020B0609020204030204" pitchFamily="49" charset="0"/>
              </a:rPr>
              <a:t>int</a:t>
            </a:r>
            <a:r>
              <a:rPr lang="en-GB" sz="1400" dirty="0">
                <a:solidFill>
                  <a:srgbClr val="D9E8F7"/>
                </a:solidFill>
                <a:latin typeface="Consolas" panose="020B0609020204030204" pitchFamily="49" charset="0"/>
              </a:rPr>
              <a:t> </a:t>
            </a:r>
            <a:r>
              <a:rPr lang="en-GB" sz="1400" dirty="0">
                <a:solidFill>
                  <a:srgbClr val="0DD140"/>
                </a:solidFill>
                <a:latin typeface="Consolas" panose="020B0609020204030204" pitchFamily="49" charset="0"/>
              </a:rPr>
              <a:t>main</a:t>
            </a:r>
            <a:r>
              <a:rPr lang="en-GB" sz="1400" dirty="0">
                <a:solidFill>
                  <a:srgbClr val="F9FAF4"/>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F9FAF4"/>
                </a:solidFill>
                <a:latin typeface="Consolas" panose="020B0609020204030204" pitchFamily="49" charset="0"/>
              </a:rPr>
              <a:t>{</a:t>
            </a:r>
          </a:p>
          <a:p>
            <a:r>
              <a:rPr lang="en-GB" sz="1400" dirty="0">
                <a:solidFill>
                  <a:srgbClr val="DD2867"/>
                </a:solidFill>
                <a:latin typeface="Consolas" panose="020B0609020204030204" pitchFamily="49" charset="0"/>
              </a:rPr>
              <a:t>	</a:t>
            </a:r>
            <a:r>
              <a:rPr lang="en-GB" sz="1400" dirty="0" err="1">
                <a:solidFill>
                  <a:srgbClr val="DD2867"/>
                </a:solidFill>
                <a:latin typeface="Consolas" panose="020B0609020204030204" pitchFamily="49" charset="0"/>
              </a:rPr>
              <a:t>const</a:t>
            </a:r>
            <a:r>
              <a:rPr lang="en-GB" sz="1400" dirty="0">
                <a:solidFill>
                  <a:srgbClr val="D9E8F7"/>
                </a:solidFill>
                <a:latin typeface="Consolas" panose="020B0609020204030204" pitchFamily="49" charset="0"/>
              </a:rPr>
              <a:t> </a:t>
            </a:r>
            <a:r>
              <a:rPr lang="en-GB" sz="1400" dirty="0">
                <a:solidFill>
                  <a:srgbClr val="DD2867"/>
                </a:solidFill>
                <a:latin typeface="Consolas" panose="020B0609020204030204" pitchFamily="49" charset="0"/>
              </a:rPr>
              <a:t>int</a:t>
            </a:r>
            <a:r>
              <a:rPr lang="en-GB" sz="1400" dirty="0">
                <a:solidFill>
                  <a:srgbClr val="D9E8F7"/>
                </a:solidFill>
                <a:latin typeface="Consolas" panose="020B0609020204030204" pitchFamily="49" charset="0"/>
              </a:rPr>
              <a:t> </a:t>
            </a:r>
            <a:r>
              <a:rPr lang="en-GB" sz="1400" dirty="0">
                <a:solidFill>
                  <a:srgbClr val="ED7F48"/>
                </a:solidFill>
                <a:latin typeface="Consolas" panose="020B0609020204030204" pitchFamily="49" charset="0"/>
              </a:rPr>
              <a:t>steps</a:t>
            </a:r>
            <a:r>
              <a:rPr lang="en-GB" sz="1400" dirty="0">
                <a:solidFill>
                  <a:srgbClr val="D9E8F7"/>
                </a:solidFill>
                <a:latin typeface="Consolas" panose="020B0609020204030204" pitchFamily="49" charset="0"/>
              </a:rPr>
              <a:t> </a:t>
            </a:r>
            <a:r>
              <a:rPr lang="en-GB" sz="1400" dirty="0">
                <a:solidFill>
                  <a:srgbClr val="F9FAF4"/>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E6E6FA"/>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F9FAF4"/>
                </a:solidFill>
                <a:latin typeface="Consolas" panose="020B0609020204030204" pitchFamily="49" charset="0"/>
              </a:rPr>
              <a:t>{</a:t>
            </a:r>
            <a:r>
              <a:rPr lang="en-GB" sz="1400" dirty="0">
                <a:solidFill>
                  <a:srgbClr val="6897BB"/>
                </a:solidFill>
                <a:latin typeface="Consolas" panose="020B0609020204030204" pitchFamily="49" charset="0"/>
              </a:rPr>
              <a:t>4210</a:t>
            </a:r>
            <a:r>
              <a:rPr lang="en-GB" sz="1400" dirty="0">
                <a:solidFill>
                  <a:srgbClr val="E6E6FA"/>
                </a:solidFill>
                <a:latin typeface="Consolas" panose="020B0609020204030204" pitchFamily="49" charset="0"/>
              </a:rPr>
              <a:t>,</a:t>
            </a:r>
            <a:r>
              <a:rPr lang="en-GB" sz="1400" dirty="0">
                <a:solidFill>
                  <a:srgbClr val="6897BB"/>
                </a:solidFill>
                <a:latin typeface="Consolas" panose="020B0609020204030204" pitchFamily="49" charset="0"/>
              </a:rPr>
              <a:t>9231</a:t>
            </a:r>
            <a:r>
              <a:rPr lang="en-GB" sz="1400" dirty="0">
                <a:solidFill>
                  <a:srgbClr val="E6E6FA"/>
                </a:solidFill>
                <a:latin typeface="Consolas" panose="020B0609020204030204" pitchFamily="49" charset="0"/>
              </a:rPr>
              <a:t>,</a:t>
            </a:r>
            <a:r>
              <a:rPr lang="en-GB" sz="1400" dirty="0">
                <a:solidFill>
                  <a:srgbClr val="6897BB"/>
                </a:solidFill>
                <a:latin typeface="Consolas" panose="020B0609020204030204" pitchFamily="49" charset="0"/>
              </a:rPr>
              <a:t>101</a:t>
            </a:r>
            <a:r>
              <a:rPr lang="en-GB" sz="1400" dirty="0">
                <a:solidFill>
                  <a:srgbClr val="E6E6FA"/>
                </a:solidFill>
                <a:latin typeface="Consolas" panose="020B0609020204030204" pitchFamily="49" charset="0"/>
              </a:rPr>
              <a:t>,</a:t>
            </a:r>
            <a:r>
              <a:rPr lang="en-GB" sz="1400" dirty="0">
                <a:solidFill>
                  <a:srgbClr val="6897BB"/>
                </a:solidFill>
                <a:latin typeface="Consolas" panose="020B0609020204030204" pitchFamily="49" charset="0"/>
              </a:rPr>
              <a:t>329</a:t>
            </a:r>
            <a:r>
              <a:rPr lang="en-GB" sz="1400" dirty="0">
                <a:solidFill>
                  <a:srgbClr val="E6E6FA"/>
                </a:solidFill>
                <a:latin typeface="Consolas" panose="020B0609020204030204" pitchFamily="49" charset="0"/>
              </a:rPr>
              <a:t>,</a:t>
            </a:r>
            <a:r>
              <a:rPr lang="en-GB" sz="1400" dirty="0">
                <a:solidFill>
                  <a:srgbClr val="6897BB"/>
                </a:solidFill>
                <a:latin typeface="Consolas" panose="020B0609020204030204" pitchFamily="49" charset="0"/>
              </a:rPr>
              <a:t>9228</a:t>
            </a:r>
            <a:r>
              <a:rPr lang="en-GB" sz="1400" dirty="0">
                <a:solidFill>
                  <a:srgbClr val="E6E6FA"/>
                </a:solidFill>
                <a:latin typeface="Consolas" panose="020B0609020204030204" pitchFamily="49" charset="0"/>
              </a:rPr>
              <a:t>,</a:t>
            </a:r>
            <a:r>
              <a:rPr lang="en-GB" sz="1400" dirty="0">
                <a:solidFill>
                  <a:srgbClr val="6897BB"/>
                </a:solidFill>
                <a:latin typeface="Consolas" panose="020B0609020204030204" pitchFamily="49" charset="0"/>
              </a:rPr>
              <a:t>428</a:t>
            </a:r>
            <a:r>
              <a:rPr lang="en-GB" sz="1400" dirty="0">
                <a:solidFill>
                  <a:srgbClr val="E6E6FA"/>
                </a:solidFill>
                <a:latin typeface="Consolas" panose="020B0609020204030204" pitchFamily="49" charset="0"/>
              </a:rPr>
              <a:t>,</a:t>
            </a:r>
            <a:r>
              <a:rPr lang="en-GB" sz="1400" dirty="0">
                <a:solidFill>
                  <a:srgbClr val="6897BB"/>
                </a:solidFill>
                <a:latin typeface="Consolas" panose="020B0609020204030204" pitchFamily="49" charset="0"/>
              </a:rPr>
              <a:t>1283</a:t>
            </a:r>
            <a:r>
              <a:rPr lang="en-GB" sz="1400" dirty="0">
                <a:solidFill>
                  <a:srgbClr val="F9FAF4"/>
                </a:solidFill>
                <a:latin typeface="Consolas" panose="020B0609020204030204" pitchFamily="49" charset="0"/>
              </a:rPr>
              <a:t>}</a:t>
            </a:r>
            <a:r>
              <a:rPr lang="en-GB" sz="1400" dirty="0">
                <a:solidFill>
                  <a:srgbClr val="E6E6FA"/>
                </a:solidFill>
                <a:latin typeface="Consolas" panose="020B0609020204030204" pitchFamily="49" charset="0"/>
              </a:rPr>
              <a:t>;</a:t>
            </a:r>
          </a:p>
          <a:p>
            <a:r>
              <a:rPr lang="en-US" sz="1400" dirty="0">
                <a:solidFill>
                  <a:srgbClr val="DD2867"/>
                </a:solidFill>
                <a:latin typeface="Consolas" panose="020B0609020204030204" pitchFamily="49" charset="0"/>
              </a:rPr>
              <a:t>	int</a:t>
            </a:r>
            <a:r>
              <a:rPr lang="en-US" sz="1400" dirty="0">
                <a:solidFill>
                  <a:srgbClr val="D9E8F7"/>
                </a:solidFill>
                <a:latin typeface="Consolas" panose="020B0609020204030204" pitchFamily="49" charset="0"/>
              </a:rPr>
              <a:t> </a:t>
            </a:r>
            <a:r>
              <a:rPr lang="en-US" sz="1400" dirty="0">
                <a:solidFill>
                  <a:srgbClr val="ED7F48"/>
                </a:solidFill>
                <a:latin typeface="Consolas" panose="020B0609020204030204" pitchFamily="49" charset="0"/>
              </a:rPr>
              <a:t>size</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F9FAF4"/>
                </a:solidFill>
                <a:latin typeface="Consolas" panose="020B0609020204030204" pitchFamily="49" charset="0"/>
              </a:rPr>
              <a:t>(</a:t>
            </a:r>
            <a:r>
              <a:rPr lang="en-US" sz="1400" dirty="0" err="1">
                <a:solidFill>
                  <a:srgbClr val="DD2867"/>
                </a:solidFill>
                <a:latin typeface="Consolas" panose="020B0609020204030204" pitchFamily="49" charset="0"/>
              </a:rPr>
              <a:t>sizeof</a:t>
            </a:r>
            <a:r>
              <a:rPr lang="en-US" sz="1400" dirty="0">
                <a:solidFill>
                  <a:srgbClr val="F9FAF4"/>
                </a:solidFill>
                <a:latin typeface="Consolas" panose="020B0609020204030204" pitchFamily="49" charset="0"/>
              </a:rPr>
              <a:t>(</a:t>
            </a:r>
            <a:r>
              <a:rPr lang="en-US" sz="1400" dirty="0">
                <a:solidFill>
                  <a:srgbClr val="FFBF26"/>
                </a:solidFill>
                <a:latin typeface="Consolas" panose="020B0609020204030204" pitchFamily="49" charset="0"/>
              </a:rPr>
              <a:t>steps</a:t>
            </a:r>
            <a:r>
              <a:rPr lang="en-US" sz="1400" dirty="0">
                <a:solidFill>
                  <a:srgbClr val="F9FAF4"/>
                </a:solidFill>
                <a:latin typeface="Consolas" panose="020B0609020204030204" pitchFamily="49" charset="0"/>
              </a:rPr>
              <a:t>)</a:t>
            </a:r>
            <a:r>
              <a:rPr lang="en-US" sz="1400" dirty="0">
                <a:solidFill>
                  <a:srgbClr val="E6E6FA"/>
                </a:solidFill>
                <a:latin typeface="Consolas" panose="020B0609020204030204" pitchFamily="49" charset="0"/>
              </a:rPr>
              <a:t>/</a:t>
            </a:r>
            <a:r>
              <a:rPr lang="en-US" sz="1400" dirty="0" err="1">
                <a:solidFill>
                  <a:srgbClr val="DD2867"/>
                </a:solidFill>
                <a:latin typeface="Consolas" panose="020B0609020204030204" pitchFamily="49" charset="0"/>
              </a:rPr>
              <a:t>sizeof</a:t>
            </a:r>
            <a:r>
              <a:rPr lang="en-US" sz="1400" dirty="0">
                <a:solidFill>
                  <a:srgbClr val="F9FAF4"/>
                </a:solidFill>
                <a:latin typeface="Consolas" panose="020B0609020204030204" pitchFamily="49" charset="0"/>
              </a:rPr>
              <a:t>(</a:t>
            </a:r>
            <a:r>
              <a:rPr lang="en-US" sz="1400" dirty="0">
                <a:solidFill>
                  <a:srgbClr val="FFBF26"/>
                </a:solidFill>
                <a:latin typeface="Consolas" panose="020B0609020204030204" pitchFamily="49" charset="0"/>
              </a:rPr>
              <a:t>steps</a:t>
            </a:r>
            <a:r>
              <a:rPr lang="en-US" sz="1400" dirty="0">
                <a:solidFill>
                  <a:srgbClr val="F9FAF4"/>
                </a:solidFill>
                <a:latin typeface="Consolas" panose="020B0609020204030204" pitchFamily="49" charset="0"/>
              </a:rPr>
              <a:t>[</a:t>
            </a:r>
            <a:r>
              <a:rPr lang="en-US" sz="1400" dirty="0">
                <a:solidFill>
                  <a:srgbClr val="6897BB"/>
                </a:solidFill>
                <a:latin typeface="Consolas" panose="020B0609020204030204" pitchFamily="49" charset="0"/>
              </a:rPr>
              <a:t>0</a:t>
            </a:r>
            <a:r>
              <a:rPr lang="en-US" sz="1400" dirty="0">
                <a:solidFill>
                  <a:srgbClr val="F9FAF4"/>
                </a:solidFill>
                <a:latin typeface="Consolas" panose="020B0609020204030204" pitchFamily="49" charset="0"/>
              </a:rPr>
              <a:t>]))</a:t>
            </a:r>
            <a:r>
              <a:rPr lang="en-US" sz="1400" dirty="0">
                <a:solidFill>
                  <a:srgbClr val="E6E6FA"/>
                </a:solidFill>
                <a:latin typeface="Consolas" panose="020B0609020204030204" pitchFamily="49" charset="0"/>
              </a:rPr>
              <a:t>;</a:t>
            </a:r>
          </a:p>
          <a:p>
            <a:r>
              <a:rPr lang="nn-NO" sz="1400" dirty="0">
                <a:solidFill>
                  <a:srgbClr val="DD2867"/>
                </a:solidFill>
                <a:latin typeface="Consolas" panose="020B0609020204030204" pitchFamily="49" charset="0"/>
              </a:rPr>
              <a:t>	for</a:t>
            </a:r>
            <a:r>
              <a:rPr lang="nn-NO" sz="1400" dirty="0">
                <a:solidFill>
                  <a:srgbClr val="D9E8F7"/>
                </a:solidFill>
                <a:latin typeface="Consolas" panose="020B0609020204030204" pitchFamily="49" charset="0"/>
              </a:rPr>
              <a:t> </a:t>
            </a:r>
            <a:r>
              <a:rPr lang="nn-NO" sz="1400" dirty="0">
                <a:solidFill>
                  <a:srgbClr val="F9FAF4"/>
                </a:solidFill>
                <a:latin typeface="Consolas" panose="020B0609020204030204" pitchFamily="49" charset="0"/>
              </a:rPr>
              <a:t>(</a:t>
            </a:r>
            <a:r>
              <a:rPr lang="nn-NO" sz="1400" dirty="0" err="1">
                <a:solidFill>
                  <a:srgbClr val="DD2867"/>
                </a:solidFill>
                <a:latin typeface="Consolas" panose="020B0609020204030204" pitchFamily="49" charset="0"/>
              </a:rPr>
              <a:t>int</a:t>
            </a:r>
            <a:r>
              <a:rPr lang="nn-NO" sz="1400" dirty="0">
                <a:solidFill>
                  <a:srgbClr val="D9E8F7"/>
                </a:solidFill>
                <a:latin typeface="Consolas" panose="020B0609020204030204" pitchFamily="49" charset="0"/>
              </a:rPr>
              <a:t> </a:t>
            </a:r>
            <a:r>
              <a:rPr lang="nn-NO" sz="1400" dirty="0">
                <a:solidFill>
                  <a:srgbClr val="ED7F48"/>
                </a:solidFill>
                <a:latin typeface="Consolas" panose="020B0609020204030204" pitchFamily="49" charset="0"/>
              </a:rPr>
              <a:t>i</a:t>
            </a:r>
            <a:r>
              <a:rPr lang="nn-NO" sz="1400" dirty="0">
                <a:solidFill>
                  <a:srgbClr val="D9E8F7"/>
                </a:solidFill>
                <a:latin typeface="Consolas" panose="020B0609020204030204" pitchFamily="49" charset="0"/>
              </a:rPr>
              <a:t> </a:t>
            </a:r>
            <a:r>
              <a:rPr lang="nn-NO" sz="1400" dirty="0">
                <a:solidFill>
                  <a:srgbClr val="E6E6FA"/>
                </a:solidFill>
                <a:latin typeface="Consolas" panose="020B0609020204030204" pitchFamily="49" charset="0"/>
              </a:rPr>
              <a:t>=</a:t>
            </a:r>
            <a:r>
              <a:rPr lang="nn-NO" sz="1400" dirty="0">
                <a:solidFill>
                  <a:srgbClr val="D9E8F7"/>
                </a:solidFill>
                <a:latin typeface="Consolas" panose="020B0609020204030204" pitchFamily="49" charset="0"/>
              </a:rPr>
              <a:t> </a:t>
            </a:r>
            <a:r>
              <a:rPr lang="nn-NO" sz="1400" dirty="0">
                <a:solidFill>
                  <a:srgbClr val="6897BB"/>
                </a:solidFill>
                <a:latin typeface="Consolas" panose="020B0609020204030204" pitchFamily="49" charset="0"/>
              </a:rPr>
              <a:t>0</a:t>
            </a:r>
            <a:r>
              <a:rPr lang="nn-NO" sz="1400" dirty="0">
                <a:solidFill>
                  <a:srgbClr val="E6E6FA"/>
                </a:solidFill>
                <a:latin typeface="Consolas" panose="020B0609020204030204" pitchFamily="49" charset="0"/>
              </a:rPr>
              <a:t>;</a:t>
            </a:r>
            <a:r>
              <a:rPr lang="nn-NO" sz="1400" dirty="0">
                <a:solidFill>
                  <a:srgbClr val="D9E8F7"/>
                </a:solidFill>
                <a:latin typeface="Consolas" panose="020B0609020204030204" pitchFamily="49" charset="0"/>
              </a:rPr>
              <a:t> </a:t>
            </a:r>
            <a:r>
              <a:rPr lang="nn-NO" sz="1400" dirty="0">
                <a:solidFill>
                  <a:srgbClr val="FFBF26"/>
                </a:solidFill>
                <a:latin typeface="Consolas" panose="020B0609020204030204" pitchFamily="49" charset="0"/>
              </a:rPr>
              <a:t>i</a:t>
            </a:r>
            <a:r>
              <a:rPr lang="nn-NO" sz="1400" dirty="0">
                <a:solidFill>
                  <a:srgbClr val="D9E8F7"/>
                </a:solidFill>
                <a:latin typeface="Consolas" panose="020B0609020204030204" pitchFamily="49" charset="0"/>
              </a:rPr>
              <a:t> </a:t>
            </a:r>
            <a:r>
              <a:rPr lang="nn-NO" sz="1400" dirty="0">
                <a:solidFill>
                  <a:srgbClr val="E6E6FA"/>
                </a:solidFill>
                <a:latin typeface="Consolas" panose="020B0609020204030204" pitchFamily="49" charset="0"/>
              </a:rPr>
              <a:t>&lt;</a:t>
            </a:r>
            <a:r>
              <a:rPr lang="nn-NO" sz="1400" dirty="0">
                <a:solidFill>
                  <a:srgbClr val="D9E8F7"/>
                </a:solidFill>
                <a:latin typeface="Consolas" panose="020B0609020204030204" pitchFamily="49" charset="0"/>
              </a:rPr>
              <a:t> </a:t>
            </a:r>
            <a:r>
              <a:rPr lang="nn-NO" sz="1400" dirty="0" err="1">
                <a:solidFill>
                  <a:srgbClr val="FFBF26"/>
                </a:solidFill>
                <a:latin typeface="Consolas" panose="020B0609020204030204" pitchFamily="49" charset="0"/>
              </a:rPr>
              <a:t>size</a:t>
            </a:r>
            <a:r>
              <a:rPr lang="nn-NO" sz="1400" dirty="0">
                <a:solidFill>
                  <a:srgbClr val="E6E6FA"/>
                </a:solidFill>
                <a:latin typeface="Consolas" panose="020B0609020204030204" pitchFamily="49" charset="0"/>
              </a:rPr>
              <a:t>;</a:t>
            </a:r>
            <a:r>
              <a:rPr lang="nn-NO" sz="1400" dirty="0">
                <a:solidFill>
                  <a:srgbClr val="D9E8F7"/>
                </a:solidFill>
                <a:latin typeface="Consolas" panose="020B0609020204030204" pitchFamily="49" charset="0"/>
              </a:rPr>
              <a:t> </a:t>
            </a:r>
            <a:r>
              <a:rPr lang="nn-NO" sz="1400" dirty="0">
                <a:solidFill>
                  <a:srgbClr val="FFBF26"/>
                </a:solidFill>
                <a:latin typeface="Consolas" panose="020B0609020204030204" pitchFamily="49" charset="0"/>
              </a:rPr>
              <a:t>i</a:t>
            </a:r>
            <a:r>
              <a:rPr lang="nn-NO" sz="1400" dirty="0">
                <a:solidFill>
                  <a:srgbClr val="E6E6FA"/>
                </a:solidFill>
                <a:latin typeface="Consolas" panose="020B0609020204030204" pitchFamily="49" charset="0"/>
              </a:rPr>
              <a:t>++</a:t>
            </a:r>
            <a:r>
              <a:rPr lang="nn-NO" sz="1400" dirty="0">
                <a:solidFill>
                  <a:srgbClr val="F9FAF4"/>
                </a:solidFill>
                <a:latin typeface="Consolas" panose="020B0609020204030204" pitchFamily="49" charset="0"/>
              </a:rPr>
              <a:t>)	{</a:t>
            </a:r>
          </a:p>
          <a:p>
            <a:r>
              <a:rPr lang="en-US" sz="1400" dirty="0">
                <a:solidFill>
                  <a:srgbClr val="80F2F6"/>
                </a:solidFill>
                <a:latin typeface="Consolas" panose="020B0609020204030204" pitchFamily="49" charset="0"/>
              </a:rPr>
              <a:t>		std</a:t>
            </a:r>
            <a:r>
              <a:rPr lang="en-US" sz="1400" dirty="0">
                <a:solidFill>
                  <a:srgbClr val="E6E6FA"/>
                </a:solidFill>
                <a:latin typeface="Consolas" panose="020B0609020204030204" pitchFamily="49" charset="0"/>
              </a:rPr>
              <a:t>::</a:t>
            </a:r>
            <a:r>
              <a:rPr lang="en-US" sz="1400" dirty="0" err="1">
                <a:solidFill>
                  <a:srgbClr val="D9E8F7"/>
                </a:solidFill>
                <a:latin typeface="Consolas" panose="020B0609020204030204" pitchFamily="49" charset="0"/>
              </a:rPr>
              <a:t>cout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&lt;&lt;</a:t>
            </a:r>
            <a:r>
              <a:rPr lang="en-US" sz="1400" dirty="0">
                <a:solidFill>
                  <a:srgbClr val="D9E8F7"/>
                </a:solidFill>
                <a:latin typeface="Consolas" panose="020B0609020204030204" pitchFamily="49" charset="0"/>
              </a:rPr>
              <a:t> </a:t>
            </a:r>
            <a:r>
              <a:rPr lang="en-US" sz="1400" dirty="0">
                <a:solidFill>
                  <a:srgbClr val="FFBF26"/>
                </a:solidFill>
                <a:latin typeface="Consolas" panose="020B0609020204030204" pitchFamily="49" charset="0"/>
              </a:rPr>
              <a:t>steps</a:t>
            </a:r>
            <a:r>
              <a:rPr lang="en-US" sz="1400" dirty="0">
                <a:solidFill>
                  <a:srgbClr val="F9FAF4"/>
                </a:solidFill>
                <a:latin typeface="Consolas" panose="020B0609020204030204" pitchFamily="49" charset="0"/>
              </a:rPr>
              <a:t>[</a:t>
            </a:r>
            <a:r>
              <a:rPr lang="en-US" sz="1400" dirty="0" err="1">
                <a:solidFill>
                  <a:srgbClr val="FFBF26"/>
                </a:solidFill>
                <a:latin typeface="Consolas" panose="020B0609020204030204" pitchFamily="49" charset="0"/>
              </a:rPr>
              <a:t>i</a:t>
            </a:r>
            <a:r>
              <a:rPr lang="en-US" sz="1400" dirty="0">
                <a:solidFill>
                  <a:srgbClr val="F9FAF4"/>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&lt;&lt;</a:t>
            </a:r>
            <a:r>
              <a:rPr lang="en-US" sz="1400" dirty="0">
                <a:solidFill>
                  <a:srgbClr val="D9E8F7"/>
                </a:solidFill>
                <a:latin typeface="Consolas" panose="020B0609020204030204" pitchFamily="49" charset="0"/>
              </a:rPr>
              <a:t> </a:t>
            </a:r>
            <a:r>
              <a:rPr lang="en-US" sz="1400" dirty="0">
                <a:solidFill>
                  <a:srgbClr val="80F2F6"/>
                </a:solidFill>
                <a:latin typeface="Consolas" panose="020B0609020204030204" pitchFamily="49" charset="0"/>
              </a:rPr>
              <a:t>std</a:t>
            </a:r>
            <a:r>
              <a:rPr lang="en-US" sz="1400" dirty="0">
                <a:solidFill>
                  <a:srgbClr val="E6E6FA"/>
                </a:solidFill>
                <a:latin typeface="Consolas" panose="020B0609020204030204" pitchFamily="49" charset="0"/>
              </a:rPr>
              <a:t>::</a:t>
            </a:r>
            <a:r>
              <a:rPr lang="en-US" sz="1400" dirty="0" err="1">
                <a:solidFill>
                  <a:srgbClr val="96EC3F"/>
                </a:solidFill>
                <a:latin typeface="Consolas" panose="020B0609020204030204" pitchFamily="49" charset="0"/>
              </a:rPr>
              <a:t>endl</a:t>
            </a:r>
            <a:r>
              <a:rPr lang="en-US" sz="1400" dirty="0">
                <a:solidFill>
                  <a:srgbClr val="E6E6FA"/>
                </a:solidFill>
                <a:latin typeface="Consolas" panose="020B0609020204030204" pitchFamily="49" charset="0"/>
              </a:rPr>
              <a:t>;</a:t>
            </a:r>
          </a:p>
          <a:p>
            <a:r>
              <a:rPr lang="en-GB" sz="1400" dirty="0">
                <a:solidFill>
                  <a:srgbClr val="F9FAF4"/>
                </a:solidFill>
                <a:latin typeface="Consolas" panose="020B0609020204030204" pitchFamily="49" charset="0"/>
              </a:rPr>
              <a:t>	}</a:t>
            </a:r>
          </a:p>
          <a:p>
            <a:r>
              <a:rPr lang="en-GB" sz="1400" dirty="0">
                <a:solidFill>
                  <a:srgbClr val="F9FAF4"/>
                </a:solidFill>
                <a:latin typeface="Consolas" panose="020B0609020204030204" pitchFamily="49" charset="0"/>
              </a:rPr>
              <a:t>}</a:t>
            </a:r>
            <a:endParaRPr lang="en-US" sz="1400" noProof="1">
              <a:solidFill>
                <a:schemeClr val="bg1"/>
              </a:solidFill>
              <a:latin typeface="Consolas" panose="020B0609020204030204" pitchFamily="49" charset="0"/>
            </a:endParaRPr>
          </a:p>
        </p:txBody>
      </p:sp>
    </p:spTree>
    <p:extLst>
      <p:ext uri="{BB962C8B-B14F-4D97-AF65-F5344CB8AC3E}">
        <p14:creationId xmlns:p14="http://schemas.microsoft.com/office/powerpoint/2010/main" val="411659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Data types - different types of variables</a:t>
            </a:r>
          </a:p>
        </p:txBody>
      </p:sp>
      <p:sp>
        <p:nvSpPr>
          <p:cNvPr id="3" name="Underrubrik 2"/>
          <p:cNvSpPr txBox="1">
            <a:spLocks/>
          </p:cNvSpPr>
          <p:nvPr/>
        </p:nvSpPr>
        <p:spPr>
          <a:xfrm>
            <a:off x="206266" y="1549400"/>
            <a:ext cx="8223031" cy="4573494"/>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String – text</a:t>
            </a: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Many string types exists, we will focus on std::string here</a:t>
            </a: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Strings should be written within double quotation marks</a:t>
            </a: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Example,</a:t>
            </a:r>
            <a:r>
              <a:rPr lang="en-US" sz="1600" b="1" spc="50" dirty="0">
                <a:solidFill>
                  <a:schemeClr val="bg1"/>
                </a:solidFill>
                <a:latin typeface="Roboto"/>
                <a:ea typeface="Roboto" pitchFamily="2" charset="0"/>
              </a:rPr>
              <a:t> </a:t>
            </a:r>
            <a:r>
              <a:rPr lang="en-US" sz="1600" b="1" spc="50" dirty="0">
                <a:solidFill>
                  <a:schemeClr val="accent3"/>
                </a:solidFill>
                <a:latin typeface="Roboto"/>
                <a:ea typeface="Roboto" pitchFamily="2" charset="0"/>
              </a:rPr>
              <a:t>std::string car = </a:t>
            </a:r>
            <a:r>
              <a:rPr lang="en-US" sz="1600" b="1" dirty="0">
                <a:solidFill>
                  <a:schemeClr val="accent3"/>
                </a:solidFill>
                <a:latin typeface="Roboto"/>
              </a:rPr>
              <a:t>"</a:t>
            </a:r>
            <a:r>
              <a:rPr lang="en-US" sz="1600" b="1" spc="50" dirty="0">
                <a:solidFill>
                  <a:schemeClr val="accent3"/>
                </a:solidFill>
                <a:latin typeface="Roboto"/>
                <a:ea typeface="Roboto" pitchFamily="2" charset="0"/>
              </a:rPr>
              <a:t>hello world!</a:t>
            </a:r>
            <a:r>
              <a:rPr lang="en-US" sz="1600" b="1" dirty="0">
                <a:solidFill>
                  <a:schemeClr val="accent3"/>
                </a:solidFill>
                <a:latin typeface="Roboto"/>
              </a:rPr>
              <a:t>“;</a:t>
            </a:r>
          </a:p>
          <a:p>
            <a:pPr marL="1213200" lvl="2" indent="-298800" algn="l">
              <a:lnSpc>
                <a:spcPts val="2600"/>
              </a:lnSpc>
              <a:buFont typeface="Arial" panose="020B0604020202020204" pitchFamily="34" charset="0"/>
              <a:buChar char="•"/>
            </a:pPr>
            <a:endParaRPr lang="en-US" sz="1600" b="1" spc="50" dirty="0">
              <a:solidFill>
                <a:schemeClr val="bg1"/>
              </a:solidFill>
              <a:latin typeface="Roboto"/>
              <a:ea typeface="Roboto" pitchFamily="2" charset="0"/>
            </a:endParaRP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Boolean – either true or false</a:t>
            </a: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Should be lower case true and false</a:t>
            </a: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Example, </a:t>
            </a:r>
            <a:r>
              <a:rPr lang="en-US" sz="1600" b="1" spc="50" dirty="0">
                <a:solidFill>
                  <a:schemeClr val="accent3"/>
                </a:solidFill>
                <a:latin typeface="Roboto" pitchFamily="2" charset="0"/>
                <a:ea typeface="Roboto" pitchFamily="2" charset="0"/>
              </a:rPr>
              <a:t>bool car = false;</a:t>
            </a: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true is same as writing 1</a:t>
            </a: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false is same as writing 0</a:t>
            </a: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Example, </a:t>
            </a:r>
            <a:r>
              <a:rPr lang="en-US" sz="1600" b="1" spc="50" dirty="0">
                <a:solidFill>
                  <a:schemeClr val="accent3"/>
                </a:solidFill>
                <a:latin typeface="Roboto" pitchFamily="2" charset="0"/>
                <a:ea typeface="Roboto" pitchFamily="2" charset="0"/>
              </a:rPr>
              <a:t>bool car = 1; //same as true</a:t>
            </a:r>
          </a:p>
          <a:p>
            <a:pPr marL="756000" lvl="1" indent="-298800" algn="l">
              <a:lnSpc>
                <a:spcPts val="2600"/>
              </a:lnSpc>
              <a:buFont typeface="Arial" panose="020B0604020202020204" pitchFamily="34" charset="0"/>
              <a:buChar char="•"/>
            </a:pPr>
            <a:endParaRPr lang="en-US" sz="400" b="1" spc="50" dirty="0">
              <a:solidFill>
                <a:schemeClr val="bg1"/>
              </a:solidFill>
              <a:latin typeface="Roboto" pitchFamily="2" charset="0"/>
              <a:ea typeface="Roboto" pitchFamily="2" charset="0"/>
            </a:endParaRPr>
          </a:p>
          <a:p>
            <a:pPr marL="1257300" lvl="2" indent="-342900" algn="l">
              <a:lnSpc>
                <a:spcPts val="2600"/>
              </a:lnSpc>
              <a:buFont typeface="Arial" panose="020B0604020202020204" pitchFamily="34" charset="0"/>
              <a:buChar char="•"/>
            </a:pPr>
            <a:endParaRPr lang="en-US" sz="16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1" algn="l">
              <a:lnSpc>
                <a:spcPts val="2600"/>
              </a:lnSpc>
            </a:pPr>
            <a:endParaRPr lang="en-US" sz="2000" b="1" spc="50" dirty="0">
              <a:solidFill>
                <a:schemeClr val="bg1"/>
              </a:solidFill>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Tree>
    <p:extLst>
      <p:ext uri="{BB962C8B-B14F-4D97-AF65-F5344CB8AC3E}">
        <p14:creationId xmlns:p14="http://schemas.microsoft.com/office/powerpoint/2010/main" val="92688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a:t>
            </a:r>
          </a:p>
          <a:p>
            <a:r>
              <a:rPr lang="en-US" sz="5000" dirty="0">
                <a:solidFill>
                  <a:srgbClr val="FDC623"/>
                </a:solidFill>
                <a:latin typeface="Roboto" pitchFamily="2" charset="0"/>
                <a:ea typeface="Roboto" pitchFamily="2" charset="0"/>
              </a:rPr>
              <a:t>Bonus</a:t>
            </a: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String operations</a:t>
            </a:r>
          </a:p>
        </p:txBody>
      </p:sp>
    </p:spTree>
    <p:extLst>
      <p:ext uri="{BB962C8B-B14F-4D97-AF65-F5344CB8AC3E}">
        <p14:creationId xmlns:p14="http://schemas.microsoft.com/office/powerpoint/2010/main" val="203277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Find in strings</a:t>
            </a:r>
          </a:p>
        </p:txBody>
      </p:sp>
      <p:sp>
        <p:nvSpPr>
          <p:cNvPr id="3" name="Underrubrik 2"/>
          <p:cNvSpPr txBox="1">
            <a:spLocks/>
          </p:cNvSpPr>
          <p:nvPr/>
        </p:nvSpPr>
        <p:spPr>
          <a:xfrm>
            <a:off x="439901" y="1549399"/>
            <a:ext cx="8170478" cy="1264139"/>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There is a function in std::string called find</a:t>
            </a:r>
            <a:r>
              <a:rPr lang="en-US" sz="2000" b="1" i="1" spc="50" dirty="0">
                <a:solidFill>
                  <a:schemeClr val="bg1"/>
                </a:solidFill>
                <a:latin typeface="Roboto" pitchFamily="2" charset="0"/>
                <a:ea typeface="Roboto" pitchFamily="2" charset="0"/>
              </a:rPr>
              <a:t>() </a:t>
            </a:r>
            <a:r>
              <a:rPr lang="en-US" sz="2000" b="1" spc="50" dirty="0">
                <a:solidFill>
                  <a:schemeClr val="bg1"/>
                </a:solidFill>
                <a:latin typeface="Roboto" pitchFamily="2" charset="0"/>
                <a:ea typeface="Roboto" pitchFamily="2" charset="0"/>
              </a:rPr>
              <a:t>which you can use to search index in a string. Will return -1 if not found</a:t>
            </a:r>
          </a:p>
          <a:p>
            <a:pPr marL="1257300" lvl="2" indent="-3429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Example: index = </a:t>
            </a:r>
            <a:r>
              <a:rPr lang="en-US" sz="1600" b="1" spc="50" noProof="1">
                <a:solidFill>
                  <a:schemeClr val="bg1"/>
                </a:solidFill>
                <a:latin typeface="Roboto" pitchFamily="2" charset="0"/>
                <a:ea typeface="Roboto" pitchFamily="2" charset="0"/>
              </a:rPr>
              <a:t>my_string.find(string)</a:t>
            </a: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p:txBody>
      </p:sp>
      <p:sp>
        <p:nvSpPr>
          <p:cNvPr id="7" name="Rectangle 6">
            <a:extLst>
              <a:ext uri="{FF2B5EF4-FFF2-40B4-BE49-F238E27FC236}">
                <a16:creationId xmlns:a16="http://schemas.microsoft.com/office/drawing/2014/main" id="{75819412-C0A5-4D30-9916-4869DC074A64}"/>
              </a:ext>
            </a:extLst>
          </p:cNvPr>
          <p:cNvSpPr/>
          <p:nvPr/>
        </p:nvSpPr>
        <p:spPr>
          <a:xfrm>
            <a:off x="361741" y="2665379"/>
            <a:ext cx="8170477" cy="2230875"/>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&lt;iostream&gt;</a:t>
            </a:r>
          </a:p>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&lt;string&gt;</a:t>
            </a:r>
          </a:p>
          <a:p>
            <a:endParaRPr lang="en-GB" sz="1200" dirty="0">
              <a:latin typeface="Consolas" panose="020B0609020204030204" pitchFamily="49" charset="0"/>
            </a:endParaRPr>
          </a:p>
          <a:p>
            <a:r>
              <a:rPr lang="en-GB" sz="1200" dirty="0">
                <a:solidFill>
                  <a:srgbClr val="DD2867"/>
                </a:solidFill>
                <a:latin typeface="Consolas" panose="020B0609020204030204" pitchFamily="49" charset="0"/>
              </a:rPr>
              <a:t>int</a:t>
            </a:r>
            <a:r>
              <a:rPr lang="en-GB" sz="1200" dirty="0">
                <a:solidFill>
                  <a:srgbClr val="D9E8F7"/>
                </a:solidFill>
                <a:latin typeface="Consolas" panose="020B0609020204030204" pitchFamily="49" charset="0"/>
              </a:rPr>
              <a:t> </a:t>
            </a:r>
            <a:r>
              <a:rPr lang="en-GB" sz="1200" dirty="0">
                <a:solidFill>
                  <a:srgbClr val="0DD140"/>
                </a:solidFill>
                <a:latin typeface="Consolas" panose="020B0609020204030204" pitchFamily="49" charset="0"/>
              </a:rPr>
              <a:t>main</a:t>
            </a:r>
            <a:r>
              <a:rPr lang="en-GB" sz="1200" dirty="0">
                <a:solidFill>
                  <a:srgbClr val="F9FAF4"/>
                </a:solidFill>
                <a:latin typeface="Consolas" panose="020B0609020204030204" pitchFamily="49" charset="0"/>
              </a:rPr>
              <a:t>()</a:t>
            </a:r>
          </a:p>
          <a:p>
            <a:r>
              <a:rPr lang="en-GB" sz="1200" dirty="0">
                <a:solidFill>
                  <a:srgbClr val="F9FAF4"/>
                </a:solidFill>
                <a:latin typeface="Consolas" panose="020B0609020204030204" pitchFamily="49" charset="0"/>
              </a:rPr>
              <a:t>{</a:t>
            </a:r>
          </a:p>
          <a:p>
            <a:r>
              <a:rPr lang="en-US" sz="1200" dirty="0">
                <a:solidFill>
                  <a:srgbClr val="80F2F6"/>
                </a:solidFill>
                <a:latin typeface="Consolas" panose="020B0609020204030204" pitchFamily="49" charset="0"/>
              </a:rPr>
              <a:t>	std</a:t>
            </a:r>
            <a:r>
              <a:rPr lang="en-US" sz="1200" dirty="0">
                <a:solidFill>
                  <a:srgbClr val="E6E6FA"/>
                </a:solidFill>
                <a:latin typeface="Consolas" panose="020B0609020204030204" pitchFamily="49" charset="0"/>
              </a:rPr>
              <a:t>::</a:t>
            </a:r>
            <a:r>
              <a:rPr lang="en-US" sz="1200" dirty="0">
                <a:solidFill>
                  <a:srgbClr val="1290C3"/>
                </a:solidFill>
                <a:latin typeface="Consolas" panose="020B0609020204030204" pitchFamily="49" charset="0"/>
              </a:rPr>
              <a:t>string</a:t>
            </a:r>
            <a:r>
              <a:rPr lang="en-US" sz="1200" dirty="0">
                <a:solidFill>
                  <a:srgbClr val="D9E8F7"/>
                </a:solidFill>
                <a:latin typeface="Consolas" panose="020B0609020204030204" pitchFamily="49" charset="0"/>
              </a:rPr>
              <a:t> </a:t>
            </a:r>
            <a:r>
              <a:rPr lang="en-US" sz="1200" dirty="0" err="1">
                <a:solidFill>
                  <a:srgbClr val="ED7F48"/>
                </a:solidFill>
                <a:latin typeface="Consolas" panose="020B0609020204030204" pitchFamily="49" charset="0"/>
              </a:rPr>
              <a:t>my_string</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a:t>
            </a:r>
            <a:r>
              <a:rPr lang="en-US" sz="1200" dirty="0">
                <a:solidFill>
                  <a:srgbClr val="D9E8F7"/>
                </a:solidFill>
                <a:latin typeface="Consolas" panose="020B0609020204030204" pitchFamily="49" charset="0"/>
              </a:rPr>
              <a:t> </a:t>
            </a:r>
            <a:r>
              <a:rPr lang="en-US" sz="1200" dirty="0">
                <a:solidFill>
                  <a:srgbClr val="17C6A3"/>
                </a:solidFill>
                <a:latin typeface="Consolas" panose="020B0609020204030204" pitchFamily="49" charset="0"/>
              </a:rPr>
              <a:t>"Volvo has the coolest cars"</a:t>
            </a:r>
            <a:r>
              <a:rPr lang="en-US" sz="1200" dirty="0">
                <a:solidFill>
                  <a:srgbClr val="E6E6FA"/>
                </a:solidFill>
                <a:latin typeface="Consolas" panose="020B0609020204030204" pitchFamily="49" charset="0"/>
              </a:rPr>
              <a:t>;</a:t>
            </a:r>
          </a:p>
          <a:p>
            <a:r>
              <a:rPr lang="en-US" sz="1200" dirty="0">
                <a:solidFill>
                  <a:srgbClr val="DD2867"/>
                </a:solidFill>
                <a:latin typeface="Consolas" panose="020B0609020204030204" pitchFamily="49" charset="0"/>
              </a:rPr>
              <a:t>	int</a:t>
            </a:r>
            <a:r>
              <a:rPr lang="en-US" sz="1200" dirty="0">
                <a:solidFill>
                  <a:srgbClr val="D9E8F7"/>
                </a:solidFill>
                <a:latin typeface="Consolas" panose="020B0609020204030204" pitchFamily="49" charset="0"/>
              </a:rPr>
              <a:t> </a:t>
            </a:r>
            <a:r>
              <a:rPr lang="en-US" sz="1200" dirty="0">
                <a:solidFill>
                  <a:srgbClr val="ED7F48"/>
                </a:solidFill>
                <a:latin typeface="Consolas" panose="020B0609020204030204" pitchFamily="49" charset="0"/>
              </a:rPr>
              <a:t>position</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a:t>
            </a:r>
            <a:r>
              <a:rPr lang="en-US" sz="1200" dirty="0">
                <a:solidFill>
                  <a:srgbClr val="D9E8F7"/>
                </a:solidFill>
                <a:latin typeface="Consolas" panose="020B0609020204030204" pitchFamily="49" charset="0"/>
              </a:rPr>
              <a:t> </a:t>
            </a:r>
            <a:r>
              <a:rPr lang="en-US" sz="1200" dirty="0" err="1">
                <a:solidFill>
                  <a:srgbClr val="FFBF26"/>
                </a:solidFill>
                <a:latin typeface="Consolas" panose="020B0609020204030204" pitchFamily="49" charset="0"/>
              </a:rPr>
              <a:t>my_string</a:t>
            </a:r>
            <a:r>
              <a:rPr lang="en-US" sz="1200" dirty="0" err="1">
                <a:solidFill>
                  <a:srgbClr val="E6E6FA"/>
                </a:solidFill>
                <a:latin typeface="Consolas" panose="020B0609020204030204" pitchFamily="49" charset="0"/>
              </a:rPr>
              <a:t>.</a:t>
            </a:r>
            <a:r>
              <a:rPr lang="en-US" sz="1200" dirty="0" err="1">
                <a:solidFill>
                  <a:srgbClr val="A7EC21"/>
                </a:solidFill>
                <a:latin typeface="Consolas" panose="020B0609020204030204" pitchFamily="49" charset="0"/>
              </a:rPr>
              <a:t>find</a:t>
            </a:r>
            <a:r>
              <a:rPr lang="en-US" sz="1200" dirty="0">
                <a:solidFill>
                  <a:srgbClr val="F9FAF4"/>
                </a:solidFill>
                <a:latin typeface="Consolas" panose="020B0609020204030204" pitchFamily="49" charset="0"/>
              </a:rPr>
              <a:t>(</a:t>
            </a:r>
            <a:r>
              <a:rPr lang="en-US" sz="1200" dirty="0">
                <a:solidFill>
                  <a:srgbClr val="17C6A3"/>
                </a:solidFill>
                <a:latin typeface="Consolas" panose="020B0609020204030204" pitchFamily="49" charset="0"/>
              </a:rPr>
              <a:t>"coolest"</a:t>
            </a:r>
            <a:r>
              <a:rPr lang="en-US" sz="1200" dirty="0">
                <a:solidFill>
                  <a:srgbClr val="F9FAF4"/>
                </a:solidFill>
                <a:latin typeface="Consolas" panose="020B0609020204030204" pitchFamily="49" charset="0"/>
              </a:rPr>
              <a:t>)</a:t>
            </a:r>
            <a:r>
              <a:rPr lang="en-US" sz="1200" dirty="0">
                <a:solidFill>
                  <a:srgbClr val="E6E6FA"/>
                </a:solidFill>
                <a:latin typeface="Consolas" panose="020B0609020204030204" pitchFamily="49" charset="0"/>
              </a:rPr>
              <a:t>;</a:t>
            </a:r>
            <a:r>
              <a:rPr lang="en-US" sz="1200" dirty="0">
                <a:solidFill>
                  <a:srgbClr val="626262"/>
                </a:solidFill>
                <a:latin typeface="Consolas" panose="020B0609020204030204" pitchFamily="49" charset="0"/>
              </a:rPr>
              <a:t>// Found at index (14)</a:t>
            </a:r>
          </a:p>
          <a:p>
            <a:r>
              <a:rPr lang="en-GB" sz="1200" dirty="0">
                <a:solidFill>
                  <a:srgbClr val="80F2F6"/>
                </a:solidFill>
                <a:latin typeface="Consolas" panose="020B0609020204030204" pitchFamily="49" charset="0"/>
              </a:rPr>
              <a:t>	std</a:t>
            </a:r>
            <a:r>
              <a:rPr lang="en-GB" sz="1200" dirty="0">
                <a:solidFill>
                  <a:srgbClr val="E6E6FA"/>
                </a:solidFill>
                <a:latin typeface="Consolas" panose="020B0609020204030204" pitchFamily="49" charset="0"/>
              </a:rPr>
              <a:t>::</a:t>
            </a:r>
            <a:r>
              <a:rPr lang="en-GB" sz="1200" dirty="0" err="1">
                <a:solidFill>
                  <a:srgbClr val="D9E8F7"/>
                </a:solidFill>
                <a:latin typeface="Consolas" panose="020B0609020204030204" pitchFamily="49" charset="0"/>
              </a:rPr>
              <a:t>cout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a:solidFill>
                  <a:srgbClr val="FFBF26"/>
                </a:solidFill>
                <a:latin typeface="Consolas" panose="020B0609020204030204" pitchFamily="49" charset="0"/>
              </a:rPr>
              <a:t>position</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a:solidFill>
                  <a:srgbClr val="80F2F6"/>
                </a:solidFill>
                <a:latin typeface="Consolas" panose="020B0609020204030204" pitchFamily="49" charset="0"/>
              </a:rPr>
              <a:t>std</a:t>
            </a:r>
            <a:r>
              <a:rPr lang="en-GB" sz="1200" dirty="0">
                <a:solidFill>
                  <a:srgbClr val="E6E6FA"/>
                </a:solidFill>
                <a:latin typeface="Consolas" panose="020B0609020204030204" pitchFamily="49" charset="0"/>
              </a:rPr>
              <a:t>::</a:t>
            </a:r>
            <a:r>
              <a:rPr lang="en-GB" sz="1200" dirty="0" err="1">
                <a:solidFill>
                  <a:srgbClr val="96EC3F"/>
                </a:solidFill>
                <a:latin typeface="Consolas" panose="020B0609020204030204" pitchFamily="49" charset="0"/>
              </a:rPr>
              <a:t>endl</a:t>
            </a:r>
            <a:r>
              <a:rPr lang="en-GB" sz="1200" dirty="0">
                <a:solidFill>
                  <a:srgbClr val="E6E6FA"/>
                </a:solidFill>
                <a:latin typeface="Consolas" panose="020B0609020204030204" pitchFamily="49" charset="0"/>
              </a:rPr>
              <a:t>;</a:t>
            </a:r>
          </a:p>
          <a:p>
            <a:r>
              <a:rPr lang="en-US" sz="1200" dirty="0">
                <a:solidFill>
                  <a:srgbClr val="FFBF26"/>
                </a:solidFill>
                <a:latin typeface="Consolas" panose="020B0609020204030204" pitchFamily="49" charset="0"/>
              </a:rPr>
              <a:t>	position</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a:t>
            </a:r>
            <a:r>
              <a:rPr lang="en-US" sz="1200" dirty="0">
                <a:solidFill>
                  <a:srgbClr val="D9E8F7"/>
                </a:solidFill>
                <a:latin typeface="Consolas" panose="020B0609020204030204" pitchFamily="49" charset="0"/>
              </a:rPr>
              <a:t> </a:t>
            </a:r>
            <a:r>
              <a:rPr lang="en-US" sz="1200" dirty="0" err="1">
                <a:solidFill>
                  <a:srgbClr val="FFBF26"/>
                </a:solidFill>
                <a:latin typeface="Consolas" panose="020B0609020204030204" pitchFamily="49" charset="0"/>
              </a:rPr>
              <a:t>my_string</a:t>
            </a:r>
            <a:r>
              <a:rPr lang="en-US" sz="1200" dirty="0" err="1">
                <a:solidFill>
                  <a:srgbClr val="E6E6FA"/>
                </a:solidFill>
                <a:latin typeface="Consolas" panose="020B0609020204030204" pitchFamily="49" charset="0"/>
              </a:rPr>
              <a:t>.</a:t>
            </a:r>
            <a:r>
              <a:rPr lang="en-US" sz="1200" dirty="0" err="1">
                <a:solidFill>
                  <a:srgbClr val="A7EC21"/>
                </a:solidFill>
                <a:latin typeface="Consolas" panose="020B0609020204030204" pitchFamily="49" charset="0"/>
              </a:rPr>
              <a:t>find</a:t>
            </a:r>
            <a:r>
              <a:rPr lang="en-US" sz="1200" dirty="0">
                <a:solidFill>
                  <a:srgbClr val="F9FAF4"/>
                </a:solidFill>
                <a:latin typeface="Consolas" panose="020B0609020204030204" pitchFamily="49" charset="0"/>
              </a:rPr>
              <a:t>(</a:t>
            </a:r>
            <a:r>
              <a:rPr lang="en-US" sz="1200" dirty="0">
                <a:solidFill>
                  <a:srgbClr val="17C6A3"/>
                </a:solidFill>
                <a:latin typeface="Consolas" panose="020B0609020204030204" pitchFamily="49" charset="0"/>
              </a:rPr>
              <a:t>"Tesla"</a:t>
            </a:r>
            <a:r>
              <a:rPr lang="en-US" sz="1200" dirty="0">
                <a:solidFill>
                  <a:srgbClr val="F9FAF4"/>
                </a:solidFill>
                <a:latin typeface="Consolas" panose="020B0609020204030204" pitchFamily="49" charset="0"/>
              </a:rPr>
              <a:t>)</a:t>
            </a:r>
            <a:r>
              <a:rPr lang="en-US" sz="1200" dirty="0">
                <a:solidFill>
                  <a:srgbClr val="E6E6FA"/>
                </a:solidFill>
                <a:latin typeface="Consolas" panose="020B0609020204030204" pitchFamily="49" charset="0"/>
              </a:rPr>
              <a:t>;</a:t>
            </a:r>
            <a:r>
              <a:rPr lang="en-US" sz="1200" dirty="0">
                <a:solidFill>
                  <a:srgbClr val="626262"/>
                </a:solidFill>
                <a:latin typeface="Consolas" panose="020B0609020204030204" pitchFamily="49" charset="0"/>
              </a:rPr>
              <a:t>// Not found (-1)</a:t>
            </a:r>
          </a:p>
          <a:p>
            <a:r>
              <a:rPr lang="en-GB" sz="1200" dirty="0">
                <a:solidFill>
                  <a:srgbClr val="80F2F6"/>
                </a:solidFill>
                <a:latin typeface="Consolas" panose="020B0609020204030204" pitchFamily="49" charset="0"/>
              </a:rPr>
              <a:t>	std</a:t>
            </a:r>
            <a:r>
              <a:rPr lang="en-GB" sz="1200" dirty="0">
                <a:solidFill>
                  <a:srgbClr val="E6E6FA"/>
                </a:solidFill>
                <a:latin typeface="Consolas" panose="020B0609020204030204" pitchFamily="49" charset="0"/>
              </a:rPr>
              <a:t>::</a:t>
            </a:r>
            <a:r>
              <a:rPr lang="en-GB" sz="1200" dirty="0" err="1">
                <a:solidFill>
                  <a:srgbClr val="D9E8F7"/>
                </a:solidFill>
                <a:latin typeface="Consolas" panose="020B0609020204030204" pitchFamily="49" charset="0"/>
              </a:rPr>
              <a:t>cout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a:solidFill>
                  <a:srgbClr val="FFBF26"/>
                </a:solidFill>
                <a:latin typeface="Consolas" panose="020B0609020204030204" pitchFamily="49" charset="0"/>
              </a:rPr>
              <a:t>position</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a:solidFill>
                  <a:srgbClr val="80F2F6"/>
                </a:solidFill>
                <a:latin typeface="Consolas" panose="020B0609020204030204" pitchFamily="49" charset="0"/>
              </a:rPr>
              <a:t>std</a:t>
            </a:r>
            <a:r>
              <a:rPr lang="en-GB" sz="1200" dirty="0">
                <a:solidFill>
                  <a:srgbClr val="E6E6FA"/>
                </a:solidFill>
                <a:latin typeface="Consolas" panose="020B0609020204030204" pitchFamily="49" charset="0"/>
              </a:rPr>
              <a:t>::</a:t>
            </a:r>
            <a:r>
              <a:rPr lang="en-GB" sz="1200" dirty="0" err="1">
                <a:solidFill>
                  <a:srgbClr val="96EC3F"/>
                </a:solidFill>
                <a:latin typeface="Consolas" panose="020B0609020204030204" pitchFamily="49" charset="0"/>
              </a:rPr>
              <a:t>endl</a:t>
            </a:r>
            <a:r>
              <a:rPr lang="en-GB" sz="1200"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a:t>
            </a:r>
            <a:endParaRPr lang="en-US" sz="1200" noProof="1">
              <a:solidFill>
                <a:schemeClr val="bg1"/>
              </a:solidFill>
              <a:latin typeface="Consolas" panose="020B0609020204030204" pitchFamily="49" charset="0"/>
            </a:endParaRPr>
          </a:p>
        </p:txBody>
      </p:sp>
      <p:sp>
        <p:nvSpPr>
          <p:cNvPr id="8" name="Rectangle 7">
            <a:extLst>
              <a:ext uri="{FF2B5EF4-FFF2-40B4-BE49-F238E27FC236}">
                <a16:creationId xmlns:a16="http://schemas.microsoft.com/office/drawing/2014/main" id="{189237B4-D29B-404B-A526-35417B81229F}"/>
              </a:ext>
            </a:extLst>
          </p:cNvPr>
          <p:cNvSpPr/>
          <p:nvPr/>
        </p:nvSpPr>
        <p:spPr>
          <a:xfrm>
            <a:off x="361741" y="5035335"/>
            <a:ext cx="8170477" cy="8650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dirty="0">
                <a:solidFill>
                  <a:srgbClr val="FFFF00"/>
                </a:solidFill>
                <a:latin typeface="Consolas" panose="020B0609020204030204" pitchFamily="49" charset="0"/>
                <a:cs typeface="Courier New" panose="02070309020205020404" pitchFamily="49" charset="0"/>
              </a:rPr>
              <a:t>Output: </a:t>
            </a:r>
            <a:r>
              <a:rPr lang="en-US" dirty="0">
                <a:solidFill>
                  <a:schemeClr val="bg1"/>
                </a:solidFill>
                <a:latin typeface="Consolas" panose="020B0609020204030204" pitchFamily="49" charset="0"/>
              </a:rPr>
              <a:t>14</a:t>
            </a:r>
          </a:p>
          <a:p>
            <a:r>
              <a:rPr lang="en-US" dirty="0">
                <a:solidFill>
                  <a:schemeClr val="bg1"/>
                </a:solidFill>
                <a:latin typeface="Consolas" panose="020B0609020204030204" pitchFamily="49" charset="0"/>
              </a:rPr>
              <a:t>		 -1</a:t>
            </a:r>
            <a:endParaRPr lang="en-US"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49233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String replacement</a:t>
            </a:r>
          </a:p>
        </p:txBody>
      </p:sp>
      <p:sp>
        <p:nvSpPr>
          <p:cNvPr id="3" name="Underrubrik 2"/>
          <p:cNvSpPr txBox="1">
            <a:spLocks/>
          </p:cNvSpPr>
          <p:nvPr/>
        </p:nvSpPr>
        <p:spPr>
          <a:xfrm>
            <a:off x="439901" y="1549399"/>
            <a:ext cx="8170478" cy="2249715"/>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There is a function in std::string called </a:t>
            </a:r>
            <a:r>
              <a:rPr lang="en-US" sz="2000" b="1" i="1" spc="50" dirty="0">
                <a:solidFill>
                  <a:schemeClr val="bg1"/>
                </a:solidFill>
                <a:latin typeface="Roboto" pitchFamily="2" charset="0"/>
                <a:ea typeface="Roboto" pitchFamily="2" charset="0"/>
              </a:rPr>
              <a:t>replace() </a:t>
            </a:r>
            <a:r>
              <a:rPr lang="en-US" sz="2000" b="1" spc="50" dirty="0">
                <a:solidFill>
                  <a:schemeClr val="bg1"/>
                </a:solidFill>
                <a:latin typeface="Roboto" pitchFamily="2" charset="0"/>
                <a:ea typeface="Roboto" pitchFamily="2" charset="0"/>
              </a:rPr>
              <a:t>which you can use for replacing something in your string</a:t>
            </a:r>
          </a:p>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Write what you want to replace, together with the position and length, within the parentheses</a:t>
            </a:r>
          </a:p>
          <a:p>
            <a:pPr marL="1257300" lvl="2" indent="-3429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Example: </a:t>
            </a:r>
            <a:r>
              <a:rPr lang="en-US" sz="1600" b="1" spc="50" noProof="1">
                <a:solidFill>
                  <a:schemeClr val="bg1"/>
                </a:solidFill>
                <a:latin typeface="Roboto" pitchFamily="2" charset="0"/>
                <a:ea typeface="Roboto" pitchFamily="2" charset="0"/>
              </a:rPr>
              <a:t>my_string.replace(position, length, string)</a:t>
            </a:r>
            <a:endParaRPr lang="en-US" sz="2000" b="1" spc="50" dirty="0">
              <a:solidFill>
                <a:schemeClr val="bg1"/>
              </a:solidFill>
              <a:latin typeface="Roboto" pitchFamily="2" charset="0"/>
              <a:ea typeface="Roboto" pitchFamily="2" charset="0"/>
            </a:endParaRPr>
          </a:p>
          <a:p>
            <a:pPr lvl="1" algn="l">
              <a:lnSpc>
                <a:spcPts val="2600"/>
              </a:lnSpc>
            </a:pPr>
            <a:endParaRPr lang="en-US" sz="2000" b="1" spc="50" dirty="0">
              <a:solidFill>
                <a:schemeClr val="bg1"/>
              </a:solidFill>
              <a:latin typeface="Roboto" pitchFamily="2" charset="0"/>
              <a:ea typeface="Roboto" pitchFamily="2" charset="0"/>
            </a:endParaRPr>
          </a:p>
        </p:txBody>
      </p:sp>
      <p:sp>
        <p:nvSpPr>
          <p:cNvPr id="7" name="Rectangle 6">
            <a:extLst>
              <a:ext uri="{FF2B5EF4-FFF2-40B4-BE49-F238E27FC236}">
                <a16:creationId xmlns:a16="http://schemas.microsoft.com/office/drawing/2014/main" id="{75819412-C0A5-4D30-9916-4869DC074A64}"/>
              </a:ext>
            </a:extLst>
          </p:cNvPr>
          <p:cNvSpPr/>
          <p:nvPr/>
        </p:nvSpPr>
        <p:spPr>
          <a:xfrm>
            <a:off x="439901" y="3346315"/>
            <a:ext cx="8284999" cy="1887165"/>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&lt;iostream&gt;</a:t>
            </a:r>
          </a:p>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&lt;string&gt;</a:t>
            </a:r>
          </a:p>
          <a:p>
            <a:endParaRPr lang="en-GB" sz="1200" dirty="0">
              <a:latin typeface="Consolas" panose="020B0609020204030204" pitchFamily="49" charset="0"/>
            </a:endParaRPr>
          </a:p>
          <a:p>
            <a:r>
              <a:rPr lang="en-GB" sz="1200" dirty="0">
                <a:solidFill>
                  <a:srgbClr val="DD2867"/>
                </a:solidFill>
                <a:latin typeface="Consolas" panose="020B0609020204030204" pitchFamily="49" charset="0"/>
              </a:rPr>
              <a:t>int</a:t>
            </a:r>
            <a:r>
              <a:rPr lang="en-GB" sz="1200" dirty="0">
                <a:solidFill>
                  <a:srgbClr val="D9E8F7"/>
                </a:solidFill>
                <a:latin typeface="Consolas" panose="020B0609020204030204" pitchFamily="49" charset="0"/>
              </a:rPr>
              <a:t> </a:t>
            </a:r>
            <a:r>
              <a:rPr lang="en-GB" sz="1200" dirty="0">
                <a:solidFill>
                  <a:srgbClr val="0DD140"/>
                </a:solidFill>
                <a:latin typeface="Consolas" panose="020B0609020204030204" pitchFamily="49" charset="0"/>
              </a:rPr>
              <a:t>main</a:t>
            </a:r>
            <a:r>
              <a:rPr lang="en-GB" sz="1200" dirty="0">
                <a:solidFill>
                  <a:srgbClr val="F9FAF4"/>
                </a:solidFill>
                <a:latin typeface="Consolas" panose="020B0609020204030204" pitchFamily="49" charset="0"/>
              </a:rPr>
              <a:t>()</a:t>
            </a:r>
          </a:p>
          <a:p>
            <a:r>
              <a:rPr lang="en-GB" sz="1200" dirty="0">
                <a:solidFill>
                  <a:srgbClr val="F9FAF4"/>
                </a:solidFill>
                <a:latin typeface="Consolas" panose="020B0609020204030204" pitchFamily="49" charset="0"/>
              </a:rPr>
              <a:t>{</a:t>
            </a:r>
          </a:p>
          <a:p>
            <a:r>
              <a:rPr lang="en-US" sz="1200" dirty="0">
                <a:solidFill>
                  <a:srgbClr val="80F2F6"/>
                </a:solidFill>
                <a:latin typeface="Consolas" panose="020B0609020204030204" pitchFamily="49" charset="0"/>
              </a:rPr>
              <a:t>	std</a:t>
            </a:r>
            <a:r>
              <a:rPr lang="en-US" sz="1200" dirty="0">
                <a:solidFill>
                  <a:srgbClr val="E6E6FA"/>
                </a:solidFill>
                <a:latin typeface="Consolas" panose="020B0609020204030204" pitchFamily="49" charset="0"/>
              </a:rPr>
              <a:t>::</a:t>
            </a:r>
            <a:r>
              <a:rPr lang="en-US" sz="1200" dirty="0">
                <a:solidFill>
                  <a:srgbClr val="1290C3"/>
                </a:solidFill>
                <a:latin typeface="Consolas" panose="020B0609020204030204" pitchFamily="49" charset="0"/>
              </a:rPr>
              <a:t>string</a:t>
            </a:r>
            <a:r>
              <a:rPr lang="en-US" sz="1200" dirty="0">
                <a:solidFill>
                  <a:srgbClr val="D9E8F7"/>
                </a:solidFill>
                <a:latin typeface="Consolas" panose="020B0609020204030204" pitchFamily="49" charset="0"/>
              </a:rPr>
              <a:t> </a:t>
            </a:r>
            <a:r>
              <a:rPr lang="en-US" sz="1200" dirty="0" err="1">
                <a:solidFill>
                  <a:srgbClr val="ED7F48"/>
                </a:solidFill>
                <a:latin typeface="Consolas" panose="020B0609020204030204" pitchFamily="49" charset="0"/>
              </a:rPr>
              <a:t>my_string</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a:t>
            </a:r>
            <a:r>
              <a:rPr lang="en-US" sz="1200" dirty="0">
                <a:solidFill>
                  <a:srgbClr val="D9E8F7"/>
                </a:solidFill>
                <a:latin typeface="Consolas" panose="020B0609020204030204" pitchFamily="49" charset="0"/>
              </a:rPr>
              <a:t> </a:t>
            </a:r>
            <a:r>
              <a:rPr lang="en-US" sz="1200" dirty="0">
                <a:solidFill>
                  <a:srgbClr val="17C6A3"/>
                </a:solidFill>
                <a:latin typeface="Consolas" panose="020B0609020204030204" pitchFamily="49" charset="0"/>
              </a:rPr>
              <a:t>"Tesla is the best car in the world"</a:t>
            </a:r>
            <a:r>
              <a:rPr lang="en-US" sz="1200" dirty="0">
                <a:solidFill>
                  <a:srgbClr val="E6E6FA"/>
                </a:solidFill>
                <a:latin typeface="Consolas" panose="020B0609020204030204" pitchFamily="49" charset="0"/>
              </a:rPr>
              <a:t>;</a:t>
            </a:r>
          </a:p>
          <a:p>
            <a:r>
              <a:rPr lang="en-US" sz="1200" dirty="0">
                <a:solidFill>
                  <a:srgbClr val="FFBF26"/>
                </a:solidFill>
                <a:latin typeface="Consolas" panose="020B0609020204030204" pitchFamily="49" charset="0"/>
              </a:rPr>
              <a:t>	</a:t>
            </a:r>
            <a:r>
              <a:rPr lang="en-US" sz="1200" dirty="0" err="1">
                <a:solidFill>
                  <a:srgbClr val="FFBF26"/>
                </a:solidFill>
                <a:latin typeface="Consolas" panose="020B0609020204030204" pitchFamily="49" charset="0"/>
              </a:rPr>
              <a:t>my_string</a:t>
            </a:r>
            <a:r>
              <a:rPr lang="en-US" sz="1200" dirty="0" err="1">
                <a:solidFill>
                  <a:srgbClr val="E6E6FA"/>
                </a:solidFill>
                <a:latin typeface="Consolas" panose="020B0609020204030204" pitchFamily="49" charset="0"/>
              </a:rPr>
              <a:t>.</a:t>
            </a:r>
            <a:r>
              <a:rPr lang="en-US" sz="1200" dirty="0" err="1">
                <a:solidFill>
                  <a:srgbClr val="A7EC21"/>
                </a:solidFill>
                <a:latin typeface="Consolas" panose="020B0609020204030204" pitchFamily="49" charset="0"/>
              </a:rPr>
              <a:t>replace</a:t>
            </a:r>
            <a:r>
              <a:rPr lang="en-US" sz="1200" dirty="0">
                <a:solidFill>
                  <a:srgbClr val="F9FAF4"/>
                </a:solidFill>
                <a:latin typeface="Consolas" panose="020B0609020204030204" pitchFamily="49" charset="0"/>
              </a:rPr>
              <a:t>(</a:t>
            </a:r>
            <a:r>
              <a:rPr lang="en-US" sz="1200" dirty="0">
                <a:solidFill>
                  <a:srgbClr val="6897BB"/>
                </a:solidFill>
                <a:latin typeface="Consolas" panose="020B0609020204030204" pitchFamily="49" charset="0"/>
              </a:rPr>
              <a:t>0</a:t>
            </a:r>
            <a:r>
              <a:rPr lang="en-US" sz="1200" dirty="0">
                <a:solidFill>
                  <a:srgbClr val="E6E6FA"/>
                </a:solidFill>
                <a:latin typeface="Consolas" panose="020B0609020204030204" pitchFamily="49" charset="0"/>
              </a:rPr>
              <a:t>,</a:t>
            </a:r>
            <a:r>
              <a:rPr lang="en-US" sz="1200" dirty="0">
                <a:solidFill>
                  <a:srgbClr val="6897BB"/>
                </a:solidFill>
                <a:latin typeface="Consolas" panose="020B0609020204030204" pitchFamily="49" charset="0"/>
              </a:rPr>
              <a:t>5</a:t>
            </a:r>
            <a:r>
              <a:rPr lang="en-US" sz="1200" dirty="0">
                <a:solidFill>
                  <a:srgbClr val="E6E6FA"/>
                </a:solidFill>
                <a:latin typeface="Consolas" panose="020B0609020204030204" pitchFamily="49" charset="0"/>
              </a:rPr>
              <a:t>,</a:t>
            </a:r>
            <a:r>
              <a:rPr lang="en-US" sz="1200" dirty="0">
                <a:solidFill>
                  <a:srgbClr val="D9E8F7"/>
                </a:solidFill>
                <a:latin typeface="Consolas" panose="020B0609020204030204" pitchFamily="49" charset="0"/>
              </a:rPr>
              <a:t> </a:t>
            </a:r>
            <a:r>
              <a:rPr lang="en-US" sz="1200" dirty="0">
                <a:solidFill>
                  <a:srgbClr val="17C6A3"/>
                </a:solidFill>
                <a:latin typeface="Consolas" panose="020B0609020204030204" pitchFamily="49" charset="0"/>
              </a:rPr>
              <a:t>"Volvo"</a:t>
            </a:r>
            <a:r>
              <a:rPr lang="en-US" sz="1200" dirty="0">
                <a:solidFill>
                  <a:srgbClr val="F9FAF4"/>
                </a:solidFill>
                <a:latin typeface="Consolas" panose="020B0609020204030204" pitchFamily="49" charset="0"/>
              </a:rPr>
              <a:t>)</a:t>
            </a:r>
            <a:r>
              <a:rPr lang="en-US" sz="1200" dirty="0">
                <a:solidFill>
                  <a:srgbClr val="E6E6FA"/>
                </a:solidFill>
                <a:latin typeface="Consolas" panose="020B0609020204030204" pitchFamily="49" charset="0"/>
              </a:rPr>
              <a:t>;</a:t>
            </a:r>
          </a:p>
          <a:p>
            <a:r>
              <a:rPr lang="en-GB" sz="1200" dirty="0">
                <a:solidFill>
                  <a:srgbClr val="80F2F6"/>
                </a:solidFill>
                <a:latin typeface="Consolas" panose="020B0609020204030204" pitchFamily="49" charset="0"/>
              </a:rPr>
              <a:t>	std</a:t>
            </a:r>
            <a:r>
              <a:rPr lang="en-GB" sz="1200" dirty="0">
                <a:solidFill>
                  <a:srgbClr val="E6E6FA"/>
                </a:solidFill>
                <a:latin typeface="Consolas" panose="020B0609020204030204" pitchFamily="49" charset="0"/>
              </a:rPr>
              <a:t>::</a:t>
            </a:r>
            <a:r>
              <a:rPr lang="en-GB" sz="1200" dirty="0" err="1">
                <a:solidFill>
                  <a:srgbClr val="D9E8F7"/>
                </a:solidFill>
                <a:latin typeface="Consolas" panose="020B0609020204030204" pitchFamily="49" charset="0"/>
              </a:rPr>
              <a:t>cout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err="1">
                <a:solidFill>
                  <a:srgbClr val="FFBF26"/>
                </a:solidFill>
                <a:latin typeface="Consolas" panose="020B0609020204030204" pitchFamily="49" charset="0"/>
              </a:rPr>
              <a:t>my_string</a:t>
            </a:r>
            <a:r>
              <a:rPr lang="en-GB" sz="1200"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a:t>
            </a:r>
            <a:endParaRPr lang="en-US" sz="1200" noProof="1">
              <a:solidFill>
                <a:schemeClr val="bg1"/>
              </a:solidFill>
              <a:latin typeface="Consolas" panose="020B0609020204030204" pitchFamily="49" charset="0"/>
            </a:endParaRPr>
          </a:p>
        </p:txBody>
      </p:sp>
      <p:sp>
        <p:nvSpPr>
          <p:cNvPr id="8" name="Rectangle 7">
            <a:extLst>
              <a:ext uri="{FF2B5EF4-FFF2-40B4-BE49-F238E27FC236}">
                <a16:creationId xmlns:a16="http://schemas.microsoft.com/office/drawing/2014/main" id="{189237B4-D29B-404B-A526-35417B81229F}"/>
              </a:ext>
            </a:extLst>
          </p:cNvPr>
          <p:cNvSpPr/>
          <p:nvPr/>
        </p:nvSpPr>
        <p:spPr>
          <a:xfrm>
            <a:off x="439901" y="5327743"/>
            <a:ext cx="8284999" cy="536575"/>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dirty="0">
                <a:solidFill>
                  <a:srgbClr val="FFFF00"/>
                </a:solidFill>
                <a:latin typeface="Consolas" panose="020B0609020204030204" pitchFamily="49" charset="0"/>
                <a:cs typeface="Courier New" panose="02070309020205020404" pitchFamily="49" charset="0"/>
              </a:rPr>
              <a:t>Output: </a:t>
            </a:r>
            <a:r>
              <a:rPr lang="en-US" dirty="0">
                <a:solidFill>
                  <a:schemeClr val="bg1"/>
                </a:solidFill>
                <a:latin typeface="Consolas" panose="020B0609020204030204" pitchFamily="49" charset="0"/>
              </a:rPr>
              <a:t>Volvo is the best car in the world</a:t>
            </a:r>
            <a:endParaRPr lang="en-US"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5257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String replacement continued (single)</a:t>
            </a:r>
          </a:p>
        </p:txBody>
      </p:sp>
      <p:sp>
        <p:nvSpPr>
          <p:cNvPr id="3" name="Underrubrik 2"/>
          <p:cNvSpPr txBox="1">
            <a:spLocks/>
          </p:cNvSpPr>
          <p:nvPr/>
        </p:nvSpPr>
        <p:spPr>
          <a:xfrm>
            <a:off x="439901" y="1549400"/>
            <a:ext cx="8170478" cy="118375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If you have dynamic string and don´t know the index you can combine “replace” with “find” and “length”</a:t>
            </a:r>
          </a:p>
        </p:txBody>
      </p:sp>
      <p:sp>
        <p:nvSpPr>
          <p:cNvPr id="7" name="Rectangle 6">
            <a:extLst>
              <a:ext uri="{FF2B5EF4-FFF2-40B4-BE49-F238E27FC236}">
                <a16:creationId xmlns:a16="http://schemas.microsoft.com/office/drawing/2014/main" id="{75819412-C0A5-4D30-9916-4869DC074A64}"/>
              </a:ext>
            </a:extLst>
          </p:cNvPr>
          <p:cNvSpPr/>
          <p:nvPr/>
        </p:nvSpPr>
        <p:spPr>
          <a:xfrm>
            <a:off x="247637" y="2403660"/>
            <a:ext cx="8583871" cy="2349923"/>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400" dirty="0">
                <a:solidFill>
                  <a:srgbClr val="DD2867"/>
                </a:solidFill>
                <a:latin typeface="Consolas" panose="020B0609020204030204" pitchFamily="49" charset="0"/>
              </a:rPr>
              <a:t>#include</a:t>
            </a:r>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&lt;iostream&gt;</a:t>
            </a:r>
          </a:p>
          <a:p>
            <a:r>
              <a:rPr lang="en-GB" sz="1400" dirty="0">
                <a:solidFill>
                  <a:srgbClr val="DD2867"/>
                </a:solidFill>
                <a:latin typeface="Consolas" panose="020B0609020204030204" pitchFamily="49" charset="0"/>
              </a:rPr>
              <a:t>#include</a:t>
            </a:r>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&lt;string&gt;</a:t>
            </a:r>
          </a:p>
          <a:p>
            <a:endParaRPr lang="en-GB" sz="1400" dirty="0">
              <a:latin typeface="Consolas" panose="020B0609020204030204" pitchFamily="49" charset="0"/>
            </a:endParaRPr>
          </a:p>
          <a:p>
            <a:r>
              <a:rPr lang="en-GB" sz="1400" dirty="0">
                <a:solidFill>
                  <a:srgbClr val="DD2867"/>
                </a:solidFill>
                <a:latin typeface="Consolas" panose="020B0609020204030204" pitchFamily="49" charset="0"/>
              </a:rPr>
              <a:t>int</a:t>
            </a:r>
            <a:r>
              <a:rPr lang="en-GB" sz="1400" dirty="0">
                <a:solidFill>
                  <a:srgbClr val="D9E8F7"/>
                </a:solidFill>
                <a:latin typeface="Consolas" panose="020B0609020204030204" pitchFamily="49" charset="0"/>
              </a:rPr>
              <a:t> </a:t>
            </a:r>
            <a:r>
              <a:rPr lang="en-GB" sz="1400" dirty="0">
                <a:solidFill>
                  <a:srgbClr val="0DD140"/>
                </a:solidFill>
                <a:latin typeface="Consolas" panose="020B0609020204030204" pitchFamily="49" charset="0"/>
              </a:rPr>
              <a:t>main</a:t>
            </a:r>
            <a:r>
              <a:rPr lang="en-GB" sz="1400" dirty="0">
                <a:solidFill>
                  <a:srgbClr val="F9FAF4"/>
                </a:solidFill>
                <a:latin typeface="Consolas" panose="020B0609020204030204" pitchFamily="49" charset="0"/>
              </a:rPr>
              <a:t>()</a:t>
            </a:r>
          </a:p>
          <a:p>
            <a:r>
              <a:rPr lang="en-GB" sz="1400" dirty="0">
                <a:solidFill>
                  <a:srgbClr val="F9FAF4"/>
                </a:solidFill>
                <a:latin typeface="Consolas" panose="020B0609020204030204" pitchFamily="49" charset="0"/>
              </a:rPr>
              <a:t>{</a:t>
            </a:r>
          </a:p>
          <a:p>
            <a:r>
              <a:rPr lang="en-US" sz="1400" dirty="0">
                <a:solidFill>
                  <a:srgbClr val="80F2F6"/>
                </a:solidFill>
                <a:latin typeface="Consolas" panose="020B0609020204030204" pitchFamily="49" charset="0"/>
              </a:rPr>
              <a:t>	std</a:t>
            </a:r>
            <a:r>
              <a:rPr lang="en-US" sz="1400" dirty="0">
                <a:solidFill>
                  <a:srgbClr val="E6E6FA"/>
                </a:solidFill>
                <a:latin typeface="Consolas" panose="020B0609020204030204" pitchFamily="49" charset="0"/>
              </a:rPr>
              <a:t>::</a:t>
            </a:r>
            <a:r>
              <a:rPr lang="en-US" sz="1400" dirty="0">
                <a:solidFill>
                  <a:srgbClr val="1290C3"/>
                </a:solidFill>
                <a:latin typeface="Consolas" panose="020B0609020204030204" pitchFamily="49" charset="0"/>
              </a:rPr>
              <a:t>string</a:t>
            </a:r>
            <a:r>
              <a:rPr lang="en-US" sz="1400" dirty="0">
                <a:solidFill>
                  <a:srgbClr val="D9E8F7"/>
                </a:solidFill>
                <a:latin typeface="Consolas" panose="020B0609020204030204" pitchFamily="49" charset="0"/>
              </a:rPr>
              <a:t> </a:t>
            </a:r>
            <a:r>
              <a:rPr lang="en-US" sz="1400" dirty="0" err="1">
                <a:solidFill>
                  <a:srgbClr val="ED7F48"/>
                </a:solidFill>
                <a:latin typeface="Consolas" panose="020B0609020204030204" pitchFamily="49" charset="0"/>
              </a:rPr>
              <a:t>my_string</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17C6A3"/>
                </a:solidFill>
                <a:latin typeface="Consolas" panose="020B0609020204030204" pitchFamily="49" charset="0"/>
              </a:rPr>
              <a:t>"Sam says Tesla is best"</a:t>
            </a:r>
            <a:r>
              <a:rPr lang="en-US" sz="1400" dirty="0">
                <a:solidFill>
                  <a:srgbClr val="E6E6FA"/>
                </a:solidFill>
                <a:latin typeface="Consolas" panose="020B0609020204030204" pitchFamily="49" charset="0"/>
              </a:rPr>
              <a:t>;</a:t>
            </a:r>
          </a:p>
          <a:p>
            <a:r>
              <a:rPr lang="en-GB" sz="1400" dirty="0">
                <a:solidFill>
                  <a:srgbClr val="80F2F6"/>
                </a:solidFill>
                <a:latin typeface="Consolas" panose="020B0609020204030204" pitchFamily="49" charset="0"/>
              </a:rPr>
              <a:t>	std</a:t>
            </a:r>
            <a:r>
              <a:rPr lang="en-GB" sz="1400" dirty="0">
                <a:solidFill>
                  <a:srgbClr val="E6E6FA"/>
                </a:solidFill>
                <a:latin typeface="Consolas" panose="020B0609020204030204" pitchFamily="49" charset="0"/>
              </a:rPr>
              <a:t>::</a:t>
            </a:r>
            <a:r>
              <a:rPr lang="en-GB" sz="1400" dirty="0">
                <a:solidFill>
                  <a:srgbClr val="1290C3"/>
                </a:solidFill>
                <a:latin typeface="Consolas" panose="020B0609020204030204" pitchFamily="49" charset="0"/>
              </a:rPr>
              <a:t>string</a:t>
            </a:r>
            <a:r>
              <a:rPr lang="en-GB" sz="1400" dirty="0">
                <a:solidFill>
                  <a:srgbClr val="D9E8F7"/>
                </a:solidFill>
                <a:latin typeface="Consolas" panose="020B0609020204030204" pitchFamily="49" charset="0"/>
              </a:rPr>
              <a:t> </a:t>
            </a:r>
            <a:r>
              <a:rPr lang="en-GB" sz="1400" dirty="0" err="1">
                <a:solidFill>
                  <a:srgbClr val="ED7F48"/>
                </a:solidFill>
                <a:latin typeface="Consolas" panose="020B0609020204030204" pitchFamily="49" charset="0"/>
              </a:rPr>
              <a:t>repl</a:t>
            </a:r>
            <a:r>
              <a:rPr lang="en-GB" sz="1400" dirty="0">
                <a:solidFill>
                  <a:srgbClr val="D9E8F7"/>
                </a:solidFill>
                <a:latin typeface="Consolas" panose="020B0609020204030204" pitchFamily="49" charset="0"/>
              </a:rPr>
              <a:t> </a:t>
            </a:r>
            <a:r>
              <a:rPr lang="en-GB" sz="1400" dirty="0">
                <a:solidFill>
                  <a:srgbClr val="E6E6FA"/>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"Tesla"</a:t>
            </a:r>
            <a:r>
              <a:rPr lang="en-GB" sz="1400" dirty="0">
                <a:solidFill>
                  <a:srgbClr val="E6E6FA"/>
                </a:solidFill>
                <a:latin typeface="Consolas" panose="020B0609020204030204" pitchFamily="49" charset="0"/>
              </a:rPr>
              <a:t>;</a:t>
            </a:r>
          </a:p>
          <a:p>
            <a:r>
              <a:rPr lang="en-US" sz="1400" dirty="0">
                <a:solidFill>
                  <a:srgbClr val="FFBF26"/>
                </a:solidFill>
                <a:latin typeface="Consolas" panose="020B0609020204030204" pitchFamily="49" charset="0"/>
              </a:rPr>
              <a:t>	</a:t>
            </a:r>
            <a:r>
              <a:rPr lang="en-US" sz="1400" dirty="0" err="1">
                <a:solidFill>
                  <a:srgbClr val="FFBF26"/>
                </a:solidFill>
                <a:latin typeface="Consolas" panose="020B0609020204030204" pitchFamily="49" charset="0"/>
              </a:rPr>
              <a:t>my_string</a:t>
            </a:r>
            <a:r>
              <a:rPr lang="en-US" sz="1400" dirty="0" err="1">
                <a:solidFill>
                  <a:srgbClr val="E6E6FA"/>
                </a:solidFill>
                <a:latin typeface="Consolas" panose="020B0609020204030204" pitchFamily="49" charset="0"/>
              </a:rPr>
              <a:t>.</a:t>
            </a:r>
            <a:r>
              <a:rPr lang="en-US" sz="1400" dirty="0" err="1">
                <a:solidFill>
                  <a:srgbClr val="A7EC21"/>
                </a:solidFill>
                <a:latin typeface="Consolas" panose="020B0609020204030204" pitchFamily="49" charset="0"/>
              </a:rPr>
              <a:t>replace</a:t>
            </a:r>
            <a:r>
              <a:rPr lang="en-US" sz="1400" dirty="0">
                <a:solidFill>
                  <a:srgbClr val="F9FAF4"/>
                </a:solidFill>
                <a:latin typeface="Consolas" panose="020B0609020204030204" pitchFamily="49" charset="0"/>
              </a:rPr>
              <a:t>(</a:t>
            </a:r>
            <a:r>
              <a:rPr lang="en-US" sz="1400" dirty="0" err="1">
                <a:solidFill>
                  <a:srgbClr val="FFBF26"/>
                </a:solidFill>
                <a:latin typeface="Consolas" panose="020B0609020204030204" pitchFamily="49" charset="0"/>
              </a:rPr>
              <a:t>my_string</a:t>
            </a:r>
            <a:r>
              <a:rPr lang="en-US" sz="1400" dirty="0" err="1">
                <a:solidFill>
                  <a:srgbClr val="E6E6FA"/>
                </a:solidFill>
                <a:latin typeface="Consolas" panose="020B0609020204030204" pitchFamily="49" charset="0"/>
              </a:rPr>
              <a:t>.</a:t>
            </a:r>
            <a:r>
              <a:rPr lang="en-US" sz="1400" dirty="0" err="1">
                <a:solidFill>
                  <a:srgbClr val="A7EC21"/>
                </a:solidFill>
                <a:latin typeface="Consolas" panose="020B0609020204030204" pitchFamily="49" charset="0"/>
              </a:rPr>
              <a:t>find</a:t>
            </a:r>
            <a:r>
              <a:rPr lang="en-US" sz="1400" dirty="0">
                <a:solidFill>
                  <a:srgbClr val="F9FAF4"/>
                </a:solidFill>
                <a:latin typeface="Consolas" panose="020B0609020204030204" pitchFamily="49" charset="0"/>
              </a:rPr>
              <a:t>(</a:t>
            </a:r>
            <a:r>
              <a:rPr lang="en-US" sz="1400" dirty="0" err="1">
                <a:solidFill>
                  <a:srgbClr val="FFBF26"/>
                </a:solidFill>
                <a:latin typeface="Consolas" panose="020B0609020204030204" pitchFamily="49" charset="0"/>
              </a:rPr>
              <a:t>repl</a:t>
            </a:r>
            <a:r>
              <a:rPr lang="en-US" sz="1400" dirty="0">
                <a:solidFill>
                  <a:srgbClr val="F9FAF4"/>
                </a:solidFill>
                <a:latin typeface="Consolas" panose="020B0609020204030204" pitchFamily="49" charset="0"/>
              </a:rPr>
              <a:t>)</a:t>
            </a:r>
            <a:r>
              <a:rPr lang="en-US" sz="1400" dirty="0">
                <a:solidFill>
                  <a:srgbClr val="E6E6FA"/>
                </a:solidFill>
                <a:latin typeface="Consolas" panose="020B0609020204030204" pitchFamily="49" charset="0"/>
              </a:rPr>
              <a:t>,</a:t>
            </a:r>
            <a:r>
              <a:rPr lang="en-US" sz="1400" dirty="0" err="1">
                <a:solidFill>
                  <a:srgbClr val="FFBF26"/>
                </a:solidFill>
                <a:latin typeface="Consolas" panose="020B0609020204030204" pitchFamily="49" charset="0"/>
              </a:rPr>
              <a:t>repl</a:t>
            </a:r>
            <a:r>
              <a:rPr lang="en-US" sz="1400" dirty="0" err="1">
                <a:solidFill>
                  <a:srgbClr val="E6E6FA"/>
                </a:solidFill>
                <a:latin typeface="Consolas" panose="020B0609020204030204" pitchFamily="49" charset="0"/>
              </a:rPr>
              <a:t>.</a:t>
            </a:r>
            <a:r>
              <a:rPr lang="en-US" sz="1400" dirty="0" err="1">
                <a:solidFill>
                  <a:srgbClr val="A7EC21"/>
                </a:solidFill>
                <a:latin typeface="Consolas" panose="020B0609020204030204" pitchFamily="49" charset="0"/>
              </a:rPr>
              <a:t>length</a:t>
            </a:r>
            <a:r>
              <a:rPr lang="en-US" sz="1400" dirty="0">
                <a:solidFill>
                  <a:srgbClr val="F9FAF4"/>
                </a:solidFill>
                <a:latin typeface="Consolas" panose="020B0609020204030204" pitchFamily="49" charset="0"/>
              </a:rPr>
              <a:t>()</a:t>
            </a:r>
            <a:r>
              <a:rPr lang="en-US" sz="1400" dirty="0">
                <a:solidFill>
                  <a:srgbClr val="E6E6FA"/>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17C6A3"/>
                </a:solidFill>
                <a:latin typeface="Consolas" panose="020B0609020204030204" pitchFamily="49" charset="0"/>
              </a:rPr>
              <a:t>"Volvo"</a:t>
            </a:r>
            <a:r>
              <a:rPr lang="en-US" sz="1400" dirty="0">
                <a:solidFill>
                  <a:srgbClr val="F9FAF4"/>
                </a:solidFill>
                <a:latin typeface="Consolas" panose="020B0609020204030204" pitchFamily="49" charset="0"/>
              </a:rPr>
              <a:t>)</a:t>
            </a:r>
            <a:r>
              <a:rPr lang="en-US" sz="1400" dirty="0">
                <a:solidFill>
                  <a:srgbClr val="E6E6FA"/>
                </a:solidFill>
                <a:latin typeface="Consolas" panose="020B0609020204030204" pitchFamily="49" charset="0"/>
              </a:rPr>
              <a:t>;</a:t>
            </a:r>
          </a:p>
          <a:p>
            <a:r>
              <a:rPr lang="en-GB" sz="1400" dirty="0">
                <a:solidFill>
                  <a:srgbClr val="80F2F6"/>
                </a:solidFill>
                <a:latin typeface="Consolas" panose="020B0609020204030204" pitchFamily="49" charset="0"/>
              </a:rPr>
              <a:t>	std</a:t>
            </a:r>
            <a:r>
              <a:rPr lang="en-GB" sz="1400" dirty="0">
                <a:solidFill>
                  <a:srgbClr val="E6E6FA"/>
                </a:solidFill>
                <a:latin typeface="Consolas" panose="020B0609020204030204" pitchFamily="49" charset="0"/>
              </a:rPr>
              <a:t>::</a:t>
            </a:r>
            <a:r>
              <a:rPr lang="en-GB" sz="1400" dirty="0" err="1">
                <a:solidFill>
                  <a:srgbClr val="D9E8F7"/>
                </a:solidFill>
                <a:latin typeface="Consolas" panose="020B0609020204030204" pitchFamily="49" charset="0"/>
              </a:rPr>
              <a:t>cout</a:t>
            </a:r>
            <a:r>
              <a:rPr lang="en-GB" sz="1400" dirty="0">
                <a:solidFill>
                  <a:srgbClr val="D9E8F7"/>
                </a:solidFill>
                <a:latin typeface="Consolas" panose="020B0609020204030204" pitchFamily="49" charset="0"/>
              </a:rPr>
              <a:t> </a:t>
            </a:r>
            <a:r>
              <a:rPr lang="en-GB" sz="1400" dirty="0">
                <a:solidFill>
                  <a:srgbClr val="E6E6FA"/>
                </a:solidFill>
                <a:latin typeface="Consolas" panose="020B0609020204030204" pitchFamily="49" charset="0"/>
              </a:rPr>
              <a:t>&lt;&lt;</a:t>
            </a:r>
            <a:r>
              <a:rPr lang="en-GB" sz="1400" dirty="0">
                <a:solidFill>
                  <a:srgbClr val="D9E8F7"/>
                </a:solidFill>
                <a:latin typeface="Consolas" panose="020B0609020204030204" pitchFamily="49" charset="0"/>
              </a:rPr>
              <a:t> </a:t>
            </a:r>
            <a:r>
              <a:rPr lang="en-GB" sz="1400" dirty="0" err="1">
                <a:solidFill>
                  <a:srgbClr val="FFBF26"/>
                </a:solidFill>
                <a:latin typeface="Consolas" panose="020B0609020204030204" pitchFamily="49" charset="0"/>
              </a:rPr>
              <a:t>my_string</a:t>
            </a:r>
            <a:r>
              <a:rPr lang="en-GB" sz="1400" dirty="0">
                <a:solidFill>
                  <a:srgbClr val="E6E6FA"/>
                </a:solidFill>
                <a:latin typeface="Consolas" panose="020B0609020204030204" pitchFamily="49" charset="0"/>
              </a:rPr>
              <a:t>;</a:t>
            </a:r>
          </a:p>
          <a:p>
            <a:r>
              <a:rPr lang="en-GB" sz="1400" dirty="0">
                <a:solidFill>
                  <a:srgbClr val="F9FAF4"/>
                </a:solidFill>
                <a:latin typeface="Consolas" panose="020B0609020204030204" pitchFamily="49" charset="0"/>
              </a:rPr>
              <a:t>}</a:t>
            </a:r>
            <a:endParaRPr lang="en-US" sz="1400" noProof="1">
              <a:solidFill>
                <a:schemeClr val="bg1"/>
              </a:solidFill>
              <a:latin typeface="Consolas" panose="020B0609020204030204" pitchFamily="49" charset="0"/>
            </a:endParaRPr>
          </a:p>
        </p:txBody>
      </p:sp>
      <p:sp>
        <p:nvSpPr>
          <p:cNvPr id="8" name="Rectangle 7">
            <a:extLst>
              <a:ext uri="{FF2B5EF4-FFF2-40B4-BE49-F238E27FC236}">
                <a16:creationId xmlns:a16="http://schemas.microsoft.com/office/drawing/2014/main" id="{189237B4-D29B-404B-A526-35417B81229F}"/>
              </a:ext>
            </a:extLst>
          </p:cNvPr>
          <p:cNvSpPr/>
          <p:nvPr/>
        </p:nvSpPr>
        <p:spPr>
          <a:xfrm>
            <a:off x="255863" y="4952374"/>
            <a:ext cx="8538554" cy="536575"/>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dirty="0">
                <a:solidFill>
                  <a:srgbClr val="FFFF00"/>
                </a:solidFill>
                <a:latin typeface="Consolas" panose="020B0609020204030204" pitchFamily="49" charset="0"/>
                <a:cs typeface="Courier New" panose="02070309020205020404" pitchFamily="49" charset="0"/>
              </a:rPr>
              <a:t>Output: </a:t>
            </a:r>
            <a:r>
              <a:rPr lang="en-US" dirty="0">
                <a:solidFill>
                  <a:schemeClr val="bg1"/>
                </a:solidFill>
                <a:latin typeface="Consolas" panose="020B0609020204030204" pitchFamily="49" charset="0"/>
              </a:rPr>
              <a:t>Sam says Volvo is best</a:t>
            </a:r>
            <a:endParaRPr lang="en-US"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9760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Replacing multiple parts</a:t>
            </a:r>
          </a:p>
        </p:txBody>
      </p:sp>
      <p:sp>
        <p:nvSpPr>
          <p:cNvPr id="8" name="Underrubrik 2">
            <a:extLst>
              <a:ext uri="{FF2B5EF4-FFF2-40B4-BE49-F238E27FC236}">
                <a16:creationId xmlns:a16="http://schemas.microsoft.com/office/drawing/2014/main" id="{FD7C9D8D-ECF0-4781-862A-C708FAEA4F57}"/>
              </a:ext>
            </a:extLst>
          </p:cNvPr>
          <p:cNvSpPr txBox="1">
            <a:spLocks/>
          </p:cNvSpPr>
          <p:nvPr/>
        </p:nvSpPr>
        <p:spPr>
          <a:xfrm>
            <a:off x="952497" y="1654754"/>
            <a:ext cx="7099300" cy="897527"/>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spc="50" dirty="0">
                <a:latin typeface="Roboto" pitchFamily="2" charset="0"/>
                <a:ea typeface="Roboto" pitchFamily="2" charset="0"/>
              </a:rPr>
              <a:t>To replace or remove all occurrence of a string we need to loop the string</a:t>
            </a:r>
          </a:p>
        </p:txBody>
      </p:sp>
      <p:sp>
        <p:nvSpPr>
          <p:cNvPr id="10" name="Rectangle 9">
            <a:extLst>
              <a:ext uri="{FF2B5EF4-FFF2-40B4-BE49-F238E27FC236}">
                <a16:creationId xmlns:a16="http://schemas.microsoft.com/office/drawing/2014/main" id="{578B25A2-7BD9-48A5-8EF5-60720C347077}"/>
              </a:ext>
            </a:extLst>
          </p:cNvPr>
          <p:cNvSpPr/>
          <p:nvPr/>
        </p:nvSpPr>
        <p:spPr>
          <a:xfrm>
            <a:off x="835788" y="2335759"/>
            <a:ext cx="7332717" cy="289884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&lt;iostream&gt;</a:t>
            </a:r>
          </a:p>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&lt;string&gt;</a:t>
            </a:r>
          </a:p>
          <a:p>
            <a:endParaRPr lang="en-GB" sz="1200" dirty="0">
              <a:latin typeface="Consolas" panose="020B0609020204030204" pitchFamily="49" charset="0"/>
            </a:endParaRPr>
          </a:p>
          <a:p>
            <a:r>
              <a:rPr lang="en-GB" sz="1200" dirty="0">
                <a:solidFill>
                  <a:srgbClr val="DD2867"/>
                </a:solidFill>
                <a:latin typeface="Consolas" panose="020B0609020204030204" pitchFamily="49" charset="0"/>
              </a:rPr>
              <a:t>int</a:t>
            </a:r>
            <a:r>
              <a:rPr lang="en-GB" sz="1200" dirty="0">
                <a:solidFill>
                  <a:srgbClr val="D9E8F7"/>
                </a:solidFill>
                <a:latin typeface="Consolas" panose="020B0609020204030204" pitchFamily="49" charset="0"/>
              </a:rPr>
              <a:t> </a:t>
            </a:r>
            <a:r>
              <a:rPr lang="en-GB" sz="1200" dirty="0">
                <a:solidFill>
                  <a:srgbClr val="0DD140"/>
                </a:solidFill>
                <a:latin typeface="Consolas" panose="020B0609020204030204" pitchFamily="49" charset="0"/>
              </a:rPr>
              <a:t>main</a:t>
            </a:r>
            <a:r>
              <a:rPr lang="en-GB" sz="1200" dirty="0">
                <a:solidFill>
                  <a:srgbClr val="F9FAF4"/>
                </a:solidFill>
                <a:latin typeface="Consolas" panose="020B0609020204030204" pitchFamily="49" charset="0"/>
              </a:rPr>
              <a:t>()</a:t>
            </a:r>
          </a:p>
          <a:p>
            <a:r>
              <a:rPr lang="en-GB" sz="1200" dirty="0">
                <a:solidFill>
                  <a:srgbClr val="F9FAF4"/>
                </a:solidFill>
                <a:latin typeface="Consolas" panose="020B0609020204030204" pitchFamily="49" charset="0"/>
              </a:rPr>
              <a:t>{</a:t>
            </a:r>
          </a:p>
          <a:p>
            <a:r>
              <a:rPr lang="en-US" sz="1200" dirty="0">
                <a:solidFill>
                  <a:srgbClr val="80F2F6"/>
                </a:solidFill>
                <a:latin typeface="Consolas" panose="020B0609020204030204" pitchFamily="49" charset="0"/>
              </a:rPr>
              <a:t>	std</a:t>
            </a:r>
            <a:r>
              <a:rPr lang="en-US" sz="1200" dirty="0">
                <a:solidFill>
                  <a:srgbClr val="E6E6FA"/>
                </a:solidFill>
                <a:latin typeface="Consolas" panose="020B0609020204030204" pitchFamily="49" charset="0"/>
              </a:rPr>
              <a:t>::</a:t>
            </a:r>
            <a:r>
              <a:rPr lang="en-US" sz="1200" dirty="0">
                <a:solidFill>
                  <a:srgbClr val="1290C3"/>
                </a:solidFill>
                <a:latin typeface="Consolas" panose="020B0609020204030204" pitchFamily="49" charset="0"/>
              </a:rPr>
              <a:t>string</a:t>
            </a:r>
            <a:r>
              <a:rPr lang="en-US" sz="1200" dirty="0">
                <a:solidFill>
                  <a:srgbClr val="D9E8F7"/>
                </a:solidFill>
                <a:latin typeface="Consolas" panose="020B0609020204030204" pitchFamily="49" charset="0"/>
              </a:rPr>
              <a:t> </a:t>
            </a:r>
            <a:r>
              <a:rPr lang="en-US" sz="1200" dirty="0" err="1">
                <a:solidFill>
                  <a:srgbClr val="ED7F48"/>
                </a:solidFill>
                <a:latin typeface="Consolas" panose="020B0609020204030204" pitchFamily="49" charset="0"/>
              </a:rPr>
              <a:t>my_txt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a:t>
            </a:r>
            <a:r>
              <a:rPr lang="en-US" sz="1200" dirty="0">
                <a:solidFill>
                  <a:srgbClr val="D9E8F7"/>
                </a:solidFill>
                <a:latin typeface="Consolas" panose="020B0609020204030204" pitchFamily="49" charset="0"/>
              </a:rPr>
              <a:t> </a:t>
            </a:r>
            <a:r>
              <a:rPr lang="en-US" sz="1200" dirty="0">
                <a:solidFill>
                  <a:srgbClr val="17C6A3"/>
                </a:solidFill>
                <a:latin typeface="Consolas" panose="020B0609020204030204" pitchFamily="49" charset="0"/>
              </a:rPr>
              <a:t>"Sam says Tesla is best, I also like Tesla"</a:t>
            </a:r>
            <a:r>
              <a:rPr lang="en-US" sz="1200" dirty="0">
                <a:solidFill>
                  <a:srgbClr val="E6E6FA"/>
                </a:solidFill>
                <a:latin typeface="Consolas" panose="020B0609020204030204" pitchFamily="49" charset="0"/>
              </a:rPr>
              <a:t>;</a:t>
            </a:r>
          </a:p>
          <a:p>
            <a:r>
              <a:rPr lang="en-GB" sz="1200" dirty="0">
                <a:solidFill>
                  <a:srgbClr val="80F2F6"/>
                </a:solidFill>
                <a:latin typeface="Consolas" panose="020B0609020204030204" pitchFamily="49" charset="0"/>
              </a:rPr>
              <a:t>	std</a:t>
            </a:r>
            <a:r>
              <a:rPr lang="en-GB" sz="1200" dirty="0">
                <a:solidFill>
                  <a:srgbClr val="E6E6FA"/>
                </a:solidFill>
                <a:latin typeface="Consolas" panose="020B0609020204030204" pitchFamily="49" charset="0"/>
              </a:rPr>
              <a:t>::</a:t>
            </a:r>
            <a:r>
              <a:rPr lang="en-GB" sz="1200" dirty="0">
                <a:solidFill>
                  <a:srgbClr val="1290C3"/>
                </a:solidFill>
                <a:latin typeface="Consolas" panose="020B0609020204030204" pitchFamily="49" charset="0"/>
              </a:rPr>
              <a:t>string</a:t>
            </a:r>
            <a:r>
              <a:rPr lang="en-GB" sz="1200" dirty="0">
                <a:solidFill>
                  <a:srgbClr val="D9E8F7"/>
                </a:solidFill>
                <a:latin typeface="Consolas" panose="020B0609020204030204" pitchFamily="49" charset="0"/>
              </a:rPr>
              <a:t> </a:t>
            </a:r>
            <a:r>
              <a:rPr lang="en-GB" sz="1200" dirty="0" err="1">
                <a:solidFill>
                  <a:srgbClr val="ED7F48"/>
                </a:solidFill>
                <a:latin typeface="Consolas" panose="020B0609020204030204" pitchFamily="49" charset="0"/>
              </a:rPr>
              <a:t>re_st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"Tesla"</a:t>
            </a:r>
            <a:r>
              <a:rPr lang="en-GB" sz="1200" dirty="0">
                <a:solidFill>
                  <a:srgbClr val="E6E6FA"/>
                </a:solidFill>
                <a:latin typeface="Consolas" panose="020B0609020204030204" pitchFamily="49" charset="0"/>
              </a:rPr>
              <a:t>;</a:t>
            </a:r>
          </a:p>
          <a:p>
            <a:endParaRPr lang="en-GB" sz="1200" dirty="0">
              <a:latin typeface="Consolas" panose="020B0609020204030204" pitchFamily="49" charset="0"/>
            </a:endParaRPr>
          </a:p>
          <a:p>
            <a:r>
              <a:rPr lang="en-US" sz="1200" dirty="0">
                <a:solidFill>
                  <a:srgbClr val="DD2867"/>
                </a:solidFill>
                <a:latin typeface="Consolas" panose="020B0609020204030204" pitchFamily="49" charset="0"/>
              </a:rPr>
              <a:t>	while</a:t>
            </a:r>
            <a:r>
              <a:rPr lang="en-US" sz="1200" dirty="0">
                <a:solidFill>
                  <a:srgbClr val="D9E8F7"/>
                </a:solidFill>
                <a:latin typeface="Consolas" panose="020B0609020204030204" pitchFamily="49" charset="0"/>
              </a:rPr>
              <a:t> </a:t>
            </a:r>
            <a:r>
              <a:rPr lang="en-US" sz="1200" dirty="0">
                <a:solidFill>
                  <a:srgbClr val="F9FAF4"/>
                </a:solidFill>
                <a:latin typeface="Consolas" panose="020B0609020204030204" pitchFamily="49" charset="0"/>
              </a:rPr>
              <a:t>(</a:t>
            </a:r>
            <a:r>
              <a:rPr lang="en-US" sz="1200" dirty="0">
                <a:solidFill>
                  <a:srgbClr val="6897BB"/>
                </a:solidFill>
                <a:latin typeface="Consolas" panose="020B0609020204030204" pitchFamily="49" charset="0"/>
              </a:rPr>
              <a:t>-1</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a:t>
            </a:r>
            <a:r>
              <a:rPr lang="en-US" sz="1200" dirty="0">
                <a:solidFill>
                  <a:srgbClr val="D9E8F7"/>
                </a:solidFill>
                <a:latin typeface="Consolas" panose="020B0609020204030204" pitchFamily="49" charset="0"/>
              </a:rPr>
              <a:t> </a:t>
            </a:r>
            <a:r>
              <a:rPr lang="en-US" sz="1200" dirty="0">
                <a:solidFill>
                  <a:srgbClr val="F9FAF4"/>
                </a:solidFill>
                <a:latin typeface="Consolas" panose="020B0609020204030204" pitchFamily="49" charset="0"/>
              </a:rPr>
              <a:t>(</a:t>
            </a:r>
            <a:r>
              <a:rPr lang="en-US" sz="1200" dirty="0">
                <a:solidFill>
                  <a:srgbClr val="DD2867"/>
                </a:solidFill>
                <a:latin typeface="Consolas" panose="020B0609020204030204" pitchFamily="49" charset="0"/>
              </a:rPr>
              <a:t>int</a:t>
            </a:r>
            <a:r>
              <a:rPr lang="en-US" sz="1200" dirty="0">
                <a:solidFill>
                  <a:srgbClr val="F9FAF4"/>
                </a:solidFill>
                <a:latin typeface="Consolas" panose="020B0609020204030204" pitchFamily="49" charset="0"/>
              </a:rPr>
              <a:t>)</a:t>
            </a:r>
            <a:r>
              <a:rPr lang="en-US" sz="1200" dirty="0">
                <a:solidFill>
                  <a:srgbClr val="D9E8F7"/>
                </a:solidFill>
                <a:latin typeface="Consolas" panose="020B0609020204030204" pitchFamily="49" charset="0"/>
              </a:rPr>
              <a:t> </a:t>
            </a:r>
            <a:r>
              <a:rPr lang="en-US" sz="1200" dirty="0" err="1">
                <a:solidFill>
                  <a:srgbClr val="FFBF26"/>
                </a:solidFill>
                <a:latin typeface="Consolas" panose="020B0609020204030204" pitchFamily="49" charset="0"/>
              </a:rPr>
              <a:t>my_txt</a:t>
            </a:r>
            <a:r>
              <a:rPr lang="en-US" sz="1200" dirty="0" err="1">
                <a:solidFill>
                  <a:srgbClr val="E6E6FA"/>
                </a:solidFill>
                <a:latin typeface="Consolas" panose="020B0609020204030204" pitchFamily="49" charset="0"/>
              </a:rPr>
              <a:t>.</a:t>
            </a:r>
            <a:r>
              <a:rPr lang="en-US" sz="1200" dirty="0" err="1">
                <a:solidFill>
                  <a:srgbClr val="A7EC21"/>
                </a:solidFill>
                <a:latin typeface="Consolas" panose="020B0609020204030204" pitchFamily="49" charset="0"/>
              </a:rPr>
              <a:t>find</a:t>
            </a:r>
            <a:r>
              <a:rPr lang="en-US" sz="1200" dirty="0">
                <a:solidFill>
                  <a:srgbClr val="F9FAF4"/>
                </a:solidFill>
                <a:latin typeface="Consolas" panose="020B0609020204030204" pitchFamily="49" charset="0"/>
              </a:rPr>
              <a:t>(</a:t>
            </a:r>
            <a:r>
              <a:rPr lang="en-US" sz="1200" dirty="0" err="1">
                <a:solidFill>
                  <a:srgbClr val="FFBF26"/>
                </a:solidFill>
                <a:latin typeface="Consolas" panose="020B0609020204030204" pitchFamily="49" charset="0"/>
              </a:rPr>
              <a:t>re_st</a:t>
            </a:r>
            <a:r>
              <a:rPr lang="en-US" sz="1200" dirty="0">
                <a:solidFill>
                  <a:srgbClr val="F9FAF4"/>
                </a:solidFill>
                <a:latin typeface="Consolas" panose="020B0609020204030204" pitchFamily="49" charset="0"/>
              </a:rPr>
              <a:t>))		</a:t>
            </a:r>
            <a:r>
              <a:rPr lang="en-US" sz="1200" dirty="0">
                <a:solidFill>
                  <a:schemeClr val="bg1">
                    <a:lumMod val="50000"/>
                  </a:schemeClr>
                </a:solidFill>
                <a:latin typeface="Consolas" panose="020B0609020204030204" pitchFamily="49" charset="0"/>
              </a:rPr>
              <a:t>//loop until -1 (not found)</a:t>
            </a:r>
          </a:p>
          <a:p>
            <a:r>
              <a:rPr lang="en-GB" sz="1200" dirty="0">
                <a:solidFill>
                  <a:srgbClr val="F9FAF4"/>
                </a:solidFill>
                <a:latin typeface="Consolas" panose="020B0609020204030204" pitchFamily="49" charset="0"/>
              </a:rPr>
              <a:t>	{</a:t>
            </a:r>
          </a:p>
          <a:p>
            <a:r>
              <a:rPr lang="en-US" sz="1200" dirty="0">
                <a:solidFill>
                  <a:srgbClr val="FFBF26"/>
                </a:solidFill>
                <a:latin typeface="Consolas" panose="020B0609020204030204" pitchFamily="49" charset="0"/>
              </a:rPr>
              <a:t>		</a:t>
            </a:r>
            <a:r>
              <a:rPr lang="en-US" sz="1200" dirty="0" err="1">
                <a:solidFill>
                  <a:srgbClr val="FFBF26"/>
                </a:solidFill>
                <a:latin typeface="Consolas" panose="020B0609020204030204" pitchFamily="49" charset="0"/>
              </a:rPr>
              <a:t>my_txt</a:t>
            </a:r>
            <a:r>
              <a:rPr lang="en-US" sz="1200" dirty="0" err="1">
                <a:solidFill>
                  <a:srgbClr val="E6E6FA"/>
                </a:solidFill>
                <a:latin typeface="Consolas" panose="020B0609020204030204" pitchFamily="49" charset="0"/>
              </a:rPr>
              <a:t>.</a:t>
            </a:r>
            <a:r>
              <a:rPr lang="en-US" sz="1200" dirty="0" err="1">
                <a:solidFill>
                  <a:srgbClr val="A7EC21"/>
                </a:solidFill>
                <a:latin typeface="Consolas" panose="020B0609020204030204" pitchFamily="49" charset="0"/>
              </a:rPr>
              <a:t>replace</a:t>
            </a:r>
            <a:r>
              <a:rPr lang="en-US" sz="1200" dirty="0">
                <a:solidFill>
                  <a:srgbClr val="F9FAF4"/>
                </a:solidFill>
                <a:latin typeface="Consolas" panose="020B0609020204030204" pitchFamily="49" charset="0"/>
              </a:rPr>
              <a:t>(</a:t>
            </a:r>
            <a:r>
              <a:rPr lang="en-US" sz="1200" dirty="0" err="1">
                <a:solidFill>
                  <a:srgbClr val="FFBF26"/>
                </a:solidFill>
                <a:latin typeface="Consolas" panose="020B0609020204030204" pitchFamily="49" charset="0"/>
              </a:rPr>
              <a:t>my_txt</a:t>
            </a:r>
            <a:r>
              <a:rPr lang="en-US" sz="1200" dirty="0" err="1">
                <a:solidFill>
                  <a:srgbClr val="E6E6FA"/>
                </a:solidFill>
                <a:latin typeface="Consolas" panose="020B0609020204030204" pitchFamily="49" charset="0"/>
              </a:rPr>
              <a:t>.</a:t>
            </a:r>
            <a:r>
              <a:rPr lang="en-US" sz="1200" dirty="0" err="1">
                <a:solidFill>
                  <a:srgbClr val="A7EC21"/>
                </a:solidFill>
                <a:latin typeface="Consolas" panose="020B0609020204030204" pitchFamily="49" charset="0"/>
              </a:rPr>
              <a:t>find</a:t>
            </a:r>
            <a:r>
              <a:rPr lang="en-US" sz="1200" dirty="0">
                <a:solidFill>
                  <a:srgbClr val="F9FAF4"/>
                </a:solidFill>
                <a:latin typeface="Consolas" panose="020B0609020204030204" pitchFamily="49" charset="0"/>
              </a:rPr>
              <a:t>(</a:t>
            </a:r>
            <a:r>
              <a:rPr lang="en-US" sz="1200" dirty="0" err="1">
                <a:solidFill>
                  <a:srgbClr val="FFBF26"/>
                </a:solidFill>
                <a:latin typeface="Consolas" panose="020B0609020204030204" pitchFamily="49" charset="0"/>
              </a:rPr>
              <a:t>re_st</a:t>
            </a:r>
            <a:r>
              <a:rPr lang="en-US" sz="1200" dirty="0">
                <a:solidFill>
                  <a:srgbClr val="F9FAF4"/>
                </a:solidFill>
                <a:latin typeface="Consolas" panose="020B0609020204030204" pitchFamily="49" charset="0"/>
              </a:rPr>
              <a:t>)</a:t>
            </a:r>
            <a:r>
              <a:rPr lang="en-US" sz="1200" dirty="0">
                <a:solidFill>
                  <a:srgbClr val="E6E6FA"/>
                </a:solidFill>
                <a:latin typeface="Consolas" panose="020B0609020204030204" pitchFamily="49" charset="0"/>
              </a:rPr>
              <a:t>,</a:t>
            </a:r>
            <a:r>
              <a:rPr lang="en-US" sz="1200" dirty="0" err="1">
                <a:solidFill>
                  <a:srgbClr val="FFBF26"/>
                </a:solidFill>
                <a:latin typeface="Consolas" panose="020B0609020204030204" pitchFamily="49" charset="0"/>
              </a:rPr>
              <a:t>re_st</a:t>
            </a:r>
            <a:r>
              <a:rPr lang="en-US" sz="1200" dirty="0" err="1">
                <a:solidFill>
                  <a:srgbClr val="E6E6FA"/>
                </a:solidFill>
                <a:latin typeface="Consolas" panose="020B0609020204030204" pitchFamily="49" charset="0"/>
              </a:rPr>
              <a:t>.</a:t>
            </a:r>
            <a:r>
              <a:rPr lang="en-US" sz="1200" dirty="0" err="1">
                <a:solidFill>
                  <a:srgbClr val="A7EC21"/>
                </a:solidFill>
                <a:latin typeface="Consolas" panose="020B0609020204030204" pitchFamily="49" charset="0"/>
              </a:rPr>
              <a:t>length</a:t>
            </a:r>
            <a:r>
              <a:rPr lang="en-US" sz="1200" dirty="0">
                <a:solidFill>
                  <a:srgbClr val="F9FAF4"/>
                </a:solidFill>
                <a:latin typeface="Consolas" panose="020B0609020204030204" pitchFamily="49" charset="0"/>
              </a:rPr>
              <a:t>()</a:t>
            </a:r>
            <a:r>
              <a:rPr lang="en-US" sz="1200" dirty="0">
                <a:solidFill>
                  <a:srgbClr val="E6E6FA"/>
                </a:solidFill>
                <a:latin typeface="Consolas" panose="020B0609020204030204" pitchFamily="49" charset="0"/>
              </a:rPr>
              <a:t>,</a:t>
            </a:r>
            <a:r>
              <a:rPr lang="en-US" sz="1200" dirty="0">
                <a:solidFill>
                  <a:srgbClr val="17C6A3"/>
                </a:solidFill>
                <a:latin typeface="Consolas" panose="020B0609020204030204" pitchFamily="49" charset="0"/>
              </a:rPr>
              <a:t>"Volvo"</a:t>
            </a:r>
            <a:r>
              <a:rPr lang="en-US" sz="1200" dirty="0">
                <a:solidFill>
                  <a:srgbClr val="F9FAF4"/>
                </a:solidFill>
                <a:latin typeface="Consolas" panose="020B0609020204030204" pitchFamily="49" charset="0"/>
              </a:rPr>
              <a:t>)</a:t>
            </a:r>
            <a:r>
              <a:rPr lang="en-US" sz="1200"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	}</a:t>
            </a:r>
          </a:p>
          <a:p>
            <a:endParaRPr lang="en-GB" sz="1200" dirty="0">
              <a:latin typeface="Consolas" panose="020B0609020204030204" pitchFamily="49" charset="0"/>
            </a:endParaRPr>
          </a:p>
          <a:p>
            <a:r>
              <a:rPr lang="en-US" sz="1200" dirty="0">
                <a:solidFill>
                  <a:srgbClr val="80F2F6"/>
                </a:solidFill>
                <a:latin typeface="Consolas" panose="020B0609020204030204" pitchFamily="49" charset="0"/>
              </a:rPr>
              <a:t>	std</a:t>
            </a:r>
            <a:r>
              <a:rPr lang="en-US" sz="1200" dirty="0">
                <a:solidFill>
                  <a:srgbClr val="E6E6FA"/>
                </a:solidFill>
                <a:latin typeface="Consolas" panose="020B0609020204030204" pitchFamily="49" charset="0"/>
              </a:rPr>
              <a:t>::</a:t>
            </a:r>
            <a:r>
              <a:rPr lang="en-US" sz="1200" dirty="0" err="1">
                <a:solidFill>
                  <a:srgbClr val="D9E8F7"/>
                </a:solidFill>
                <a:latin typeface="Consolas" panose="020B0609020204030204" pitchFamily="49" charset="0"/>
              </a:rPr>
              <a:t>cout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err="1">
                <a:solidFill>
                  <a:srgbClr val="FFBF26"/>
                </a:solidFill>
                <a:latin typeface="Consolas" panose="020B0609020204030204" pitchFamily="49" charset="0"/>
              </a:rPr>
              <a:t>my_txt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80F2F6"/>
                </a:solidFill>
                <a:latin typeface="Consolas" panose="020B0609020204030204" pitchFamily="49" charset="0"/>
              </a:rPr>
              <a:t>std</a:t>
            </a:r>
            <a:r>
              <a:rPr lang="en-US" sz="1200" dirty="0">
                <a:solidFill>
                  <a:srgbClr val="E6E6FA"/>
                </a:solidFill>
                <a:latin typeface="Consolas" panose="020B0609020204030204" pitchFamily="49" charset="0"/>
              </a:rPr>
              <a:t>::</a:t>
            </a:r>
            <a:r>
              <a:rPr lang="en-US" sz="1200" dirty="0" err="1">
                <a:solidFill>
                  <a:srgbClr val="96EC3F"/>
                </a:solidFill>
                <a:latin typeface="Consolas" panose="020B0609020204030204" pitchFamily="49" charset="0"/>
              </a:rPr>
              <a:t>endl</a:t>
            </a:r>
            <a:r>
              <a:rPr lang="en-US" sz="1200"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a:t>
            </a:r>
            <a:endParaRPr lang="en-US" sz="1200" noProof="1">
              <a:solidFill>
                <a:schemeClr val="bg2">
                  <a:lumMod val="75000"/>
                </a:schemeClr>
              </a:solidFill>
              <a:latin typeface="Consolas" panose="020B0609020204030204" pitchFamily="49" charset="0"/>
            </a:endParaRPr>
          </a:p>
        </p:txBody>
      </p:sp>
      <p:sp>
        <p:nvSpPr>
          <p:cNvPr id="11" name="Rectangle 10">
            <a:extLst>
              <a:ext uri="{FF2B5EF4-FFF2-40B4-BE49-F238E27FC236}">
                <a16:creationId xmlns:a16="http://schemas.microsoft.com/office/drawing/2014/main" id="{1AC552EC-A361-4FC7-A825-181AF394D174}"/>
              </a:ext>
            </a:extLst>
          </p:cNvPr>
          <p:cNvSpPr/>
          <p:nvPr/>
        </p:nvSpPr>
        <p:spPr>
          <a:xfrm>
            <a:off x="835788" y="5362054"/>
            <a:ext cx="7332717" cy="47454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noProof="1">
                <a:solidFill>
                  <a:srgbClr val="FFFF00"/>
                </a:solidFill>
                <a:latin typeface="Consolas" panose="020B0609020204030204" pitchFamily="49" charset="0"/>
                <a:cs typeface="Courier New" panose="02070309020205020404" pitchFamily="49" charset="0"/>
              </a:rPr>
              <a:t>Output:	 </a:t>
            </a:r>
            <a:r>
              <a:rPr lang="en-US" dirty="0"/>
              <a:t>Sam says Volvo is best, I also like Volvo</a:t>
            </a:r>
          </a:p>
        </p:txBody>
      </p:sp>
    </p:spTree>
    <p:extLst>
      <p:ext uri="{BB962C8B-B14F-4D97-AF65-F5344CB8AC3E}">
        <p14:creationId xmlns:p14="http://schemas.microsoft.com/office/powerpoint/2010/main" val="325815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Modify the casing of a string</a:t>
            </a:r>
          </a:p>
        </p:txBody>
      </p:sp>
      <p:sp>
        <p:nvSpPr>
          <p:cNvPr id="8" name="Underrubrik 2">
            <a:extLst>
              <a:ext uri="{FF2B5EF4-FFF2-40B4-BE49-F238E27FC236}">
                <a16:creationId xmlns:a16="http://schemas.microsoft.com/office/drawing/2014/main" id="{FD7C9D8D-ECF0-4781-862A-C708FAEA4F57}"/>
              </a:ext>
            </a:extLst>
          </p:cNvPr>
          <p:cNvSpPr txBox="1">
            <a:spLocks/>
          </p:cNvSpPr>
          <p:nvPr/>
        </p:nvSpPr>
        <p:spPr>
          <a:xfrm>
            <a:off x="852767" y="1569535"/>
            <a:ext cx="7438465" cy="123203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spc="50" dirty="0">
                <a:latin typeface="Roboto" pitchFamily="2" charset="0"/>
                <a:ea typeface="Roboto" pitchFamily="2" charset="0"/>
              </a:rPr>
              <a:t>Use </a:t>
            </a:r>
            <a:r>
              <a:rPr lang="en-US" sz="2000" b="1" i="1" spc="50" dirty="0" err="1">
                <a:latin typeface="Roboto" pitchFamily="2" charset="0"/>
                <a:ea typeface="Roboto" pitchFamily="2" charset="0"/>
              </a:rPr>
              <a:t>toupper</a:t>
            </a:r>
            <a:r>
              <a:rPr lang="en-US" sz="2000" b="1" i="1" spc="50" dirty="0">
                <a:latin typeface="Roboto" pitchFamily="2" charset="0"/>
                <a:ea typeface="Roboto" pitchFamily="2" charset="0"/>
              </a:rPr>
              <a:t>()</a:t>
            </a:r>
            <a:r>
              <a:rPr lang="en-US" sz="2000" b="1" spc="50" dirty="0">
                <a:latin typeface="Roboto" pitchFamily="2" charset="0"/>
                <a:ea typeface="Roboto" pitchFamily="2" charset="0"/>
              </a:rPr>
              <a:t>-function for setting a char to uppercase</a:t>
            </a:r>
          </a:p>
          <a:p>
            <a:pPr marL="342900" indent="-342900" algn="l">
              <a:buFont typeface="Arial" panose="020B0604020202020204" pitchFamily="34" charset="0"/>
              <a:buChar char="•"/>
            </a:pPr>
            <a:r>
              <a:rPr lang="en-US" sz="2000" b="1" spc="50" dirty="0">
                <a:latin typeface="Roboto" pitchFamily="2" charset="0"/>
                <a:ea typeface="Roboto" pitchFamily="2" charset="0"/>
              </a:rPr>
              <a:t>Use </a:t>
            </a:r>
            <a:r>
              <a:rPr lang="en-US" sz="2000" b="1" spc="50" dirty="0" err="1">
                <a:latin typeface="Roboto" pitchFamily="2" charset="0"/>
                <a:ea typeface="Roboto" pitchFamily="2" charset="0"/>
              </a:rPr>
              <a:t>tolower</a:t>
            </a:r>
            <a:r>
              <a:rPr lang="en-US" sz="2000" b="1" i="1" spc="50" dirty="0">
                <a:latin typeface="Roboto" pitchFamily="2" charset="0"/>
                <a:ea typeface="Roboto" pitchFamily="2" charset="0"/>
              </a:rPr>
              <a:t>()</a:t>
            </a:r>
            <a:r>
              <a:rPr lang="en-US" sz="2000" b="1" spc="50" dirty="0">
                <a:latin typeface="Roboto" pitchFamily="2" charset="0"/>
                <a:ea typeface="Roboto" pitchFamily="2" charset="0"/>
              </a:rPr>
              <a:t>-function for setting a char to lowercase</a:t>
            </a:r>
          </a:p>
          <a:p>
            <a:pPr marL="342900" indent="-342900" algn="l">
              <a:buFont typeface="Arial" panose="020B0604020202020204" pitchFamily="34" charset="0"/>
              <a:buChar char="•"/>
            </a:pPr>
            <a:r>
              <a:rPr lang="en-US" sz="2000" b="1" spc="50" dirty="0">
                <a:latin typeface="Roboto" pitchFamily="2" charset="0"/>
                <a:ea typeface="Roboto" pitchFamily="2" charset="0"/>
              </a:rPr>
              <a:t>To update a string loop through all characters</a:t>
            </a:r>
          </a:p>
        </p:txBody>
      </p:sp>
      <p:sp>
        <p:nvSpPr>
          <p:cNvPr id="10" name="Rectangle 9">
            <a:extLst>
              <a:ext uri="{FF2B5EF4-FFF2-40B4-BE49-F238E27FC236}">
                <a16:creationId xmlns:a16="http://schemas.microsoft.com/office/drawing/2014/main" id="{578B25A2-7BD9-48A5-8EF5-60720C347077}"/>
              </a:ext>
            </a:extLst>
          </p:cNvPr>
          <p:cNvSpPr/>
          <p:nvPr/>
        </p:nvSpPr>
        <p:spPr>
          <a:xfrm>
            <a:off x="835789" y="2704289"/>
            <a:ext cx="7332717" cy="273022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400" dirty="0">
                <a:solidFill>
                  <a:srgbClr val="DD2867"/>
                </a:solidFill>
                <a:latin typeface="Consolas" panose="020B0609020204030204" pitchFamily="49" charset="0"/>
              </a:rPr>
              <a:t>#include</a:t>
            </a:r>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&lt;iostream&gt;</a:t>
            </a:r>
          </a:p>
          <a:p>
            <a:endParaRPr lang="en-GB" sz="1400" dirty="0">
              <a:latin typeface="Consolas" panose="020B0609020204030204" pitchFamily="49" charset="0"/>
            </a:endParaRPr>
          </a:p>
          <a:p>
            <a:r>
              <a:rPr lang="en-GB" sz="1400" dirty="0">
                <a:solidFill>
                  <a:srgbClr val="DD2867"/>
                </a:solidFill>
                <a:latin typeface="Consolas" panose="020B0609020204030204" pitchFamily="49" charset="0"/>
              </a:rPr>
              <a:t>int</a:t>
            </a:r>
            <a:r>
              <a:rPr lang="en-GB" sz="1400" dirty="0">
                <a:solidFill>
                  <a:srgbClr val="D9E8F7"/>
                </a:solidFill>
                <a:latin typeface="Consolas" panose="020B0609020204030204" pitchFamily="49" charset="0"/>
              </a:rPr>
              <a:t> </a:t>
            </a:r>
            <a:r>
              <a:rPr lang="en-GB" sz="1400" dirty="0">
                <a:solidFill>
                  <a:srgbClr val="0DD140"/>
                </a:solidFill>
                <a:latin typeface="Consolas" panose="020B0609020204030204" pitchFamily="49" charset="0"/>
              </a:rPr>
              <a:t>main</a:t>
            </a:r>
            <a:r>
              <a:rPr lang="en-GB" sz="1400" dirty="0">
                <a:solidFill>
                  <a:srgbClr val="F9FAF4"/>
                </a:solidFill>
                <a:latin typeface="Consolas" panose="020B0609020204030204" pitchFamily="49" charset="0"/>
              </a:rPr>
              <a:t>()</a:t>
            </a:r>
          </a:p>
          <a:p>
            <a:r>
              <a:rPr lang="en-GB" sz="1400" dirty="0">
                <a:solidFill>
                  <a:srgbClr val="F9FAF4"/>
                </a:solidFill>
                <a:latin typeface="Consolas" panose="020B0609020204030204" pitchFamily="49" charset="0"/>
              </a:rPr>
              <a:t>{</a:t>
            </a:r>
          </a:p>
          <a:p>
            <a:r>
              <a:rPr lang="en-US" sz="1400" dirty="0">
                <a:solidFill>
                  <a:srgbClr val="80F2F6"/>
                </a:solidFill>
                <a:latin typeface="Consolas" panose="020B0609020204030204" pitchFamily="49" charset="0"/>
              </a:rPr>
              <a:t>	std</a:t>
            </a:r>
            <a:r>
              <a:rPr lang="en-US" sz="1400" dirty="0">
                <a:solidFill>
                  <a:srgbClr val="E6E6FA"/>
                </a:solidFill>
                <a:latin typeface="Consolas" panose="020B0609020204030204" pitchFamily="49" charset="0"/>
              </a:rPr>
              <a:t>::</a:t>
            </a:r>
            <a:r>
              <a:rPr lang="en-US" sz="1400" dirty="0">
                <a:solidFill>
                  <a:srgbClr val="1290C3"/>
                </a:solidFill>
                <a:latin typeface="Consolas" panose="020B0609020204030204" pitchFamily="49" charset="0"/>
              </a:rPr>
              <a:t>string</a:t>
            </a:r>
            <a:r>
              <a:rPr lang="en-US" sz="1400" dirty="0">
                <a:solidFill>
                  <a:srgbClr val="D9E8F7"/>
                </a:solidFill>
                <a:latin typeface="Consolas" panose="020B0609020204030204" pitchFamily="49" charset="0"/>
              </a:rPr>
              <a:t> </a:t>
            </a:r>
            <a:r>
              <a:rPr lang="en-US" sz="1400" dirty="0" err="1">
                <a:solidFill>
                  <a:srgbClr val="ED7F48"/>
                </a:solidFill>
                <a:latin typeface="Consolas" panose="020B0609020204030204" pitchFamily="49" charset="0"/>
              </a:rPr>
              <a:t>my_txt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17C6A3"/>
                </a:solidFill>
                <a:latin typeface="Consolas" panose="020B0609020204030204" pitchFamily="49" charset="0"/>
              </a:rPr>
              <a:t>"Sam says Tesla is best, I like Volvo"</a:t>
            </a:r>
            <a:r>
              <a:rPr lang="en-US" sz="1400" dirty="0">
                <a:solidFill>
                  <a:srgbClr val="E6E6FA"/>
                </a:solidFill>
                <a:latin typeface="Consolas" panose="020B0609020204030204" pitchFamily="49" charset="0"/>
              </a:rPr>
              <a:t>;</a:t>
            </a:r>
          </a:p>
          <a:p>
            <a:endParaRPr lang="en-GB" sz="1400" dirty="0">
              <a:latin typeface="Consolas" panose="020B0609020204030204" pitchFamily="49" charset="0"/>
            </a:endParaRPr>
          </a:p>
          <a:p>
            <a:r>
              <a:rPr lang="nn-NO" sz="1400" dirty="0">
                <a:solidFill>
                  <a:srgbClr val="DD2867"/>
                </a:solidFill>
                <a:latin typeface="Consolas" panose="020B0609020204030204" pitchFamily="49" charset="0"/>
              </a:rPr>
              <a:t>	for</a:t>
            </a:r>
            <a:r>
              <a:rPr lang="nn-NO" sz="1400" dirty="0">
                <a:solidFill>
                  <a:srgbClr val="D9E8F7"/>
                </a:solidFill>
                <a:latin typeface="Consolas" panose="020B0609020204030204" pitchFamily="49" charset="0"/>
              </a:rPr>
              <a:t> </a:t>
            </a:r>
            <a:r>
              <a:rPr lang="nn-NO" sz="1400" dirty="0">
                <a:solidFill>
                  <a:srgbClr val="F9FAF4"/>
                </a:solidFill>
                <a:latin typeface="Consolas" panose="020B0609020204030204" pitchFamily="49" charset="0"/>
              </a:rPr>
              <a:t>(</a:t>
            </a:r>
            <a:r>
              <a:rPr lang="nn-NO" sz="1400" dirty="0" err="1">
                <a:solidFill>
                  <a:srgbClr val="DD2867"/>
                </a:solidFill>
                <a:latin typeface="Consolas" panose="020B0609020204030204" pitchFamily="49" charset="0"/>
              </a:rPr>
              <a:t>int</a:t>
            </a:r>
            <a:r>
              <a:rPr lang="nn-NO" sz="1400" dirty="0">
                <a:solidFill>
                  <a:srgbClr val="D9E8F7"/>
                </a:solidFill>
                <a:latin typeface="Consolas" panose="020B0609020204030204" pitchFamily="49" charset="0"/>
              </a:rPr>
              <a:t> </a:t>
            </a:r>
            <a:r>
              <a:rPr lang="nn-NO" sz="1400" dirty="0">
                <a:solidFill>
                  <a:srgbClr val="ED7F48"/>
                </a:solidFill>
                <a:latin typeface="Consolas" panose="020B0609020204030204" pitchFamily="49" charset="0"/>
              </a:rPr>
              <a:t>i</a:t>
            </a:r>
            <a:r>
              <a:rPr lang="nn-NO" sz="1400" dirty="0">
                <a:solidFill>
                  <a:srgbClr val="E6E6FA"/>
                </a:solidFill>
                <a:latin typeface="Consolas" panose="020B0609020204030204" pitchFamily="49" charset="0"/>
              </a:rPr>
              <a:t>=</a:t>
            </a:r>
            <a:r>
              <a:rPr lang="nn-NO" sz="1400" dirty="0">
                <a:solidFill>
                  <a:srgbClr val="6897BB"/>
                </a:solidFill>
                <a:latin typeface="Consolas" panose="020B0609020204030204" pitchFamily="49" charset="0"/>
              </a:rPr>
              <a:t>0</a:t>
            </a:r>
            <a:r>
              <a:rPr lang="nn-NO" sz="1400" dirty="0">
                <a:solidFill>
                  <a:srgbClr val="E6E6FA"/>
                </a:solidFill>
                <a:latin typeface="Consolas" panose="020B0609020204030204" pitchFamily="49" charset="0"/>
              </a:rPr>
              <a:t>;</a:t>
            </a:r>
            <a:r>
              <a:rPr lang="nn-NO" sz="1400" dirty="0">
                <a:solidFill>
                  <a:srgbClr val="D9E8F7"/>
                </a:solidFill>
                <a:latin typeface="Consolas" panose="020B0609020204030204" pitchFamily="49" charset="0"/>
              </a:rPr>
              <a:t> </a:t>
            </a:r>
            <a:r>
              <a:rPr lang="nn-NO" sz="1400" dirty="0">
                <a:solidFill>
                  <a:srgbClr val="FFBF26"/>
                </a:solidFill>
                <a:latin typeface="Consolas" panose="020B0609020204030204" pitchFamily="49" charset="0"/>
              </a:rPr>
              <a:t>i</a:t>
            </a:r>
            <a:r>
              <a:rPr lang="nn-NO" sz="1400" dirty="0">
                <a:solidFill>
                  <a:srgbClr val="D9E8F7"/>
                </a:solidFill>
                <a:latin typeface="Consolas" panose="020B0609020204030204" pitchFamily="49" charset="0"/>
              </a:rPr>
              <a:t> </a:t>
            </a:r>
            <a:r>
              <a:rPr lang="nn-NO" sz="1400" dirty="0">
                <a:solidFill>
                  <a:srgbClr val="E6E6FA"/>
                </a:solidFill>
                <a:latin typeface="Consolas" panose="020B0609020204030204" pitchFamily="49" charset="0"/>
              </a:rPr>
              <a:t>&lt;</a:t>
            </a:r>
            <a:r>
              <a:rPr lang="nn-NO" sz="1400" dirty="0">
                <a:solidFill>
                  <a:srgbClr val="D9E8F7"/>
                </a:solidFill>
                <a:latin typeface="Consolas" panose="020B0609020204030204" pitchFamily="49" charset="0"/>
              </a:rPr>
              <a:t> </a:t>
            </a:r>
            <a:r>
              <a:rPr lang="nn-NO" sz="1400" dirty="0">
                <a:solidFill>
                  <a:srgbClr val="F9FAF4"/>
                </a:solidFill>
                <a:latin typeface="Consolas" panose="020B0609020204030204" pitchFamily="49" charset="0"/>
              </a:rPr>
              <a:t>(</a:t>
            </a:r>
            <a:r>
              <a:rPr lang="nn-NO" sz="1400" dirty="0" err="1">
                <a:solidFill>
                  <a:srgbClr val="DD2867"/>
                </a:solidFill>
                <a:latin typeface="Consolas" panose="020B0609020204030204" pitchFamily="49" charset="0"/>
              </a:rPr>
              <a:t>int</a:t>
            </a:r>
            <a:r>
              <a:rPr lang="nn-NO" sz="1400" dirty="0">
                <a:solidFill>
                  <a:srgbClr val="F9FAF4"/>
                </a:solidFill>
                <a:latin typeface="Consolas" panose="020B0609020204030204" pitchFamily="49" charset="0"/>
              </a:rPr>
              <a:t>)</a:t>
            </a:r>
            <a:r>
              <a:rPr lang="nn-NO" sz="1400" dirty="0" err="1">
                <a:solidFill>
                  <a:srgbClr val="FFBF26"/>
                </a:solidFill>
                <a:latin typeface="Consolas" panose="020B0609020204030204" pitchFamily="49" charset="0"/>
              </a:rPr>
              <a:t>my_txt</a:t>
            </a:r>
            <a:r>
              <a:rPr lang="nn-NO" sz="1400" dirty="0" err="1">
                <a:solidFill>
                  <a:srgbClr val="E6E6FA"/>
                </a:solidFill>
                <a:latin typeface="Consolas" panose="020B0609020204030204" pitchFamily="49" charset="0"/>
              </a:rPr>
              <a:t>.</a:t>
            </a:r>
            <a:r>
              <a:rPr lang="nn-NO" sz="1400" dirty="0" err="1">
                <a:solidFill>
                  <a:srgbClr val="A7EC21"/>
                </a:solidFill>
                <a:latin typeface="Consolas" panose="020B0609020204030204" pitchFamily="49" charset="0"/>
              </a:rPr>
              <a:t>length</a:t>
            </a:r>
            <a:r>
              <a:rPr lang="nn-NO" sz="1400" dirty="0">
                <a:solidFill>
                  <a:srgbClr val="F9FAF4"/>
                </a:solidFill>
                <a:latin typeface="Consolas" panose="020B0609020204030204" pitchFamily="49" charset="0"/>
              </a:rPr>
              <a:t>()</a:t>
            </a:r>
            <a:r>
              <a:rPr lang="nn-NO" sz="1400" dirty="0">
                <a:solidFill>
                  <a:srgbClr val="E6E6FA"/>
                </a:solidFill>
                <a:latin typeface="Consolas" panose="020B0609020204030204" pitchFamily="49" charset="0"/>
              </a:rPr>
              <a:t>;</a:t>
            </a:r>
            <a:r>
              <a:rPr lang="nn-NO" sz="1400" dirty="0">
                <a:solidFill>
                  <a:srgbClr val="D9E8F7"/>
                </a:solidFill>
                <a:latin typeface="Consolas" panose="020B0609020204030204" pitchFamily="49" charset="0"/>
              </a:rPr>
              <a:t> </a:t>
            </a:r>
            <a:r>
              <a:rPr lang="nn-NO" sz="1400" dirty="0">
                <a:solidFill>
                  <a:srgbClr val="FFBF26"/>
                </a:solidFill>
                <a:latin typeface="Consolas" panose="020B0609020204030204" pitchFamily="49" charset="0"/>
              </a:rPr>
              <a:t>i</a:t>
            </a:r>
            <a:r>
              <a:rPr lang="nn-NO" sz="1400" dirty="0">
                <a:solidFill>
                  <a:srgbClr val="E6E6FA"/>
                </a:solidFill>
                <a:latin typeface="Consolas" panose="020B0609020204030204" pitchFamily="49" charset="0"/>
              </a:rPr>
              <a:t>++</a:t>
            </a:r>
            <a:r>
              <a:rPr lang="nn-NO" sz="1400" dirty="0">
                <a:solidFill>
                  <a:srgbClr val="F9FAF4"/>
                </a:solidFill>
                <a:latin typeface="Consolas" panose="020B0609020204030204" pitchFamily="49" charset="0"/>
              </a:rPr>
              <a:t>)</a:t>
            </a:r>
          </a:p>
          <a:p>
            <a:r>
              <a:rPr lang="en-GB" sz="1400" dirty="0">
                <a:solidFill>
                  <a:srgbClr val="F9FAF4"/>
                </a:solidFill>
                <a:latin typeface="Consolas" panose="020B0609020204030204" pitchFamily="49" charset="0"/>
              </a:rPr>
              <a:t>	{</a:t>
            </a:r>
          </a:p>
          <a:p>
            <a:r>
              <a:rPr lang="en-GB" sz="1400" dirty="0">
                <a:solidFill>
                  <a:srgbClr val="FFBF26"/>
                </a:solidFill>
                <a:latin typeface="Consolas" panose="020B0609020204030204" pitchFamily="49" charset="0"/>
              </a:rPr>
              <a:t>		</a:t>
            </a:r>
            <a:r>
              <a:rPr lang="en-GB" sz="1400" dirty="0" err="1">
                <a:solidFill>
                  <a:srgbClr val="FFBF26"/>
                </a:solidFill>
                <a:latin typeface="Consolas" panose="020B0609020204030204" pitchFamily="49" charset="0"/>
              </a:rPr>
              <a:t>my_txt</a:t>
            </a:r>
            <a:r>
              <a:rPr lang="en-GB" sz="1400" dirty="0">
                <a:solidFill>
                  <a:srgbClr val="F9FAF4"/>
                </a:solidFill>
                <a:latin typeface="Consolas" panose="020B0609020204030204" pitchFamily="49" charset="0"/>
              </a:rPr>
              <a:t>[</a:t>
            </a:r>
            <a:r>
              <a:rPr lang="en-GB" sz="1400" dirty="0" err="1">
                <a:solidFill>
                  <a:srgbClr val="FFBF26"/>
                </a:solidFill>
                <a:latin typeface="Consolas" panose="020B0609020204030204" pitchFamily="49" charset="0"/>
              </a:rPr>
              <a:t>i</a:t>
            </a:r>
            <a:r>
              <a:rPr lang="en-GB" sz="1400" dirty="0">
                <a:solidFill>
                  <a:srgbClr val="F9FAF4"/>
                </a:solidFill>
                <a:latin typeface="Consolas" panose="020B0609020204030204" pitchFamily="49" charset="0"/>
              </a:rPr>
              <a:t>]</a:t>
            </a:r>
            <a:r>
              <a:rPr lang="en-GB" sz="1400" dirty="0">
                <a:solidFill>
                  <a:srgbClr val="E6E6FA"/>
                </a:solidFill>
                <a:latin typeface="Consolas" panose="020B0609020204030204" pitchFamily="49" charset="0"/>
              </a:rPr>
              <a:t>=</a:t>
            </a:r>
            <a:r>
              <a:rPr lang="en-GB" sz="1400" dirty="0" err="1">
                <a:solidFill>
                  <a:srgbClr val="96EC3F"/>
                </a:solidFill>
                <a:latin typeface="Consolas" panose="020B0609020204030204" pitchFamily="49" charset="0"/>
              </a:rPr>
              <a:t>toupper</a:t>
            </a:r>
            <a:r>
              <a:rPr lang="en-GB" sz="1400" dirty="0">
                <a:solidFill>
                  <a:srgbClr val="F9FAF4"/>
                </a:solidFill>
                <a:latin typeface="Consolas" panose="020B0609020204030204" pitchFamily="49" charset="0"/>
              </a:rPr>
              <a:t>(</a:t>
            </a:r>
            <a:r>
              <a:rPr lang="en-GB" sz="1400" dirty="0" err="1">
                <a:solidFill>
                  <a:srgbClr val="FFBF26"/>
                </a:solidFill>
                <a:latin typeface="Consolas" panose="020B0609020204030204" pitchFamily="49" charset="0"/>
              </a:rPr>
              <a:t>my_txt</a:t>
            </a:r>
            <a:r>
              <a:rPr lang="en-GB" sz="1400" dirty="0">
                <a:solidFill>
                  <a:srgbClr val="F9FAF4"/>
                </a:solidFill>
                <a:latin typeface="Consolas" panose="020B0609020204030204" pitchFamily="49" charset="0"/>
              </a:rPr>
              <a:t>[</a:t>
            </a:r>
            <a:r>
              <a:rPr lang="en-GB" sz="1400" dirty="0" err="1">
                <a:solidFill>
                  <a:srgbClr val="FFBF26"/>
                </a:solidFill>
                <a:latin typeface="Consolas" panose="020B0609020204030204" pitchFamily="49" charset="0"/>
              </a:rPr>
              <a:t>i</a:t>
            </a:r>
            <a:r>
              <a:rPr lang="en-GB" sz="1400" dirty="0">
                <a:solidFill>
                  <a:srgbClr val="F9FAF4"/>
                </a:solidFill>
                <a:latin typeface="Consolas" panose="020B0609020204030204" pitchFamily="49" charset="0"/>
              </a:rPr>
              <a:t>])</a:t>
            </a:r>
            <a:r>
              <a:rPr lang="en-GB" sz="1400" dirty="0">
                <a:solidFill>
                  <a:srgbClr val="E6E6FA"/>
                </a:solidFill>
                <a:latin typeface="Consolas" panose="020B0609020204030204" pitchFamily="49" charset="0"/>
              </a:rPr>
              <a:t>;	</a:t>
            </a:r>
            <a:r>
              <a:rPr lang="en-GB" sz="1400" dirty="0">
                <a:solidFill>
                  <a:schemeClr val="bg1">
                    <a:lumMod val="50000"/>
                  </a:schemeClr>
                </a:solidFill>
                <a:latin typeface="Consolas" panose="020B0609020204030204" pitchFamily="49" charset="0"/>
              </a:rPr>
              <a:t>//or </a:t>
            </a:r>
            <a:r>
              <a:rPr lang="en-GB" sz="1400" dirty="0" err="1">
                <a:solidFill>
                  <a:schemeClr val="bg1">
                    <a:lumMod val="50000"/>
                  </a:schemeClr>
                </a:solidFill>
                <a:latin typeface="Consolas" panose="020B0609020204030204" pitchFamily="49" charset="0"/>
              </a:rPr>
              <a:t>tolower</a:t>
            </a:r>
            <a:r>
              <a:rPr lang="en-GB" sz="1400" dirty="0">
                <a:solidFill>
                  <a:schemeClr val="bg1">
                    <a:lumMod val="50000"/>
                  </a:schemeClr>
                </a:solidFill>
                <a:latin typeface="Consolas" panose="020B0609020204030204" pitchFamily="49" charset="0"/>
              </a:rPr>
              <a:t> for lower case</a:t>
            </a:r>
          </a:p>
          <a:p>
            <a:r>
              <a:rPr lang="en-GB" sz="1400" dirty="0">
                <a:solidFill>
                  <a:srgbClr val="F9FAF4"/>
                </a:solidFill>
                <a:latin typeface="Consolas" panose="020B0609020204030204" pitchFamily="49" charset="0"/>
              </a:rPr>
              <a:t>	}</a:t>
            </a:r>
          </a:p>
          <a:p>
            <a:r>
              <a:rPr lang="en-GB" sz="1400" dirty="0">
                <a:solidFill>
                  <a:srgbClr val="80F2F6"/>
                </a:solidFill>
                <a:latin typeface="Consolas" panose="020B0609020204030204" pitchFamily="49" charset="0"/>
              </a:rPr>
              <a:t>	std</a:t>
            </a:r>
            <a:r>
              <a:rPr lang="en-GB" sz="1400" dirty="0">
                <a:solidFill>
                  <a:srgbClr val="E6E6FA"/>
                </a:solidFill>
                <a:latin typeface="Consolas" panose="020B0609020204030204" pitchFamily="49" charset="0"/>
              </a:rPr>
              <a:t>::</a:t>
            </a:r>
            <a:r>
              <a:rPr lang="en-GB" sz="1400" dirty="0" err="1">
                <a:solidFill>
                  <a:srgbClr val="D9E8F7"/>
                </a:solidFill>
                <a:latin typeface="Consolas" panose="020B0609020204030204" pitchFamily="49" charset="0"/>
              </a:rPr>
              <a:t>cout</a:t>
            </a:r>
            <a:r>
              <a:rPr lang="en-GB" sz="1400" dirty="0">
                <a:solidFill>
                  <a:srgbClr val="D9E8F7"/>
                </a:solidFill>
                <a:latin typeface="Consolas" panose="020B0609020204030204" pitchFamily="49" charset="0"/>
              </a:rPr>
              <a:t> </a:t>
            </a:r>
            <a:r>
              <a:rPr lang="en-GB" sz="1400" dirty="0">
                <a:solidFill>
                  <a:srgbClr val="E6E6FA"/>
                </a:solidFill>
                <a:latin typeface="Consolas" panose="020B0609020204030204" pitchFamily="49" charset="0"/>
              </a:rPr>
              <a:t>&lt;&lt;</a:t>
            </a:r>
            <a:r>
              <a:rPr lang="en-GB" sz="1400" dirty="0">
                <a:solidFill>
                  <a:srgbClr val="D9E8F7"/>
                </a:solidFill>
                <a:latin typeface="Consolas" panose="020B0609020204030204" pitchFamily="49" charset="0"/>
              </a:rPr>
              <a:t> </a:t>
            </a:r>
            <a:r>
              <a:rPr lang="en-GB" sz="1400" dirty="0" err="1">
                <a:solidFill>
                  <a:srgbClr val="FFBF26"/>
                </a:solidFill>
                <a:latin typeface="Consolas" panose="020B0609020204030204" pitchFamily="49" charset="0"/>
              </a:rPr>
              <a:t>my_txt</a:t>
            </a:r>
            <a:r>
              <a:rPr lang="en-GB" sz="1400" dirty="0">
                <a:solidFill>
                  <a:srgbClr val="E6E6FA"/>
                </a:solidFill>
                <a:latin typeface="Consolas" panose="020B0609020204030204" pitchFamily="49" charset="0"/>
              </a:rPr>
              <a:t>;</a:t>
            </a:r>
          </a:p>
          <a:p>
            <a:r>
              <a:rPr lang="en-GB" sz="1400" dirty="0">
                <a:solidFill>
                  <a:srgbClr val="F9FAF4"/>
                </a:solidFill>
                <a:latin typeface="Consolas" panose="020B0609020204030204" pitchFamily="49" charset="0"/>
              </a:rPr>
              <a:t>}</a:t>
            </a:r>
          </a:p>
        </p:txBody>
      </p:sp>
      <p:sp>
        <p:nvSpPr>
          <p:cNvPr id="11" name="Rectangle 10">
            <a:extLst>
              <a:ext uri="{FF2B5EF4-FFF2-40B4-BE49-F238E27FC236}">
                <a16:creationId xmlns:a16="http://schemas.microsoft.com/office/drawing/2014/main" id="{1AC552EC-A361-4FC7-A825-181AF394D174}"/>
              </a:ext>
            </a:extLst>
          </p:cNvPr>
          <p:cNvSpPr/>
          <p:nvPr/>
        </p:nvSpPr>
        <p:spPr>
          <a:xfrm>
            <a:off x="835788" y="5563839"/>
            <a:ext cx="7332717" cy="45913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dirty="0">
                <a:solidFill>
                  <a:srgbClr val="FFFF00"/>
                </a:solidFill>
                <a:latin typeface="Consolas" panose="020B0609020204030204" pitchFamily="49" charset="0"/>
                <a:cs typeface="Courier New" panose="02070309020205020404" pitchFamily="49" charset="0"/>
              </a:rPr>
              <a:t>Output:	 </a:t>
            </a:r>
            <a:r>
              <a:rPr lang="en-US" dirty="0"/>
              <a:t>SAM SAYS TESLA IS BEST, I LIKE VOLVO</a:t>
            </a:r>
            <a:endParaRPr 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65954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descr="Veldi%200009%202018">
            <a:extLst>
              <a:ext uri="{FF2B5EF4-FFF2-40B4-BE49-F238E27FC236}">
                <a16:creationId xmlns:a16="http://schemas.microsoft.com/office/drawing/2014/main" id="{565B2669-EE75-4D56-B35C-B45AD7980B2D}"/>
              </a:ext>
            </a:extLst>
          </p:cNvPr>
          <p:cNvPicPr>
            <a:picLocks noGrp="1" noChangeAspect="1"/>
          </p:cNvPicPr>
          <p:nvPr isPhoto="1"/>
        </p:nvPicPr>
        <p:blipFill>
          <a:blip r:embed="rId3" cstate="screen">
            <a:lum/>
            <a:extLst>
              <a:ext uri="{28A0092B-C50C-407E-A947-70E740481C1C}">
                <a14:useLocalDpi xmlns:a14="http://schemas.microsoft.com/office/drawing/2010/main"/>
              </a:ext>
            </a:extLst>
          </a:blip>
          <a:stretch>
            <a:fillRect/>
          </a:stretch>
        </p:blipFill>
        <p:spPr>
          <a:xfrm>
            <a:off x="-186267" y="-69851"/>
            <a:ext cx="9444567" cy="7083425"/>
          </a:xfrm>
          <a:prstGeom prst="rect">
            <a:avLst/>
          </a:prstGeom>
        </p:spPr>
      </p:pic>
      <p:sp>
        <p:nvSpPr>
          <p:cNvPr id="5" name="Rubrik 1">
            <a:extLst>
              <a:ext uri="{FF2B5EF4-FFF2-40B4-BE49-F238E27FC236}">
                <a16:creationId xmlns:a16="http://schemas.microsoft.com/office/drawing/2014/main" id="{47930B65-5C2B-4219-9D44-3CF6F67102FF}"/>
              </a:ext>
            </a:extLst>
          </p:cNvPr>
          <p:cNvSpPr txBox="1">
            <a:spLocks/>
          </p:cNvSpPr>
          <p:nvPr/>
        </p:nvSpPr>
        <p:spPr>
          <a:xfrm>
            <a:off x="685800" y="2257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10000" dirty="0">
                <a:solidFill>
                  <a:schemeClr val="bg1"/>
                </a:solidFill>
                <a:latin typeface="Roboto" pitchFamily="2" charset="0"/>
                <a:ea typeface="Roboto" pitchFamily="2" charset="0"/>
              </a:rPr>
              <a:t>Thank you!</a:t>
            </a:r>
          </a:p>
        </p:txBody>
      </p:sp>
      <p:sp>
        <p:nvSpPr>
          <p:cNvPr id="7" name="Rektangel: diagonala klippta hörn 6">
            <a:extLst>
              <a:ext uri="{FF2B5EF4-FFF2-40B4-BE49-F238E27FC236}">
                <a16:creationId xmlns:a16="http://schemas.microsoft.com/office/drawing/2014/main" id="{F43C8417-1734-4057-972B-7EBA0DA09382}"/>
              </a:ext>
            </a:extLst>
          </p:cNvPr>
          <p:cNvSpPr/>
          <p:nvPr/>
        </p:nvSpPr>
        <p:spPr>
          <a:xfrm rot="16200000">
            <a:off x="707401" y="-512457"/>
            <a:ext cx="1743074" cy="2413592"/>
          </a:xfrm>
          <a:prstGeom prst="snip2DiagRect">
            <a:avLst/>
          </a:prstGeom>
          <a:solidFill>
            <a:srgbClr val="FDC623"/>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8" name="textruta 7">
            <a:extLst>
              <a:ext uri="{FF2B5EF4-FFF2-40B4-BE49-F238E27FC236}">
                <a16:creationId xmlns:a16="http://schemas.microsoft.com/office/drawing/2014/main" id="{B79B30A8-7F0C-42FF-81EB-66C2B2052FE9}"/>
              </a:ext>
            </a:extLst>
          </p:cNvPr>
          <p:cNvSpPr txBox="1"/>
          <p:nvPr/>
        </p:nvSpPr>
        <p:spPr>
          <a:xfrm>
            <a:off x="616688" y="1227322"/>
            <a:ext cx="2307265" cy="338554"/>
          </a:xfrm>
          <a:prstGeom prst="rect">
            <a:avLst/>
          </a:prstGeom>
          <a:noFill/>
        </p:spPr>
        <p:txBody>
          <a:bodyPr wrap="square" rtlCol="0">
            <a:spAutoFit/>
          </a:bodyPr>
          <a:lstStyle/>
          <a:p>
            <a:r>
              <a:rPr lang="en-US" sz="1600" dirty="0">
                <a:latin typeface="Roboto" pitchFamily="2" charset="0"/>
                <a:ea typeface="Roboto" pitchFamily="2" charset="0"/>
              </a:rPr>
              <a:t>veldikompetens.se</a:t>
            </a:r>
          </a:p>
        </p:txBody>
      </p:sp>
      <p:pic>
        <p:nvPicPr>
          <p:cNvPr id="10" name="Bildobjekt 9">
            <a:extLst>
              <a:ext uri="{FF2B5EF4-FFF2-40B4-BE49-F238E27FC236}">
                <a16:creationId xmlns:a16="http://schemas.microsoft.com/office/drawing/2014/main" id="{A6E448CA-6833-49DD-99C7-FC01D774F67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89628" y="6422682"/>
            <a:ext cx="1468622" cy="200712"/>
          </a:xfrm>
          <a:prstGeom prst="rect">
            <a:avLst/>
          </a:prstGeom>
        </p:spPr>
      </p:pic>
    </p:spTree>
    <p:extLst>
      <p:ext uri="{BB962C8B-B14F-4D97-AF65-F5344CB8AC3E}">
        <p14:creationId xmlns:p14="http://schemas.microsoft.com/office/powerpoint/2010/main" val="313392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Data types - different types of variables</a:t>
            </a:r>
          </a:p>
        </p:txBody>
      </p:sp>
      <p:sp>
        <p:nvSpPr>
          <p:cNvPr id="3" name="Underrubrik 2"/>
          <p:cNvSpPr txBox="1">
            <a:spLocks/>
          </p:cNvSpPr>
          <p:nvPr/>
        </p:nvSpPr>
        <p:spPr>
          <a:xfrm>
            <a:off x="206265" y="1549399"/>
            <a:ext cx="8832631" cy="4651704"/>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Signed and unsigned – numbers</a:t>
            </a:r>
          </a:p>
          <a:p>
            <a:pPr marL="1257300" lvl="2" indent="-3429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Values can be either signed or unsigned</a:t>
            </a:r>
          </a:p>
          <a:p>
            <a:pPr marL="1714500" lvl="3" indent="-342900" algn="l">
              <a:lnSpc>
                <a:spcPts val="2600"/>
              </a:lnSpc>
              <a:buFont typeface="Arial" panose="020B0604020202020204" pitchFamily="34" charset="0"/>
              <a:buChar char="•"/>
            </a:pPr>
            <a:r>
              <a:rPr lang="en-US" sz="1200" b="1" spc="50" dirty="0">
                <a:solidFill>
                  <a:schemeClr val="bg1"/>
                </a:solidFill>
                <a:latin typeface="Roboto" pitchFamily="2" charset="0"/>
                <a:ea typeface="Roboto" pitchFamily="2" charset="0"/>
              </a:rPr>
              <a:t>Unsigned can only handle positive values</a:t>
            </a:r>
          </a:p>
          <a:p>
            <a:pPr marL="1714500" lvl="3" indent="-342900" algn="l">
              <a:lnSpc>
                <a:spcPts val="2600"/>
              </a:lnSpc>
              <a:buFont typeface="Arial" panose="020B0604020202020204" pitchFamily="34" charset="0"/>
              <a:buChar char="•"/>
            </a:pPr>
            <a:r>
              <a:rPr lang="en-US" sz="1200" b="1" spc="50" dirty="0">
                <a:solidFill>
                  <a:schemeClr val="bg1"/>
                </a:solidFill>
                <a:latin typeface="Roboto" pitchFamily="2" charset="0"/>
                <a:ea typeface="Roboto" pitchFamily="2" charset="0"/>
              </a:rPr>
              <a:t>Signed can handle both positive and negative values</a:t>
            </a:r>
          </a:p>
          <a:p>
            <a:pPr marL="1257300" lvl="2" indent="-3429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Default is Signed</a:t>
            </a:r>
          </a:p>
          <a:p>
            <a:pPr lvl="1" algn="l">
              <a:lnSpc>
                <a:spcPts val="2600"/>
              </a:lnSpc>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Integer – numbers</a:t>
            </a:r>
            <a:endParaRPr lang="en-US" sz="1600" b="1" spc="50" dirty="0">
              <a:solidFill>
                <a:schemeClr val="bg1"/>
              </a:solidFill>
              <a:latin typeface="Roboto" pitchFamily="2" charset="0"/>
              <a:ea typeface="Roboto" pitchFamily="2" charset="0"/>
            </a:endParaRP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Possible to use them for calculation</a:t>
            </a: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Can have bort “short” and “long” as prefix</a:t>
            </a: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Example, </a:t>
            </a:r>
            <a:r>
              <a:rPr lang="en-US" sz="1600" b="1" spc="50" dirty="0">
                <a:solidFill>
                  <a:schemeClr val="accent3"/>
                </a:solidFill>
                <a:latin typeface="Roboto" pitchFamily="2" charset="0"/>
                <a:ea typeface="Roboto" pitchFamily="2" charset="0"/>
              </a:rPr>
              <a:t>short int car = 7;</a:t>
            </a:r>
          </a:p>
          <a:p>
            <a:pPr lvl="1" algn="l">
              <a:lnSpc>
                <a:spcPts val="2600"/>
              </a:lnSpc>
            </a:pPr>
            <a:endParaRPr lang="en-US" sz="2000" b="1" spc="50" dirty="0">
              <a:solidFill>
                <a:schemeClr val="bg1"/>
              </a:solidFill>
              <a:latin typeface="Roboto" pitchFamily="2" charset="0"/>
              <a:ea typeface="Roboto" pitchFamily="2" charset="0"/>
            </a:endParaRPr>
          </a:p>
          <a:p>
            <a:pPr marL="1213200" lvl="2" indent="-298800" algn="l">
              <a:lnSpc>
                <a:spcPts val="2600"/>
              </a:lnSpc>
              <a:buFont typeface="Arial" panose="020B0604020202020204" pitchFamily="34" charset="0"/>
              <a:buChar char="•"/>
            </a:pPr>
            <a:endParaRPr lang="en-US" sz="600" b="1" spc="50" dirty="0">
              <a:solidFill>
                <a:schemeClr val="accent3"/>
              </a:solidFill>
              <a:latin typeface="Roboto" pitchFamily="2" charset="0"/>
              <a:ea typeface="Roboto" pitchFamily="2" charset="0"/>
            </a:endParaRPr>
          </a:p>
          <a:p>
            <a:pPr marL="1213200" lvl="2" indent="-298800" algn="l">
              <a:lnSpc>
                <a:spcPts val="2600"/>
              </a:lnSpc>
              <a:buFont typeface="Arial" panose="020B0604020202020204" pitchFamily="34" charset="0"/>
              <a:buChar char="•"/>
            </a:pPr>
            <a:endParaRPr lang="en-US" sz="1600" b="1" spc="50" dirty="0">
              <a:solidFill>
                <a:schemeClr val="bg1"/>
              </a:solidFill>
              <a:latin typeface="Roboto" pitchFamily="2" charset="0"/>
              <a:ea typeface="Roboto" pitchFamily="2" charset="0"/>
            </a:endParaRPr>
          </a:p>
          <a:p>
            <a:pPr lvl="2" algn="l">
              <a:lnSpc>
                <a:spcPts val="2600"/>
              </a:lnSpc>
            </a:pPr>
            <a:endParaRPr lang="en-US" sz="1600" b="1" spc="50" dirty="0">
              <a:solidFill>
                <a:schemeClr val="bg1"/>
              </a:solidFill>
              <a:latin typeface="Roboto" pitchFamily="2" charset="0"/>
              <a:ea typeface="Roboto" pitchFamily="2" charset="0"/>
            </a:endParaRPr>
          </a:p>
          <a:p>
            <a:pPr lvl="1" algn="l">
              <a:lnSpc>
                <a:spcPts val="2600"/>
              </a:lnSpc>
            </a:pPr>
            <a:endParaRPr lang="en-US" sz="400" b="1" spc="50" dirty="0">
              <a:solidFill>
                <a:schemeClr val="bg1"/>
              </a:solidFill>
              <a:latin typeface="Roboto" pitchFamily="2" charset="0"/>
              <a:ea typeface="Roboto" pitchFamily="2" charset="0"/>
            </a:endParaRPr>
          </a:p>
          <a:p>
            <a:pPr marL="1257300" lvl="2" indent="-342900" algn="l">
              <a:lnSpc>
                <a:spcPts val="2600"/>
              </a:lnSpc>
              <a:buFont typeface="Arial" panose="020B0604020202020204" pitchFamily="34" charset="0"/>
              <a:buChar char="•"/>
            </a:pPr>
            <a:endParaRPr lang="en-US" sz="16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Tree>
    <p:extLst>
      <p:ext uri="{BB962C8B-B14F-4D97-AF65-F5344CB8AC3E}">
        <p14:creationId xmlns:p14="http://schemas.microsoft.com/office/powerpoint/2010/main" val="43162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Data types - different types of variables</a:t>
            </a:r>
          </a:p>
        </p:txBody>
      </p:sp>
      <p:sp>
        <p:nvSpPr>
          <p:cNvPr id="3" name="Underrubrik 2"/>
          <p:cNvSpPr txBox="1">
            <a:spLocks/>
          </p:cNvSpPr>
          <p:nvPr/>
        </p:nvSpPr>
        <p:spPr>
          <a:xfrm>
            <a:off x="206265" y="1549399"/>
            <a:ext cx="8832631" cy="4651704"/>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Char – characters (or numbers)</a:t>
            </a:r>
            <a:endParaRPr lang="en-US" sz="1600" b="1" spc="50" dirty="0">
              <a:solidFill>
                <a:schemeClr val="bg1"/>
              </a:solidFill>
              <a:latin typeface="Roboto" pitchFamily="2" charset="0"/>
              <a:ea typeface="Roboto" pitchFamily="2" charset="0"/>
            </a:endParaRP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Example, </a:t>
            </a:r>
            <a:r>
              <a:rPr lang="en-US" sz="1600" b="1" spc="50" dirty="0">
                <a:solidFill>
                  <a:schemeClr val="accent3"/>
                </a:solidFill>
                <a:latin typeface="Roboto" pitchFamily="2" charset="0"/>
                <a:ea typeface="Roboto" pitchFamily="2" charset="0"/>
              </a:rPr>
              <a:t>char car = ‘7’;</a:t>
            </a: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Float – decimal numbers</a:t>
            </a:r>
          </a:p>
          <a:p>
            <a:pPr marL="1257300" lvl="2" indent="-3429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Make sure to use dot and not comma</a:t>
            </a:r>
          </a:p>
          <a:p>
            <a:pPr marL="1257300" lvl="2" indent="-3429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Since it is a “digit” it can also be both signed and unsigned</a:t>
            </a:r>
          </a:p>
          <a:p>
            <a:pPr marL="1257300" lvl="2" indent="-3429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Example, float car = 7.3;</a:t>
            </a:r>
          </a:p>
          <a:p>
            <a:pPr marL="1257300" lvl="2" indent="-3429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Can also use “double”, can handle bigger values</a:t>
            </a:r>
          </a:p>
          <a:p>
            <a:pPr marL="1257300" lvl="2" indent="-3429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Example, double car = 7.3;</a:t>
            </a:r>
          </a:p>
          <a:p>
            <a:pPr marL="1257300" lvl="2" indent="-3429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Can be both signed and unsigned, default is Signed</a:t>
            </a:r>
          </a:p>
          <a:p>
            <a:pPr marL="1714500" lvl="3" indent="-342900" algn="l">
              <a:lnSpc>
                <a:spcPts val="2600"/>
              </a:lnSpc>
              <a:buFont typeface="Arial" panose="020B0604020202020204" pitchFamily="34" charset="0"/>
              <a:buChar char="•"/>
            </a:pPr>
            <a:r>
              <a:rPr lang="en-US" sz="1200" b="1" spc="50" dirty="0">
                <a:solidFill>
                  <a:schemeClr val="bg1"/>
                </a:solidFill>
                <a:latin typeface="Roboto" pitchFamily="2" charset="0"/>
                <a:ea typeface="Roboto" pitchFamily="2" charset="0"/>
              </a:rPr>
              <a:t>Unsigned can only handle positive values</a:t>
            </a:r>
          </a:p>
          <a:p>
            <a:pPr marL="1714500" lvl="3" indent="-342900" algn="l">
              <a:lnSpc>
                <a:spcPts val="2600"/>
              </a:lnSpc>
              <a:buFont typeface="Arial" panose="020B0604020202020204" pitchFamily="34" charset="0"/>
              <a:buChar char="•"/>
            </a:pPr>
            <a:r>
              <a:rPr lang="en-US" sz="1200" b="1" spc="50" dirty="0">
                <a:solidFill>
                  <a:schemeClr val="bg1"/>
                </a:solidFill>
                <a:latin typeface="Roboto" pitchFamily="2" charset="0"/>
                <a:ea typeface="Roboto" pitchFamily="2" charset="0"/>
              </a:rPr>
              <a:t>Signed can handle both positive and negative values</a:t>
            </a:r>
          </a:p>
          <a:p>
            <a:pPr lvl="2" algn="l">
              <a:lnSpc>
                <a:spcPts val="2600"/>
              </a:lnSpc>
            </a:pPr>
            <a:endParaRPr lang="en-US" sz="1600" b="1" spc="50" dirty="0">
              <a:solidFill>
                <a:schemeClr val="bg1"/>
              </a:solidFill>
              <a:latin typeface="Roboto" pitchFamily="2" charset="0"/>
              <a:ea typeface="Roboto" pitchFamily="2" charset="0"/>
            </a:endParaRPr>
          </a:p>
          <a:p>
            <a:pPr lvl="1" algn="l">
              <a:lnSpc>
                <a:spcPts val="2600"/>
              </a:lnSpc>
            </a:pPr>
            <a:endParaRPr lang="en-US" sz="400" b="1" spc="50" dirty="0">
              <a:solidFill>
                <a:schemeClr val="bg1"/>
              </a:solidFill>
              <a:latin typeface="Roboto" pitchFamily="2" charset="0"/>
              <a:ea typeface="Roboto" pitchFamily="2" charset="0"/>
            </a:endParaRPr>
          </a:p>
          <a:p>
            <a:pPr marL="1257300" lvl="2" indent="-342900" algn="l">
              <a:lnSpc>
                <a:spcPts val="2600"/>
              </a:lnSpc>
              <a:buFont typeface="Arial" panose="020B0604020202020204" pitchFamily="34" charset="0"/>
              <a:buChar char="•"/>
            </a:pPr>
            <a:endParaRPr lang="en-US" sz="16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Tree>
    <p:extLst>
      <p:ext uri="{BB962C8B-B14F-4D97-AF65-F5344CB8AC3E}">
        <p14:creationId xmlns:p14="http://schemas.microsoft.com/office/powerpoint/2010/main" val="208347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Data types - different types of variables</a:t>
            </a:r>
          </a:p>
        </p:txBody>
      </p:sp>
      <p:sp>
        <p:nvSpPr>
          <p:cNvPr id="3" name="Underrubrik 2"/>
          <p:cNvSpPr txBox="1">
            <a:spLocks/>
          </p:cNvSpPr>
          <p:nvPr/>
        </p:nvSpPr>
        <p:spPr>
          <a:xfrm>
            <a:off x="206265" y="1549399"/>
            <a:ext cx="8832631" cy="4651704"/>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Const declaration</a:t>
            </a: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If you add the word “const” before a variable it will be declared as a constant and can not be changed</a:t>
            </a:r>
          </a:p>
          <a:p>
            <a:pPr marL="1213200" lvl="2" indent="-298800" algn="l">
              <a:lnSpc>
                <a:spcPts val="2600"/>
              </a:lnSpc>
              <a:buFont typeface="Arial" panose="020B0604020202020204" pitchFamily="34" charset="0"/>
              <a:buChar char="•"/>
            </a:pPr>
            <a:endParaRPr lang="en-US" sz="1600" b="1" spc="50" dirty="0">
              <a:solidFill>
                <a:schemeClr val="bg1"/>
              </a:solidFill>
              <a:latin typeface="Roboto" pitchFamily="2" charset="0"/>
              <a:ea typeface="Roboto" pitchFamily="2" charset="0"/>
            </a:endParaRPr>
          </a:p>
          <a:p>
            <a:pPr marL="1213200" lvl="2" indent="-298800" algn="l">
              <a:lnSpc>
                <a:spcPts val="2600"/>
              </a:lnSpc>
              <a:buFont typeface="Arial" panose="020B0604020202020204" pitchFamily="34" charset="0"/>
              <a:buChar char="•"/>
            </a:pPr>
            <a:endParaRPr lang="en-US" sz="16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Auto – uses last type</a:t>
            </a: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If you have a datatype and want to create a new of the same type</a:t>
            </a: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Example auto </a:t>
            </a:r>
            <a:r>
              <a:rPr lang="en-US" sz="1600" b="1" spc="50" dirty="0" err="1">
                <a:solidFill>
                  <a:schemeClr val="bg1"/>
                </a:solidFill>
                <a:latin typeface="Roboto" pitchFamily="2" charset="0"/>
                <a:ea typeface="Roboto" pitchFamily="2" charset="0"/>
              </a:rPr>
              <a:t>volvo</a:t>
            </a:r>
            <a:r>
              <a:rPr lang="en-US" sz="1600" b="1" spc="50" dirty="0">
                <a:solidFill>
                  <a:schemeClr val="bg1"/>
                </a:solidFill>
                <a:latin typeface="Roboto" pitchFamily="2" charset="0"/>
                <a:ea typeface="Roboto" pitchFamily="2" charset="0"/>
              </a:rPr>
              <a:t> = car   //</a:t>
            </a:r>
            <a:r>
              <a:rPr lang="en-US" sz="1600" b="1" spc="50" dirty="0" err="1">
                <a:solidFill>
                  <a:schemeClr val="bg1"/>
                </a:solidFill>
                <a:latin typeface="Roboto" pitchFamily="2" charset="0"/>
                <a:ea typeface="Roboto" pitchFamily="2" charset="0"/>
              </a:rPr>
              <a:t>volvo</a:t>
            </a:r>
            <a:r>
              <a:rPr lang="en-US" sz="1600" b="1" spc="50" dirty="0">
                <a:solidFill>
                  <a:schemeClr val="bg1"/>
                </a:solidFill>
                <a:latin typeface="Roboto" pitchFamily="2" charset="0"/>
                <a:ea typeface="Roboto" pitchFamily="2" charset="0"/>
              </a:rPr>
              <a:t> will have same type as car</a:t>
            </a:r>
          </a:p>
          <a:p>
            <a:pPr lvl="2" algn="l">
              <a:lnSpc>
                <a:spcPts val="2600"/>
              </a:lnSpc>
            </a:pPr>
            <a:endParaRPr lang="en-US" sz="1800" b="1" spc="5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306507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Data types - different types of variables</a:t>
            </a:r>
          </a:p>
        </p:txBody>
      </p:sp>
      <p:sp>
        <p:nvSpPr>
          <p:cNvPr id="3" name="Underrubrik 2"/>
          <p:cNvSpPr txBox="1">
            <a:spLocks/>
          </p:cNvSpPr>
          <p:nvPr/>
        </p:nvSpPr>
        <p:spPr>
          <a:xfrm>
            <a:off x="206265" y="1549399"/>
            <a:ext cx="8832631" cy="4651704"/>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In for example embedded applications it is important to know the size of the variables</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The size of a variable in byte</a:t>
            </a: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char		-	1 byte</a:t>
            </a: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short int	-	2 bytes</a:t>
            </a: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Int		-	4 bytes</a:t>
            </a: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long		-	at least 4 bytes, normally 8 bytes</a:t>
            </a: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Float		-	4 bytes</a:t>
            </a:r>
          </a:p>
          <a:p>
            <a:pPr marL="1213200" lvl="2" indent="-2988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Double	-	8 bytes</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Be careful to not go above max value (or below min)</a:t>
            </a: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1" algn="l">
              <a:lnSpc>
                <a:spcPts val="2600"/>
              </a:lnSpc>
            </a:pPr>
            <a:endParaRPr lang="en-US" sz="1600" b="1" spc="50" dirty="0">
              <a:solidFill>
                <a:schemeClr val="accent3"/>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600" b="1" spc="50" dirty="0">
              <a:solidFill>
                <a:schemeClr val="accent3"/>
              </a:solidFill>
              <a:latin typeface="Roboto" pitchFamily="2" charset="0"/>
              <a:ea typeface="Roboto" pitchFamily="2" charset="0"/>
            </a:endParaRPr>
          </a:p>
          <a:p>
            <a:pPr marL="1213200" lvl="2" indent="-298800" algn="l">
              <a:lnSpc>
                <a:spcPts val="2600"/>
              </a:lnSpc>
              <a:buFont typeface="Arial" panose="020B0604020202020204" pitchFamily="34" charset="0"/>
              <a:buChar char="•"/>
            </a:pPr>
            <a:endParaRPr lang="en-US" sz="1600" b="1" spc="50" dirty="0">
              <a:solidFill>
                <a:schemeClr val="bg1"/>
              </a:solidFill>
              <a:latin typeface="Roboto" pitchFamily="2" charset="0"/>
              <a:ea typeface="Roboto" pitchFamily="2" charset="0"/>
            </a:endParaRPr>
          </a:p>
          <a:p>
            <a:pPr lvl="2" algn="l">
              <a:lnSpc>
                <a:spcPts val="2600"/>
              </a:lnSpc>
            </a:pPr>
            <a:endParaRPr lang="en-US" sz="1600" b="1" spc="50" dirty="0">
              <a:solidFill>
                <a:schemeClr val="bg1"/>
              </a:solidFill>
              <a:latin typeface="Roboto" pitchFamily="2" charset="0"/>
              <a:ea typeface="Roboto" pitchFamily="2" charset="0"/>
            </a:endParaRPr>
          </a:p>
          <a:p>
            <a:pPr lvl="1" algn="l">
              <a:lnSpc>
                <a:spcPts val="2600"/>
              </a:lnSpc>
            </a:pPr>
            <a:endParaRPr lang="en-US" sz="400" b="1" spc="50" dirty="0">
              <a:solidFill>
                <a:schemeClr val="bg1"/>
              </a:solidFill>
              <a:latin typeface="Roboto" pitchFamily="2" charset="0"/>
              <a:ea typeface="Roboto" pitchFamily="2" charset="0"/>
            </a:endParaRPr>
          </a:p>
          <a:p>
            <a:pPr marL="1257300" lvl="2" indent="-342900" algn="l">
              <a:lnSpc>
                <a:spcPts val="2600"/>
              </a:lnSpc>
              <a:buFont typeface="Arial" panose="020B0604020202020204" pitchFamily="34" charset="0"/>
              <a:buChar char="•"/>
            </a:pPr>
            <a:endParaRPr lang="en-US" sz="16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pic>
        <p:nvPicPr>
          <p:cNvPr id="5" name="Picture 4">
            <a:extLst>
              <a:ext uri="{FF2B5EF4-FFF2-40B4-BE49-F238E27FC236}">
                <a16:creationId xmlns:a16="http://schemas.microsoft.com/office/drawing/2014/main" id="{EE8B284C-F87F-4B60-8007-D1DC0FA719F5}"/>
              </a:ext>
            </a:extLst>
          </p:cNvPr>
          <p:cNvPicPr>
            <a:picLocks noChangeAspect="1"/>
          </p:cNvPicPr>
          <p:nvPr/>
        </p:nvPicPr>
        <p:blipFill>
          <a:blip r:embed="rId3"/>
          <a:stretch>
            <a:fillRect/>
          </a:stretch>
        </p:blipFill>
        <p:spPr>
          <a:xfrm>
            <a:off x="952500" y="5308601"/>
            <a:ext cx="6505575" cy="762000"/>
          </a:xfrm>
          <a:prstGeom prst="rect">
            <a:avLst/>
          </a:prstGeom>
        </p:spPr>
      </p:pic>
    </p:spTree>
    <p:extLst>
      <p:ext uri="{BB962C8B-B14F-4D97-AF65-F5344CB8AC3E}">
        <p14:creationId xmlns:p14="http://schemas.microsoft.com/office/powerpoint/2010/main" val="169858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Checking the data type size</a:t>
            </a:r>
          </a:p>
        </p:txBody>
      </p:sp>
      <p:sp>
        <p:nvSpPr>
          <p:cNvPr id="3" name="Underrubrik 2"/>
          <p:cNvSpPr txBox="1">
            <a:spLocks/>
          </p:cNvSpPr>
          <p:nvPr/>
        </p:nvSpPr>
        <p:spPr>
          <a:xfrm>
            <a:off x="206265" y="1549399"/>
            <a:ext cx="8078953" cy="982991"/>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If you want to check the size of a variable, you can use the </a:t>
            </a:r>
            <a:r>
              <a:rPr lang="en-US" sz="2000" b="1" spc="50" dirty="0" err="1">
                <a:solidFill>
                  <a:schemeClr val="bg1"/>
                </a:solidFill>
                <a:latin typeface="Roboto" pitchFamily="2" charset="0"/>
                <a:ea typeface="Roboto" pitchFamily="2" charset="0"/>
              </a:rPr>
              <a:t>sizeof</a:t>
            </a:r>
            <a:r>
              <a:rPr lang="en-US" sz="2000" b="1" spc="50" dirty="0">
                <a:solidFill>
                  <a:schemeClr val="bg1"/>
                </a:solidFill>
                <a:latin typeface="Roboto" pitchFamily="2" charset="0"/>
                <a:ea typeface="Roboto" pitchFamily="2" charset="0"/>
              </a:rPr>
              <a:t>() function</a:t>
            </a:r>
          </a:p>
          <a:p>
            <a:pPr marL="756000" lvl="1" indent="-2988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5" name="Rectangle 4">
            <a:extLst>
              <a:ext uri="{FF2B5EF4-FFF2-40B4-BE49-F238E27FC236}">
                <a16:creationId xmlns:a16="http://schemas.microsoft.com/office/drawing/2014/main" id="{02B31120-1104-4F0D-9F26-3EE71B9A88CB}"/>
              </a:ext>
            </a:extLst>
          </p:cNvPr>
          <p:cNvSpPr/>
          <p:nvPr/>
        </p:nvSpPr>
        <p:spPr>
          <a:xfrm>
            <a:off x="952501" y="2384627"/>
            <a:ext cx="7332717" cy="199282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&lt;iostream&gt;</a:t>
            </a:r>
          </a:p>
          <a:p>
            <a:r>
              <a:rPr lang="en-US" sz="1200" dirty="0">
                <a:solidFill>
                  <a:srgbClr val="DD2867"/>
                </a:solidFill>
                <a:latin typeface="Consolas" panose="020B0609020204030204" pitchFamily="49" charset="0"/>
              </a:rPr>
              <a:t>#include</a:t>
            </a:r>
            <a:r>
              <a:rPr lang="en-US" sz="1200" dirty="0">
                <a:solidFill>
                  <a:srgbClr val="D9E8F7"/>
                </a:solidFill>
                <a:latin typeface="Consolas" panose="020B0609020204030204" pitchFamily="49" charset="0"/>
              </a:rPr>
              <a:t> </a:t>
            </a:r>
            <a:r>
              <a:rPr lang="en-US" sz="1200" dirty="0">
                <a:solidFill>
                  <a:srgbClr val="17C6A3"/>
                </a:solidFill>
                <a:latin typeface="Consolas" panose="020B0609020204030204" pitchFamily="49" charset="0"/>
              </a:rPr>
              <a:t>&lt;list&gt;			</a:t>
            </a:r>
            <a:r>
              <a:rPr lang="en-US" sz="1200" dirty="0">
                <a:solidFill>
                  <a:srgbClr val="626262"/>
                </a:solidFill>
                <a:latin typeface="Consolas" panose="020B0609020204030204" pitchFamily="49" charset="0"/>
              </a:rPr>
              <a:t>//we use list from here</a:t>
            </a:r>
          </a:p>
          <a:p>
            <a:endParaRPr lang="en-GB" sz="1200" dirty="0">
              <a:latin typeface="Consolas" panose="020B0609020204030204" pitchFamily="49" charset="0"/>
            </a:endParaRPr>
          </a:p>
          <a:p>
            <a:r>
              <a:rPr lang="en-GB" sz="1200" dirty="0">
                <a:solidFill>
                  <a:srgbClr val="DD2867"/>
                </a:solidFill>
                <a:latin typeface="Consolas" panose="020B0609020204030204" pitchFamily="49" charset="0"/>
              </a:rPr>
              <a:t>int</a:t>
            </a:r>
            <a:r>
              <a:rPr lang="en-GB" sz="1200" dirty="0">
                <a:solidFill>
                  <a:srgbClr val="D9E8F7"/>
                </a:solidFill>
                <a:latin typeface="Consolas" panose="020B0609020204030204" pitchFamily="49" charset="0"/>
              </a:rPr>
              <a:t> </a:t>
            </a:r>
            <a:r>
              <a:rPr lang="en-GB" sz="1200" dirty="0">
                <a:solidFill>
                  <a:srgbClr val="0DD140"/>
                </a:solidFill>
                <a:latin typeface="Consolas" panose="020B0609020204030204" pitchFamily="49" charset="0"/>
              </a:rPr>
              <a:t>main</a:t>
            </a:r>
            <a:r>
              <a:rPr lang="en-GB" sz="1200" dirty="0">
                <a:solidFill>
                  <a:srgbClr val="F9FAF4"/>
                </a:solidFill>
                <a:latin typeface="Consolas" panose="020B0609020204030204" pitchFamily="49" charset="0"/>
              </a:rPr>
              <a:t>()</a:t>
            </a:r>
          </a:p>
          <a:p>
            <a:r>
              <a:rPr lang="en-GB" sz="1200" dirty="0">
                <a:solidFill>
                  <a:srgbClr val="F9FAF4"/>
                </a:solidFill>
                <a:latin typeface="Consolas" panose="020B0609020204030204" pitchFamily="49" charset="0"/>
              </a:rPr>
              <a:t>{</a:t>
            </a:r>
          </a:p>
          <a:p>
            <a:r>
              <a:rPr lang="en-US" sz="1200" dirty="0">
                <a:solidFill>
                  <a:srgbClr val="80F2F6"/>
                </a:solidFill>
                <a:latin typeface="Consolas" panose="020B0609020204030204" pitchFamily="49" charset="0"/>
              </a:rPr>
              <a:t>	std</a:t>
            </a:r>
            <a:r>
              <a:rPr lang="en-US" sz="1200" dirty="0">
                <a:solidFill>
                  <a:srgbClr val="E6E6FA"/>
                </a:solidFill>
                <a:latin typeface="Consolas" panose="020B0609020204030204" pitchFamily="49" charset="0"/>
              </a:rPr>
              <a:t>::</a:t>
            </a:r>
            <a:r>
              <a:rPr lang="en-US" sz="1200" dirty="0" err="1">
                <a:solidFill>
                  <a:srgbClr val="D9E8F7"/>
                </a:solidFill>
                <a:latin typeface="Consolas" panose="020B0609020204030204" pitchFamily="49" charset="0"/>
              </a:rPr>
              <a:t>cout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err="1">
                <a:solidFill>
                  <a:srgbClr val="DD2867"/>
                </a:solidFill>
                <a:latin typeface="Consolas" panose="020B0609020204030204" pitchFamily="49" charset="0"/>
              </a:rPr>
              <a:t>sizeof</a:t>
            </a:r>
            <a:r>
              <a:rPr lang="en-US" sz="1200" dirty="0">
                <a:solidFill>
                  <a:srgbClr val="F9FAF4"/>
                </a:solidFill>
                <a:latin typeface="Consolas" panose="020B0609020204030204" pitchFamily="49" charset="0"/>
              </a:rPr>
              <a:t>(</a:t>
            </a:r>
            <a:r>
              <a:rPr lang="en-US" sz="1200" dirty="0">
                <a:solidFill>
                  <a:srgbClr val="DD2867"/>
                </a:solidFill>
                <a:latin typeface="Consolas" panose="020B0609020204030204" pitchFamily="49" charset="0"/>
              </a:rPr>
              <a:t>short</a:t>
            </a:r>
            <a:r>
              <a:rPr lang="en-US" sz="1200" dirty="0">
                <a:solidFill>
                  <a:srgbClr val="D9E8F7"/>
                </a:solidFill>
                <a:latin typeface="Consolas" panose="020B0609020204030204" pitchFamily="49" charset="0"/>
              </a:rPr>
              <a:t> </a:t>
            </a:r>
            <a:r>
              <a:rPr lang="en-US" sz="1200" dirty="0">
                <a:solidFill>
                  <a:srgbClr val="DD2867"/>
                </a:solidFill>
                <a:latin typeface="Consolas" panose="020B0609020204030204" pitchFamily="49" charset="0"/>
              </a:rPr>
              <a:t>int</a:t>
            </a:r>
            <a:r>
              <a:rPr lang="en-US" sz="1200" dirty="0">
                <a:solidFill>
                  <a:srgbClr val="F9FAF4"/>
                </a:solidFill>
                <a:latin typeface="Consolas" panose="020B0609020204030204" pitchFamily="49" charset="0"/>
              </a:rPr>
              <a: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80F2F6"/>
                </a:solidFill>
                <a:latin typeface="Consolas" panose="020B0609020204030204" pitchFamily="49" charset="0"/>
              </a:rPr>
              <a:t>std</a:t>
            </a:r>
            <a:r>
              <a:rPr lang="en-US" sz="1200" dirty="0">
                <a:solidFill>
                  <a:srgbClr val="E6E6FA"/>
                </a:solidFill>
                <a:latin typeface="Consolas" panose="020B0609020204030204" pitchFamily="49" charset="0"/>
              </a:rPr>
              <a:t>::</a:t>
            </a:r>
            <a:r>
              <a:rPr lang="en-US" sz="1200" dirty="0" err="1">
                <a:solidFill>
                  <a:srgbClr val="96EC3F"/>
                </a:solidFill>
                <a:latin typeface="Consolas" panose="020B0609020204030204" pitchFamily="49" charset="0"/>
              </a:rPr>
              <a:t>endl</a:t>
            </a:r>
            <a:r>
              <a:rPr lang="en-US" sz="1200" dirty="0">
                <a:solidFill>
                  <a:srgbClr val="E6E6FA"/>
                </a:solidFill>
                <a:latin typeface="Consolas" panose="020B0609020204030204" pitchFamily="49" charset="0"/>
              </a:rPr>
              <a:t>;</a:t>
            </a:r>
          </a:p>
          <a:p>
            <a:r>
              <a:rPr lang="en-US" sz="1200" dirty="0">
                <a:solidFill>
                  <a:srgbClr val="80F2F6"/>
                </a:solidFill>
                <a:latin typeface="Consolas" panose="020B0609020204030204" pitchFamily="49" charset="0"/>
              </a:rPr>
              <a:t>	std</a:t>
            </a:r>
            <a:r>
              <a:rPr lang="en-US" sz="1200" dirty="0">
                <a:solidFill>
                  <a:srgbClr val="E6E6FA"/>
                </a:solidFill>
                <a:latin typeface="Consolas" panose="020B0609020204030204" pitchFamily="49" charset="0"/>
              </a:rPr>
              <a:t>::</a:t>
            </a:r>
            <a:r>
              <a:rPr lang="en-US" sz="1200" dirty="0" err="1">
                <a:solidFill>
                  <a:srgbClr val="D9E8F7"/>
                </a:solidFill>
                <a:latin typeface="Consolas" panose="020B0609020204030204" pitchFamily="49" charset="0"/>
              </a:rPr>
              <a:t>cout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err="1">
                <a:solidFill>
                  <a:srgbClr val="DD2867"/>
                </a:solidFill>
                <a:latin typeface="Consolas" panose="020B0609020204030204" pitchFamily="49" charset="0"/>
              </a:rPr>
              <a:t>sizeof</a:t>
            </a:r>
            <a:r>
              <a:rPr lang="en-US" sz="1200" dirty="0">
                <a:solidFill>
                  <a:srgbClr val="F9FAF4"/>
                </a:solidFill>
                <a:latin typeface="Consolas" panose="020B0609020204030204" pitchFamily="49" charset="0"/>
              </a:rPr>
              <a:t>(</a:t>
            </a:r>
            <a:r>
              <a:rPr lang="en-US" sz="1200" dirty="0">
                <a:solidFill>
                  <a:srgbClr val="DD2867"/>
                </a:solidFill>
                <a:latin typeface="Consolas" panose="020B0609020204030204" pitchFamily="49" charset="0"/>
              </a:rPr>
              <a:t>long</a:t>
            </a:r>
            <a:r>
              <a:rPr lang="en-US" sz="1200" dirty="0">
                <a:solidFill>
                  <a:srgbClr val="F9FAF4"/>
                </a:solidFill>
                <a:latin typeface="Consolas" panose="020B0609020204030204" pitchFamily="49" charset="0"/>
              </a:rPr>
              <a: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80F2F6"/>
                </a:solidFill>
                <a:latin typeface="Consolas" panose="020B0609020204030204" pitchFamily="49" charset="0"/>
              </a:rPr>
              <a:t>std</a:t>
            </a:r>
            <a:r>
              <a:rPr lang="en-US" sz="1200" dirty="0">
                <a:solidFill>
                  <a:srgbClr val="E6E6FA"/>
                </a:solidFill>
                <a:latin typeface="Consolas" panose="020B0609020204030204" pitchFamily="49" charset="0"/>
              </a:rPr>
              <a:t>::</a:t>
            </a:r>
            <a:r>
              <a:rPr lang="en-US" sz="1200" dirty="0" err="1">
                <a:solidFill>
                  <a:srgbClr val="96EC3F"/>
                </a:solidFill>
                <a:latin typeface="Consolas" panose="020B0609020204030204" pitchFamily="49" charset="0"/>
              </a:rPr>
              <a:t>endl</a:t>
            </a:r>
            <a:r>
              <a:rPr lang="en-US" sz="1200" dirty="0">
                <a:solidFill>
                  <a:srgbClr val="E6E6FA"/>
                </a:solidFill>
                <a:latin typeface="Consolas" panose="020B0609020204030204" pitchFamily="49" charset="0"/>
              </a:rPr>
              <a:t>;</a:t>
            </a:r>
          </a:p>
          <a:p>
            <a:r>
              <a:rPr lang="en-US" sz="1200" dirty="0">
                <a:solidFill>
                  <a:srgbClr val="80F2F6"/>
                </a:solidFill>
                <a:latin typeface="Consolas" panose="020B0609020204030204" pitchFamily="49" charset="0"/>
              </a:rPr>
              <a:t>	std</a:t>
            </a:r>
            <a:r>
              <a:rPr lang="en-US" sz="1200" dirty="0">
                <a:solidFill>
                  <a:srgbClr val="E6E6FA"/>
                </a:solidFill>
                <a:latin typeface="Consolas" panose="020B0609020204030204" pitchFamily="49" charset="0"/>
              </a:rPr>
              <a:t>::</a:t>
            </a:r>
            <a:r>
              <a:rPr lang="en-US" sz="1200" dirty="0" err="1">
                <a:solidFill>
                  <a:srgbClr val="D9E8F7"/>
                </a:solidFill>
                <a:latin typeface="Consolas" panose="020B0609020204030204" pitchFamily="49" charset="0"/>
              </a:rPr>
              <a:t>cout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err="1">
                <a:solidFill>
                  <a:srgbClr val="DD2867"/>
                </a:solidFill>
                <a:latin typeface="Consolas" panose="020B0609020204030204" pitchFamily="49" charset="0"/>
              </a:rPr>
              <a:t>sizeof</a:t>
            </a:r>
            <a:r>
              <a:rPr lang="en-US" sz="1200" dirty="0">
                <a:solidFill>
                  <a:srgbClr val="F9FAF4"/>
                </a:solidFill>
                <a:latin typeface="Consolas" panose="020B0609020204030204" pitchFamily="49" charset="0"/>
              </a:rPr>
              <a:t>(</a:t>
            </a:r>
            <a:r>
              <a:rPr lang="en-US" sz="1200" dirty="0">
                <a:solidFill>
                  <a:srgbClr val="DD2867"/>
                </a:solidFill>
                <a:latin typeface="Consolas" panose="020B0609020204030204" pitchFamily="49" charset="0"/>
              </a:rPr>
              <a:t>int</a:t>
            </a:r>
            <a:r>
              <a:rPr lang="en-US" sz="1200" dirty="0">
                <a:solidFill>
                  <a:srgbClr val="F9FAF4"/>
                </a:solidFill>
                <a:latin typeface="Consolas" panose="020B0609020204030204" pitchFamily="49" charset="0"/>
              </a:rPr>
              <a: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80F2F6"/>
                </a:solidFill>
                <a:latin typeface="Consolas" panose="020B0609020204030204" pitchFamily="49" charset="0"/>
              </a:rPr>
              <a:t>std</a:t>
            </a:r>
            <a:r>
              <a:rPr lang="en-US" sz="1200" dirty="0">
                <a:solidFill>
                  <a:srgbClr val="E6E6FA"/>
                </a:solidFill>
                <a:latin typeface="Consolas" panose="020B0609020204030204" pitchFamily="49" charset="0"/>
              </a:rPr>
              <a:t>::</a:t>
            </a:r>
            <a:r>
              <a:rPr lang="en-US" sz="1200" dirty="0" err="1">
                <a:solidFill>
                  <a:srgbClr val="96EC3F"/>
                </a:solidFill>
                <a:latin typeface="Consolas" panose="020B0609020204030204" pitchFamily="49" charset="0"/>
              </a:rPr>
              <a:t>endl</a:t>
            </a:r>
            <a:r>
              <a:rPr lang="en-US" sz="1200" dirty="0">
                <a:solidFill>
                  <a:srgbClr val="E6E6FA"/>
                </a:solidFill>
                <a:latin typeface="Consolas" panose="020B0609020204030204" pitchFamily="49" charset="0"/>
              </a:rPr>
              <a:t>;</a:t>
            </a:r>
          </a:p>
          <a:p>
            <a:r>
              <a:rPr lang="en-US" sz="1200" dirty="0">
                <a:solidFill>
                  <a:srgbClr val="80F2F6"/>
                </a:solidFill>
                <a:latin typeface="Consolas" panose="020B0609020204030204" pitchFamily="49" charset="0"/>
              </a:rPr>
              <a:t>	std</a:t>
            </a:r>
            <a:r>
              <a:rPr lang="en-US" sz="1200" dirty="0">
                <a:solidFill>
                  <a:srgbClr val="E6E6FA"/>
                </a:solidFill>
                <a:latin typeface="Consolas" panose="020B0609020204030204" pitchFamily="49" charset="0"/>
              </a:rPr>
              <a:t>::</a:t>
            </a:r>
            <a:r>
              <a:rPr lang="en-US" sz="1200" dirty="0" err="1">
                <a:solidFill>
                  <a:srgbClr val="D9E8F7"/>
                </a:solidFill>
                <a:latin typeface="Consolas" panose="020B0609020204030204" pitchFamily="49" charset="0"/>
              </a:rPr>
              <a:t>cout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err="1">
                <a:solidFill>
                  <a:srgbClr val="DD2867"/>
                </a:solidFill>
                <a:latin typeface="Consolas" panose="020B0609020204030204" pitchFamily="49" charset="0"/>
              </a:rPr>
              <a:t>sizeof</a:t>
            </a:r>
            <a:r>
              <a:rPr lang="en-US" sz="1200" dirty="0">
                <a:solidFill>
                  <a:srgbClr val="F9FAF4"/>
                </a:solidFill>
                <a:latin typeface="Consolas" panose="020B0609020204030204" pitchFamily="49" charset="0"/>
              </a:rPr>
              <a:t>(</a:t>
            </a:r>
            <a:r>
              <a:rPr lang="en-US" sz="1200" dirty="0">
                <a:solidFill>
                  <a:srgbClr val="DD2867"/>
                </a:solidFill>
                <a:latin typeface="Consolas" panose="020B0609020204030204" pitchFamily="49" charset="0"/>
              </a:rPr>
              <a:t>float</a:t>
            </a:r>
            <a:r>
              <a:rPr lang="en-US" sz="1200" dirty="0">
                <a:solidFill>
                  <a:srgbClr val="F9FAF4"/>
                </a:solidFill>
                <a:latin typeface="Consolas" panose="020B0609020204030204" pitchFamily="49" charset="0"/>
              </a:rPr>
              <a: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80F2F6"/>
                </a:solidFill>
                <a:latin typeface="Consolas" panose="020B0609020204030204" pitchFamily="49" charset="0"/>
              </a:rPr>
              <a:t>std</a:t>
            </a:r>
            <a:r>
              <a:rPr lang="en-US" sz="1200" dirty="0">
                <a:solidFill>
                  <a:srgbClr val="E6E6FA"/>
                </a:solidFill>
                <a:latin typeface="Consolas" panose="020B0609020204030204" pitchFamily="49" charset="0"/>
              </a:rPr>
              <a:t>::</a:t>
            </a:r>
            <a:r>
              <a:rPr lang="en-US" sz="1200" dirty="0" err="1">
                <a:solidFill>
                  <a:srgbClr val="96EC3F"/>
                </a:solidFill>
                <a:latin typeface="Consolas" panose="020B0609020204030204" pitchFamily="49" charset="0"/>
              </a:rPr>
              <a:t>endl</a:t>
            </a:r>
            <a:r>
              <a:rPr lang="en-US" sz="1200"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a:t>
            </a:r>
            <a:endParaRPr lang="en-US" sz="1200" noProof="1">
              <a:solidFill>
                <a:prstClr val="white"/>
              </a:solidFill>
              <a:latin typeface="Consolas" panose="020B0609020204030204" pitchFamily="49" charset="0"/>
            </a:endParaRPr>
          </a:p>
        </p:txBody>
      </p:sp>
      <p:sp>
        <p:nvSpPr>
          <p:cNvPr id="6" name="Rectangle 5">
            <a:extLst>
              <a:ext uri="{FF2B5EF4-FFF2-40B4-BE49-F238E27FC236}">
                <a16:creationId xmlns:a16="http://schemas.microsoft.com/office/drawing/2014/main" id="{6617AD64-66F2-4671-9B10-2032A5A8F5E3}"/>
              </a:ext>
            </a:extLst>
          </p:cNvPr>
          <p:cNvSpPr/>
          <p:nvPr/>
        </p:nvSpPr>
        <p:spPr>
          <a:xfrm>
            <a:off x="952500" y="4493166"/>
            <a:ext cx="7332717" cy="152980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noProof="1">
                <a:solidFill>
                  <a:schemeClr val="accent3"/>
                </a:solidFill>
                <a:latin typeface="Consolas" panose="020B0609020204030204" pitchFamily="49" charset="0"/>
                <a:cs typeface="Courier New" panose="02070309020205020404" pitchFamily="49" charset="0"/>
              </a:rPr>
              <a:t>(The output might differ on your computer)</a:t>
            </a:r>
          </a:p>
          <a:p>
            <a:r>
              <a:rPr lang="en-US" noProof="1">
                <a:solidFill>
                  <a:srgbClr val="FFFF00"/>
                </a:solidFill>
                <a:latin typeface="Consolas" panose="020B0609020204030204" pitchFamily="49" charset="0"/>
                <a:cs typeface="Courier New" panose="02070309020205020404" pitchFamily="49" charset="0"/>
              </a:rPr>
              <a:t>output:</a:t>
            </a:r>
            <a:r>
              <a:rPr lang="en-US" noProof="1">
                <a:solidFill>
                  <a:schemeClr val="bg1"/>
                </a:solidFill>
                <a:latin typeface="Consolas" panose="020B0609020204030204" pitchFamily="49" charset="0"/>
                <a:cs typeface="Courier New" panose="02070309020205020404" pitchFamily="49" charset="0"/>
              </a:rPr>
              <a:t>	</a:t>
            </a:r>
            <a:r>
              <a:rPr lang="en-US" dirty="0"/>
              <a:t>2</a:t>
            </a:r>
          </a:p>
          <a:p>
            <a:r>
              <a:rPr lang="en-US" dirty="0"/>
              <a:t>		4</a:t>
            </a:r>
          </a:p>
          <a:p>
            <a:r>
              <a:rPr lang="en-US" dirty="0"/>
              <a:t>		4</a:t>
            </a:r>
          </a:p>
          <a:p>
            <a:r>
              <a:rPr lang="en-US" dirty="0"/>
              <a:t>		4</a:t>
            </a:r>
          </a:p>
        </p:txBody>
      </p:sp>
    </p:spTree>
    <p:extLst>
      <p:ext uri="{BB962C8B-B14F-4D97-AF65-F5344CB8AC3E}">
        <p14:creationId xmlns:p14="http://schemas.microsoft.com/office/powerpoint/2010/main" val="239034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524CA82DD1D2474EA1266E6A40665DC2" ma:contentTypeVersion="0" ma:contentTypeDescription="Skapa ett nytt dokument." ma:contentTypeScope="" ma:versionID="945210e9ecbc06fb4a8a11be515adaf7">
  <xsd:schema xmlns:xsd="http://www.w3.org/2001/XMLSchema" xmlns:xs="http://www.w3.org/2001/XMLSchema" xmlns:p="http://schemas.microsoft.com/office/2006/metadata/properties" targetNamespace="http://schemas.microsoft.com/office/2006/metadata/properties" ma:root="true" ma:fieldsID="90bb504b9dded01b6955d6f3ed6d5d5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DD8DB5-0310-4DF0-8091-46E3FC8A9C17}">
  <ds:schemaRefs>
    <ds:schemaRef ds:uri="http://schemas.microsoft.com/sharepoint/v3/contenttype/forms"/>
  </ds:schemaRefs>
</ds:datastoreItem>
</file>

<file path=customXml/itemProps2.xml><?xml version="1.0" encoding="utf-8"?>
<ds:datastoreItem xmlns:ds="http://schemas.openxmlformats.org/officeDocument/2006/customXml" ds:itemID="{1231E58D-B52A-439B-8142-4F3E9893D741}">
  <ds:schemaRefs>
    <ds:schemaRef ds:uri="http://www.w3.org/XML/1998/namespace"/>
    <ds:schemaRef ds:uri="http://purl.org/dc/dcmitype/"/>
    <ds:schemaRef ds:uri="http://schemas.openxmlformats.org/package/2006/metadata/core-properties"/>
    <ds:schemaRef ds:uri="http://purl.org/dc/elements/1.1/"/>
    <ds:schemaRef ds:uri="http://schemas.microsoft.com/office/2006/documentManagement/types"/>
    <ds:schemaRef ds:uri="http://purl.org/dc/term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D2D68BB-2578-442A-8826-D7C0251AEE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11809</TotalTime>
  <Words>3799</Words>
  <Application>Microsoft Office PowerPoint</Application>
  <PresentationFormat>On-screen Show (4:3)</PresentationFormat>
  <Paragraphs>673</Paragraphs>
  <Slides>46</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Consolas</vt:lpstr>
      <vt:lpstr>Roboto</vt:lpstr>
      <vt:lpstr>Stag Sans Book</vt:lpstr>
      <vt:lpstr>Stag Sans Light</vt:lpstr>
      <vt:lpstr>Office-tema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Lotta Jobäcker</dc:creator>
  <cp:lastModifiedBy>Tobias Gunnar</cp:lastModifiedBy>
  <cp:revision>418</cp:revision>
  <dcterms:created xsi:type="dcterms:W3CDTF">2018-09-25T11:02:06Z</dcterms:created>
  <dcterms:modified xsi:type="dcterms:W3CDTF">2021-11-29T09:09:08Z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ea2623-af8f-4fb8-b1cf-b63cc8e496aa_Enabled">
    <vt:lpwstr>true</vt:lpwstr>
  </property>
  <property fmtid="{D5CDD505-2E9C-101B-9397-08002B2CF9AE}" pid="3" name="MSIP_Label_7fea2623-af8f-4fb8-b1cf-b63cc8e496aa_SetDate">
    <vt:lpwstr>2020-09-13T16:15:18Z</vt:lpwstr>
  </property>
  <property fmtid="{D5CDD505-2E9C-101B-9397-08002B2CF9AE}" pid="4" name="MSIP_Label_7fea2623-af8f-4fb8-b1cf-b63cc8e496aa_Method">
    <vt:lpwstr>Standard</vt:lpwstr>
  </property>
  <property fmtid="{D5CDD505-2E9C-101B-9397-08002B2CF9AE}" pid="5" name="MSIP_Label_7fea2623-af8f-4fb8-b1cf-b63cc8e496aa_Name">
    <vt:lpwstr>Internal</vt:lpwstr>
  </property>
  <property fmtid="{D5CDD505-2E9C-101B-9397-08002B2CF9AE}" pid="6" name="MSIP_Label_7fea2623-af8f-4fb8-b1cf-b63cc8e496aa_SiteId">
    <vt:lpwstr>81fa766e-a349-4867-8bf4-ab35e250a08f</vt:lpwstr>
  </property>
  <property fmtid="{D5CDD505-2E9C-101B-9397-08002B2CF9AE}" pid="7" name="MSIP_Label_7fea2623-af8f-4fb8-b1cf-b63cc8e496aa_ActionId">
    <vt:lpwstr>a835bc10-5cac-4dac-864e-1ed8f2f010bd</vt:lpwstr>
  </property>
  <property fmtid="{D5CDD505-2E9C-101B-9397-08002B2CF9AE}" pid="8" name="MSIP_Label_7fea2623-af8f-4fb8-b1cf-b63cc8e496aa_ContentBits">
    <vt:lpwstr>0</vt:lpwstr>
  </property>
  <property fmtid="{D5CDD505-2E9C-101B-9397-08002B2CF9AE}" pid="9" name="ContentTypeId">
    <vt:lpwstr>0x010100524CA82DD1D2474EA1266E6A40665DC2</vt:lpwstr>
  </property>
</Properties>
</file>