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c5b9a63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c5b9a63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c5b9a63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c5b9a63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be2a05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be2a05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be2a05c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be2a05c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be2a05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be2a05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be2a05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be2a05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431 CPU Heat Transfer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Berry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Patricia Brown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Velasquez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Eloy Acevedo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1000" y="371150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Objective</a:t>
            </a:r>
            <a:endParaRPr sz="4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objective of this project is to measure the temperature  distribution through an air cooled CPU.</a:t>
            </a:r>
            <a:endParaRPr sz="1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0" y="2125301"/>
            <a:ext cx="3019400" cy="1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02800" y="4919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Setup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25175" y="454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Define material to obtain conductive properties (silicone).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Define convective heat transfer coefficient (user input)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Determine CPU size and nodal spacing.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Define base temperature.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Calculate temperature distribution through the CPU.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950"/>
            <a:ext cx="4318397" cy="25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and Procedure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 convective heat transfer coefficient from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x and y </a:t>
            </a:r>
            <a:r>
              <a:rPr lang="en"/>
              <a:t>dimensions</a:t>
            </a:r>
            <a:r>
              <a:rPr lang="en"/>
              <a:t> of CPU, node quantity, nodal spacing, conductive heat transfer coefficient, and ambient 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array of symbolic temperatures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bottom row of nodes all equal to 350K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nodal equations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Nodes 1,12, 2-10, 13-21, and 24-32 are defined using for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other nodes are </a:t>
            </a:r>
            <a:r>
              <a:rPr lang="en"/>
              <a:t>explicitly defined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 function solves nodal system of equations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  is converted to array and results are displayed.</a:t>
            </a:r>
            <a:endParaRPr baseline="-25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2150534"/>
            <a:ext cx="4166399" cy="84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25" y="3360025"/>
            <a:ext cx="4128101" cy="5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75" y="4228446"/>
            <a:ext cx="4166401" cy="71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62850" y="62150"/>
            <a:ext cx="86466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Documentation</a:t>
            </a:r>
            <a:endParaRPr sz="30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" y="1087850"/>
            <a:ext cx="2958450" cy="271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550" y="1087850"/>
            <a:ext cx="5883125" cy="38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r>
              <a:rPr lang="en"/>
              <a:t> of Results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44675" y="500925"/>
            <a:ext cx="41958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convection heat transfer coefficient we selected the value of 12W/(m</a:t>
            </a:r>
            <a:r>
              <a:rPr baseline="30000" lang="en"/>
              <a:t>2</a:t>
            </a:r>
            <a:r>
              <a:rPr lang="en"/>
              <a:t> * K) and we are assuming forced flow in this instance instead of free flow.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63" y="1457325"/>
            <a:ext cx="3307224" cy="36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863" y="2015650"/>
            <a:ext cx="4046025" cy="30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Recommendations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expected, temperatures are </a:t>
            </a:r>
            <a:r>
              <a:rPr lang="en"/>
              <a:t>distributed</a:t>
            </a:r>
            <a:r>
              <a:rPr lang="en"/>
              <a:t> </a:t>
            </a:r>
            <a:r>
              <a:rPr lang="en"/>
              <a:t>approximately</a:t>
            </a:r>
            <a:r>
              <a:rPr lang="en"/>
              <a:t> symmetrically.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near the CPU boundaries have the lowest temperature while nodes near the center have higher temperatures.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additions to the code that can be made: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 dimensions of the CPU user defined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the material user defined &amp; allow for a composition of materials (or have a variety of material compositions that the user can choose from)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for different methods of cooling that the user can choose from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the temperature distribution in three dimensions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Integrate code with other groups to determine base temperatures.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