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80" r:id="rId5"/>
    <p:sldId id="320" r:id="rId6"/>
    <p:sldId id="326" r:id="rId7"/>
    <p:sldId id="327" r:id="rId8"/>
    <p:sldId id="328" r:id="rId9"/>
    <p:sldId id="329" r:id="rId10"/>
    <p:sldId id="330" r:id="rId11"/>
    <p:sldId id="336" r:id="rId12"/>
    <p:sldId id="331" r:id="rId13"/>
    <p:sldId id="332" r:id="rId14"/>
    <p:sldId id="333" r:id="rId15"/>
    <p:sldId id="349" r:id="rId16"/>
    <p:sldId id="350" r:id="rId17"/>
    <p:sldId id="339" r:id="rId18"/>
    <p:sldId id="347" r:id="rId19"/>
    <p:sldId id="340" r:id="rId20"/>
    <p:sldId id="344" r:id="rId21"/>
    <p:sldId id="345" r:id="rId22"/>
    <p:sldId id="346" r:id="rId23"/>
    <p:sldId id="341" r:id="rId24"/>
    <p:sldId id="342" r:id="rId25"/>
    <p:sldId id="343" r:id="rId26"/>
    <p:sldId id="334" r:id="rId27"/>
    <p:sldId id="338" r:id="rId28"/>
    <p:sldId id="335" r:id="rId29"/>
    <p:sldId id="337" r:id="rId30"/>
    <p:sldId id="348"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075AB-455F-4C53-B8D5-6265446A4233}" v="151" dt="2021-12-05T15:26:43.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62" autoAdjust="0"/>
    <p:restoredTop sz="95850"/>
  </p:normalViewPr>
  <p:slideViewPr>
    <p:cSldViewPr snapToGrid="0">
      <p:cViewPr varScale="1">
        <p:scale>
          <a:sx n="62" d="100"/>
          <a:sy n="62" d="100"/>
        </p:scale>
        <p:origin x="1136" y="56"/>
      </p:cViewPr>
      <p:guideLst/>
    </p:cSldViewPr>
  </p:slideViewPr>
  <p:notesTextViewPr>
    <p:cViewPr>
      <p:scale>
        <a:sx n="1" d="1"/>
        <a:sy n="1" d="1"/>
      </p:scale>
      <p:origin x="0" y="0"/>
    </p:cViewPr>
  </p:notesTextViewPr>
  <p:sorterViewPr>
    <p:cViewPr varScale="1">
      <p:scale>
        <a:sx n="100" d="100"/>
        <a:sy n="100" d="100"/>
      </p:scale>
      <p:origin x="0" y="-41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Babu Doddy" userId="0e55781f-a759-4597-87a9-6dc49ffcbafe" providerId="ADAL" clId="{33806A91-62D8-47F9-927C-2E5B0FDBA8BB}"/>
    <pc:docChg chg="custSel modSld">
      <pc:chgData name="Ram Babu Doddy" userId="0e55781f-a759-4597-87a9-6dc49ffcbafe" providerId="ADAL" clId="{33806A91-62D8-47F9-927C-2E5B0FDBA8BB}" dt="2021-11-15T03:51:17.371" v="16" actId="20577"/>
      <pc:docMkLst>
        <pc:docMk/>
      </pc:docMkLst>
      <pc:sldChg chg="addSp delSp modSp mod">
        <pc:chgData name="Ram Babu Doddy" userId="0e55781f-a759-4597-87a9-6dc49ffcbafe" providerId="ADAL" clId="{33806A91-62D8-47F9-927C-2E5B0FDBA8BB}" dt="2021-11-15T03:51:17.371" v="16" actId="20577"/>
        <pc:sldMkLst>
          <pc:docMk/>
          <pc:sldMk cId="1529367056" sldId="280"/>
        </pc:sldMkLst>
        <pc:spChg chg="del">
          <ac:chgData name="Ram Babu Doddy" userId="0e55781f-a759-4597-87a9-6dc49ffcbafe" providerId="ADAL" clId="{33806A91-62D8-47F9-927C-2E5B0FDBA8BB}" dt="2021-11-15T03:51:06.410" v="11" actId="478"/>
          <ac:spMkLst>
            <pc:docMk/>
            <pc:sldMk cId="1529367056" sldId="280"/>
            <ac:spMk id="4" creationId="{64A8EE7E-BCC5-42D1-8739-AB26C8A1A675}"/>
          </ac:spMkLst>
        </pc:spChg>
        <pc:spChg chg="mod">
          <ac:chgData name="Ram Babu Doddy" userId="0e55781f-a759-4597-87a9-6dc49ffcbafe" providerId="ADAL" clId="{33806A91-62D8-47F9-927C-2E5B0FDBA8BB}" dt="2021-11-15T03:50:33.058" v="10" actId="14100"/>
          <ac:spMkLst>
            <pc:docMk/>
            <pc:sldMk cId="1529367056" sldId="280"/>
            <ac:spMk id="5" creationId="{00000000-0000-0000-0000-000000000000}"/>
          </ac:spMkLst>
        </pc:spChg>
        <pc:spChg chg="add del mod">
          <ac:chgData name="Ram Babu Doddy" userId="0e55781f-a759-4597-87a9-6dc49ffcbafe" providerId="ADAL" clId="{33806A91-62D8-47F9-927C-2E5B0FDBA8BB}" dt="2021-11-15T03:51:10.136" v="13" actId="478"/>
          <ac:spMkLst>
            <pc:docMk/>
            <pc:sldMk cId="1529367056" sldId="280"/>
            <ac:spMk id="6" creationId="{8C6EAD23-CD81-4657-B3EB-A72EE27DB409}"/>
          </ac:spMkLst>
        </pc:spChg>
        <pc:spChg chg="add mod">
          <ac:chgData name="Ram Babu Doddy" userId="0e55781f-a759-4597-87a9-6dc49ffcbafe" providerId="ADAL" clId="{33806A91-62D8-47F9-927C-2E5B0FDBA8BB}" dt="2021-11-15T03:51:17.371" v="16" actId="20577"/>
          <ac:spMkLst>
            <pc:docMk/>
            <pc:sldMk cId="1529367056" sldId="280"/>
            <ac:spMk id="7" creationId="{B2A17DE9-1371-4828-AFF5-3F8F2E883D54}"/>
          </ac:spMkLst>
        </pc:spChg>
      </pc:sldChg>
    </pc:docChg>
  </pc:docChgLst>
  <pc:docChgLst>
    <pc:chgData name="Ram Babu Doddy" userId="0e55781f-a759-4597-87a9-6dc49ffcbafe" providerId="ADAL" clId="{C9180CA6-B7CF-47C2-8B5C-BA11C1C34A21}"/>
    <pc:docChg chg="modSld">
      <pc:chgData name="Ram Babu Doddy" userId="0e55781f-a759-4597-87a9-6dc49ffcbafe" providerId="ADAL" clId="{C9180CA6-B7CF-47C2-8B5C-BA11C1C34A21}" dt="2021-08-11T13:49:44.265" v="8" actId="1076"/>
      <pc:docMkLst>
        <pc:docMk/>
      </pc:docMkLst>
      <pc:sldChg chg="modSp mod">
        <pc:chgData name="Ram Babu Doddy" userId="0e55781f-a759-4597-87a9-6dc49ffcbafe" providerId="ADAL" clId="{C9180CA6-B7CF-47C2-8B5C-BA11C1C34A21}" dt="2021-08-11T13:48:08.496" v="6" actId="14100"/>
        <pc:sldMkLst>
          <pc:docMk/>
          <pc:sldMk cId="86566079" sldId="331"/>
        </pc:sldMkLst>
        <pc:spChg chg="mod">
          <ac:chgData name="Ram Babu Doddy" userId="0e55781f-a759-4597-87a9-6dc49ffcbafe" providerId="ADAL" clId="{C9180CA6-B7CF-47C2-8B5C-BA11C1C34A21}" dt="2021-08-11T13:48:08.496" v="6" actId="14100"/>
          <ac:spMkLst>
            <pc:docMk/>
            <pc:sldMk cId="86566079" sldId="331"/>
            <ac:spMk id="6" creationId="{5708AF1A-3223-47C1-AFA7-B76C9F7663B8}"/>
          </ac:spMkLst>
        </pc:spChg>
      </pc:sldChg>
      <pc:sldChg chg="modSp mod">
        <pc:chgData name="Ram Babu Doddy" userId="0e55781f-a759-4597-87a9-6dc49ffcbafe" providerId="ADAL" clId="{C9180CA6-B7CF-47C2-8B5C-BA11C1C34A21}" dt="2021-08-11T13:49:44.265" v="8" actId="1076"/>
        <pc:sldMkLst>
          <pc:docMk/>
          <pc:sldMk cId="2776136059" sldId="332"/>
        </pc:sldMkLst>
        <pc:spChg chg="mod">
          <ac:chgData name="Ram Babu Doddy" userId="0e55781f-a759-4597-87a9-6dc49ffcbafe" providerId="ADAL" clId="{C9180CA6-B7CF-47C2-8B5C-BA11C1C34A21}" dt="2021-08-11T13:49:42.044" v="7" actId="1076"/>
          <ac:spMkLst>
            <pc:docMk/>
            <pc:sldMk cId="2776136059" sldId="332"/>
            <ac:spMk id="6" creationId="{F54F6560-2A70-4A63-8239-8C136DAA5855}"/>
          </ac:spMkLst>
        </pc:spChg>
        <pc:picChg chg="mod">
          <ac:chgData name="Ram Babu Doddy" userId="0e55781f-a759-4597-87a9-6dc49ffcbafe" providerId="ADAL" clId="{C9180CA6-B7CF-47C2-8B5C-BA11C1C34A21}" dt="2021-08-11T13:49:44.265" v="8" actId="1076"/>
          <ac:picMkLst>
            <pc:docMk/>
            <pc:sldMk cId="2776136059" sldId="332"/>
            <ac:picMk id="5" creationId="{D3D0BEA9-59C6-4738-AC6C-92E37509AD88}"/>
          </ac:picMkLst>
        </pc:picChg>
      </pc:sldChg>
      <pc:sldChg chg="modSp mod">
        <pc:chgData name="Ram Babu Doddy" userId="0e55781f-a759-4597-87a9-6dc49ffcbafe" providerId="ADAL" clId="{C9180CA6-B7CF-47C2-8B5C-BA11C1C34A21}" dt="2021-08-11T13:39:55.855" v="2" actId="20577"/>
        <pc:sldMkLst>
          <pc:docMk/>
          <pc:sldMk cId="105971782" sldId="337"/>
        </pc:sldMkLst>
        <pc:spChg chg="mod">
          <ac:chgData name="Ram Babu Doddy" userId="0e55781f-a759-4597-87a9-6dc49ffcbafe" providerId="ADAL" clId="{C9180CA6-B7CF-47C2-8B5C-BA11C1C34A21}" dt="2021-08-11T13:39:55.855" v="2" actId="20577"/>
          <ac:spMkLst>
            <pc:docMk/>
            <pc:sldMk cId="105971782" sldId="337"/>
            <ac:spMk id="12" creationId="{870005F1-06FE-44D8-B13F-78B88836437C}"/>
          </ac:spMkLst>
        </pc:spChg>
      </pc:sldChg>
      <pc:sldChg chg="modSp mod">
        <pc:chgData name="Ram Babu Doddy" userId="0e55781f-a759-4597-87a9-6dc49ffcbafe" providerId="ADAL" clId="{C9180CA6-B7CF-47C2-8B5C-BA11C1C34A21}" dt="2021-08-11T13:41:32.141" v="5" actId="20577"/>
        <pc:sldMkLst>
          <pc:docMk/>
          <pc:sldMk cId="1077398305" sldId="338"/>
        </pc:sldMkLst>
        <pc:spChg chg="mod">
          <ac:chgData name="Ram Babu Doddy" userId="0e55781f-a759-4597-87a9-6dc49ffcbafe" providerId="ADAL" clId="{C9180CA6-B7CF-47C2-8B5C-BA11C1C34A21}" dt="2021-08-11T13:41:32.141" v="5" actId="20577"/>
          <ac:spMkLst>
            <pc:docMk/>
            <pc:sldMk cId="1077398305" sldId="338"/>
            <ac:spMk id="7" creationId="{CB491625-9763-4C84-824C-051B7F26E2EC}"/>
          </ac:spMkLst>
        </pc:spChg>
      </pc:sldChg>
    </pc:docChg>
  </pc:docChgLst>
  <pc:docChgLst>
    <pc:chgData name="Ram Babu Doddy" userId="0e55781f-a759-4597-87a9-6dc49ffcbafe" providerId="ADAL" clId="{650F9F63-0423-44D5-821F-739DA9D5E621}"/>
    <pc:docChg chg="modSld sldOrd">
      <pc:chgData name="Ram Babu Doddy" userId="0e55781f-a759-4597-87a9-6dc49ffcbafe" providerId="ADAL" clId="{650F9F63-0423-44D5-821F-739DA9D5E621}" dt="2021-04-21T11:23:56.175" v="2" actId="27309"/>
      <pc:docMkLst>
        <pc:docMk/>
      </pc:docMkLst>
      <pc:sldChg chg="addSp modSp mod ord">
        <pc:chgData name="Ram Babu Doddy" userId="0e55781f-a759-4597-87a9-6dc49ffcbafe" providerId="ADAL" clId="{650F9F63-0423-44D5-821F-739DA9D5E621}" dt="2021-04-21T11:23:56.175" v="2" actId="27309"/>
        <pc:sldMkLst>
          <pc:docMk/>
          <pc:sldMk cId="2484098598" sldId="327"/>
        </pc:sldMkLst>
        <pc:graphicFrameChg chg="add modGraphic">
          <ac:chgData name="Ram Babu Doddy" userId="0e55781f-a759-4597-87a9-6dc49ffcbafe" providerId="ADAL" clId="{650F9F63-0423-44D5-821F-739DA9D5E621}" dt="2021-04-21T11:23:56.175" v="2" actId="27309"/>
          <ac:graphicFrameMkLst>
            <pc:docMk/>
            <pc:sldMk cId="2484098598" sldId="327"/>
            <ac:graphicFrameMk id="5" creationId="{65D9DE19-1B8A-4FF2-A425-29DEDDFC2C84}"/>
          </ac:graphicFrameMkLst>
        </pc:graphicFrameChg>
      </pc:sldChg>
    </pc:docChg>
  </pc:docChgLst>
  <pc:docChgLst>
    <pc:chgData name="Ram Babu Doddy" userId="0e55781f-a759-4597-87a9-6dc49ffcbafe" providerId="ADAL" clId="{495075AB-455F-4C53-B8D5-6265446A4233}"/>
    <pc:docChg chg="undo redo custSel addSld delSld modSld">
      <pc:chgData name="Ram Babu Doddy" userId="0e55781f-a759-4597-87a9-6dc49ffcbafe" providerId="ADAL" clId="{495075AB-455F-4C53-B8D5-6265446A4233}" dt="2021-12-22T07:24:34.096" v="1358" actId="1076"/>
      <pc:docMkLst>
        <pc:docMk/>
      </pc:docMkLst>
      <pc:sldChg chg="modSp mod">
        <pc:chgData name="Ram Babu Doddy" userId="0e55781f-a759-4597-87a9-6dc49ffcbafe" providerId="ADAL" clId="{495075AB-455F-4C53-B8D5-6265446A4233}" dt="2021-12-06T04:30:43.277" v="1330" actId="20577"/>
        <pc:sldMkLst>
          <pc:docMk/>
          <pc:sldMk cId="1529367056" sldId="280"/>
        </pc:sldMkLst>
        <pc:spChg chg="mod">
          <ac:chgData name="Ram Babu Doddy" userId="0e55781f-a759-4597-87a9-6dc49ffcbafe" providerId="ADAL" clId="{495075AB-455F-4C53-B8D5-6265446A4233}" dt="2021-12-05T13:52:47.009" v="145" actId="20577"/>
          <ac:spMkLst>
            <pc:docMk/>
            <pc:sldMk cId="1529367056" sldId="280"/>
            <ac:spMk id="5" creationId="{00000000-0000-0000-0000-000000000000}"/>
          </ac:spMkLst>
        </pc:spChg>
        <pc:spChg chg="mod">
          <ac:chgData name="Ram Babu Doddy" userId="0e55781f-a759-4597-87a9-6dc49ffcbafe" providerId="ADAL" clId="{495075AB-455F-4C53-B8D5-6265446A4233}" dt="2021-12-06T04:30:43.277" v="1330" actId="20577"/>
          <ac:spMkLst>
            <pc:docMk/>
            <pc:sldMk cId="1529367056" sldId="280"/>
            <ac:spMk id="7" creationId="{B2A17DE9-1371-4828-AFF5-3F8F2E883D54}"/>
          </ac:spMkLst>
        </pc:spChg>
      </pc:sldChg>
      <pc:sldChg chg="addSp delSp modSp new del mod">
        <pc:chgData name="Ram Babu Doddy" userId="0e55781f-a759-4597-87a9-6dc49ffcbafe" providerId="ADAL" clId="{495075AB-455F-4C53-B8D5-6265446A4233}" dt="2021-12-05T13:29:05.147" v="18" actId="680"/>
        <pc:sldMkLst>
          <pc:docMk/>
          <pc:sldMk cId="3243886100" sldId="281"/>
        </pc:sldMkLst>
        <pc:spChg chg="add del">
          <ac:chgData name="Ram Babu Doddy" userId="0e55781f-a759-4597-87a9-6dc49ffcbafe" providerId="ADAL" clId="{495075AB-455F-4C53-B8D5-6265446A4233}" dt="2021-12-05T13:29:04.809" v="17" actId="478"/>
          <ac:spMkLst>
            <pc:docMk/>
            <pc:sldMk cId="3243886100" sldId="281"/>
            <ac:spMk id="2" creationId="{60ABEA46-8614-492D-B458-2BBBC734B02B}"/>
          </ac:spMkLst>
        </pc:spChg>
        <pc:spChg chg="mod">
          <ac:chgData name="Ram Babu Doddy" userId="0e55781f-a759-4597-87a9-6dc49ffcbafe" providerId="ADAL" clId="{495075AB-455F-4C53-B8D5-6265446A4233}" dt="2021-12-05T13:29:03.100" v="12"/>
          <ac:spMkLst>
            <pc:docMk/>
            <pc:sldMk cId="3243886100" sldId="281"/>
            <ac:spMk id="3" creationId="{A9B15289-C618-469F-B16D-8FDC870B9744}"/>
          </ac:spMkLst>
        </pc:spChg>
        <pc:spChg chg="add del mod">
          <ac:chgData name="Ram Babu Doddy" userId="0e55781f-a759-4597-87a9-6dc49ffcbafe" providerId="ADAL" clId="{495075AB-455F-4C53-B8D5-6265446A4233}" dt="2021-12-05T13:29:04.480" v="16" actId="22"/>
          <ac:spMkLst>
            <pc:docMk/>
            <pc:sldMk cId="3243886100" sldId="281"/>
            <ac:spMk id="6" creationId="{51217329-90DC-465A-9ABC-73B2A6BBFE32}"/>
          </ac:spMkLst>
        </pc:spChg>
      </pc:sldChg>
      <pc:sldChg chg="modSp add del mod">
        <pc:chgData name="Ram Babu Doddy" userId="0e55781f-a759-4597-87a9-6dc49ffcbafe" providerId="ADAL" clId="{495075AB-455F-4C53-B8D5-6265446A4233}" dt="2021-12-05T15:25:30.628" v="1322" actId="20577"/>
        <pc:sldMkLst>
          <pc:docMk/>
          <pc:sldMk cId="99235931" sldId="320"/>
        </pc:sldMkLst>
        <pc:spChg chg="mod">
          <ac:chgData name="Ram Babu Doddy" userId="0e55781f-a759-4597-87a9-6dc49ffcbafe" providerId="ADAL" clId="{495075AB-455F-4C53-B8D5-6265446A4233}" dt="2021-12-05T15:25:30.628" v="1322" actId="20577"/>
          <ac:spMkLst>
            <pc:docMk/>
            <pc:sldMk cId="99235931" sldId="320"/>
            <ac:spMk id="2" creationId="{00000000-0000-0000-0000-000000000000}"/>
          </ac:spMkLst>
        </pc:spChg>
      </pc:sldChg>
      <pc:sldChg chg="add del">
        <pc:chgData name="Ram Babu Doddy" userId="0e55781f-a759-4597-87a9-6dc49ffcbafe" providerId="ADAL" clId="{495075AB-455F-4C53-B8D5-6265446A4233}" dt="2021-12-05T13:29:13.957" v="20" actId="47"/>
        <pc:sldMkLst>
          <pc:docMk/>
          <pc:sldMk cId="2541834247" sldId="321"/>
        </pc:sldMkLst>
      </pc:sldChg>
      <pc:sldChg chg="add del">
        <pc:chgData name="Ram Babu Doddy" userId="0e55781f-a759-4597-87a9-6dc49ffcbafe" providerId="ADAL" clId="{495075AB-455F-4C53-B8D5-6265446A4233}" dt="2021-12-05T13:29:13.957" v="20" actId="47"/>
        <pc:sldMkLst>
          <pc:docMk/>
          <pc:sldMk cId="2965480254" sldId="322"/>
        </pc:sldMkLst>
      </pc:sldChg>
      <pc:sldChg chg="add del">
        <pc:chgData name="Ram Babu Doddy" userId="0e55781f-a759-4597-87a9-6dc49ffcbafe" providerId="ADAL" clId="{495075AB-455F-4C53-B8D5-6265446A4233}" dt="2021-12-05T13:29:13.957" v="20" actId="47"/>
        <pc:sldMkLst>
          <pc:docMk/>
          <pc:sldMk cId="2535682069" sldId="323"/>
        </pc:sldMkLst>
      </pc:sldChg>
      <pc:sldChg chg="add del">
        <pc:chgData name="Ram Babu Doddy" userId="0e55781f-a759-4597-87a9-6dc49ffcbafe" providerId="ADAL" clId="{495075AB-455F-4C53-B8D5-6265446A4233}" dt="2021-12-05T13:29:13.957" v="20" actId="47"/>
        <pc:sldMkLst>
          <pc:docMk/>
          <pc:sldMk cId="1879292397" sldId="324"/>
        </pc:sldMkLst>
      </pc:sldChg>
      <pc:sldChg chg="add del">
        <pc:chgData name="Ram Babu Doddy" userId="0e55781f-a759-4597-87a9-6dc49ffcbafe" providerId="ADAL" clId="{495075AB-455F-4C53-B8D5-6265446A4233}" dt="2021-12-05T13:29:13.957" v="20" actId="47"/>
        <pc:sldMkLst>
          <pc:docMk/>
          <pc:sldMk cId="3458147111" sldId="325"/>
        </pc:sldMkLst>
      </pc:sldChg>
      <pc:sldChg chg="addSp delSp modSp add del mod delAnim modAnim">
        <pc:chgData name="Ram Babu Doddy" userId="0e55781f-a759-4597-87a9-6dc49ffcbafe" providerId="ADAL" clId="{495075AB-455F-4C53-B8D5-6265446A4233}" dt="2021-12-05T14:16:37.120" v="264"/>
        <pc:sldMkLst>
          <pc:docMk/>
          <pc:sldMk cId="3605624995" sldId="326"/>
        </pc:sldMkLst>
        <pc:spChg chg="mod">
          <ac:chgData name="Ram Babu Doddy" userId="0e55781f-a759-4597-87a9-6dc49ffcbafe" providerId="ADAL" clId="{495075AB-455F-4C53-B8D5-6265446A4233}" dt="2021-12-05T13:49:18.759" v="34" actId="20577"/>
          <ac:spMkLst>
            <pc:docMk/>
            <pc:sldMk cId="3605624995" sldId="326"/>
            <ac:spMk id="3" creationId="{A71EAA31-34C6-445B-AEC8-61A46F9A96D8}"/>
          </ac:spMkLst>
        </pc:spChg>
        <pc:spChg chg="del">
          <ac:chgData name="Ram Babu Doddy" userId="0e55781f-a759-4597-87a9-6dc49ffcbafe" providerId="ADAL" clId="{495075AB-455F-4C53-B8D5-6265446A4233}" dt="2021-12-05T13:29:25.013" v="21" actId="478"/>
          <ac:spMkLst>
            <pc:docMk/>
            <pc:sldMk cId="3605624995" sldId="326"/>
            <ac:spMk id="4" creationId="{0D0D35EE-AE59-4A7A-89AC-BACB598AB9A8}"/>
          </ac:spMkLst>
        </pc:spChg>
        <pc:spChg chg="add mod">
          <ac:chgData name="Ram Babu Doddy" userId="0e55781f-a759-4597-87a9-6dc49ffcbafe" providerId="ADAL" clId="{495075AB-455F-4C53-B8D5-6265446A4233}" dt="2021-12-05T13:51:44.340" v="109" actId="1076"/>
          <ac:spMkLst>
            <pc:docMk/>
            <pc:sldMk cId="3605624995" sldId="326"/>
            <ac:spMk id="24" creationId="{E955C150-EB28-4807-B38C-2C535F1C5788}"/>
          </ac:spMkLst>
        </pc:spChg>
        <pc:spChg chg="add mod">
          <ac:chgData name="Ram Babu Doddy" userId="0e55781f-a759-4597-87a9-6dc49ffcbafe" providerId="ADAL" clId="{495075AB-455F-4C53-B8D5-6265446A4233}" dt="2021-12-05T13:53:49.234" v="163" actId="20577"/>
          <ac:spMkLst>
            <pc:docMk/>
            <pc:sldMk cId="3605624995" sldId="326"/>
            <ac:spMk id="28" creationId="{20641765-A5AC-433D-AE92-3F0FD9D45D46}"/>
          </ac:spMkLst>
        </pc:spChg>
        <pc:spChg chg="del">
          <ac:chgData name="Ram Babu Doddy" userId="0e55781f-a759-4597-87a9-6dc49ffcbafe" providerId="ADAL" clId="{495075AB-455F-4C53-B8D5-6265446A4233}" dt="2021-12-05T13:29:25.013" v="21" actId="478"/>
          <ac:spMkLst>
            <pc:docMk/>
            <pc:sldMk cId="3605624995" sldId="326"/>
            <ac:spMk id="29" creationId="{F6022C57-B627-4FF2-A61F-BB0E31BE883B}"/>
          </ac:spMkLst>
        </pc:spChg>
        <pc:spChg chg="del">
          <ac:chgData name="Ram Babu Doddy" userId="0e55781f-a759-4597-87a9-6dc49ffcbafe" providerId="ADAL" clId="{495075AB-455F-4C53-B8D5-6265446A4233}" dt="2021-12-05T13:29:25.013" v="21" actId="478"/>
          <ac:spMkLst>
            <pc:docMk/>
            <pc:sldMk cId="3605624995" sldId="326"/>
            <ac:spMk id="30" creationId="{FCC63E40-9C53-43F1-99DE-FD1986841622}"/>
          </ac:spMkLst>
        </pc:spChg>
        <pc:spChg chg="del">
          <ac:chgData name="Ram Babu Doddy" userId="0e55781f-a759-4597-87a9-6dc49ffcbafe" providerId="ADAL" clId="{495075AB-455F-4C53-B8D5-6265446A4233}" dt="2021-12-05T13:29:25.013" v="21" actId="478"/>
          <ac:spMkLst>
            <pc:docMk/>
            <pc:sldMk cId="3605624995" sldId="326"/>
            <ac:spMk id="31" creationId="{EB2748CD-3122-4015-BFB1-DE476F17D601}"/>
          </ac:spMkLst>
        </pc:spChg>
        <pc:spChg chg="del">
          <ac:chgData name="Ram Babu Doddy" userId="0e55781f-a759-4597-87a9-6dc49ffcbafe" providerId="ADAL" clId="{495075AB-455F-4C53-B8D5-6265446A4233}" dt="2021-12-05T13:29:25.013" v="21" actId="478"/>
          <ac:spMkLst>
            <pc:docMk/>
            <pc:sldMk cId="3605624995" sldId="326"/>
            <ac:spMk id="32" creationId="{D6EE57A6-FCFC-4186-88D6-7671E4C4E60E}"/>
          </ac:spMkLst>
        </pc:spChg>
        <pc:spChg chg="del">
          <ac:chgData name="Ram Babu Doddy" userId="0e55781f-a759-4597-87a9-6dc49ffcbafe" providerId="ADAL" clId="{495075AB-455F-4C53-B8D5-6265446A4233}" dt="2021-12-05T13:29:25.013" v="21" actId="478"/>
          <ac:spMkLst>
            <pc:docMk/>
            <pc:sldMk cId="3605624995" sldId="326"/>
            <ac:spMk id="39" creationId="{597D0616-3A01-43F9-8205-5C2AA29C8C4A}"/>
          </ac:spMkLst>
        </pc:spChg>
        <pc:spChg chg="del">
          <ac:chgData name="Ram Babu Doddy" userId="0e55781f-a759-4597-87a9-6dc49ffcbafe" providerId="ADAL" clId="{495075AB-455F-4C53-B8D5-6265446A4233}" dt="2021-12-05T13:29:25.013" v="21" actId="478"/>
          <ac:spMkLst>
            <pc:docMk/>
            <pc:sldMk cId="3605624995" sldId="326"/>
            <ac:spMk id="42" creationId="{D9A1758B-09DF-4BC1-A102-009AA12A9E68}"/>
          </ac:spMkLst>
        </pc:spChg>
        <pc:spChg chg="del">
          <ac:chgData name="Ram Babu Doddy" userId="0e55781f-a759-4597-87a9-6dc49ffcbafe" providerId="ADAL" clId="{495075AB-455F-4C53-B8D5-6265446A4233}" dt="2021-12-05T13:29:25.013" v="21" actId="478"/>
          <ac:spMkLst>
            <pc:docMk/>
            <pc:sldMk cId="3605624995" sldId="326"/>
            <ac:spMk id="45" creationId="{50E87B6D-A33B-4885-9C39-C4AF3668E5D5}"/>
          </ac:spMkLst>
        </pc:spChg>
        <pc:spChg chg="del">
          <ac:chgData name="Ram Babu Doddy" userId="0e55781f-a759-4597-87a9-6dc49ffcbafe" providerId="ADAL" clId="{495075AB-455F-4C53-B8D5-6265446A4233}" dt="2021-12-05T13:29:25.013" v="21" actId="478"/>
          <ac:spMkLst>
            <pc:docMk/>
            <pc:sldMk cId="3605624995" sldId="326"/>
            <ac:spMk id="46" creationId="{8632E6F4-C80D-410C-814D-271F2835D7D2}"/>
          </ac:spMkLst>
        </pc:spChg>
        <pc:spChg chg="del">
          <ac:chgData name="Ram Babu Doddy" userId="0e55781f-a759-4597-87a9-6dc49ffcbafe" providerId="ADAL" clId="{495075AB-455F-4C53-B8D5-6265446A4233}" dt="2021-12-05T13:29:25.013" v="21" actId="478"/>
          <ac:spMkLst>
            <pc:docMk/>
            <pc:sldMk cId="3605624995" sldId="326"/>
            <ac:spMk id="48" creationId="{250BA522-4E0F-4F9F-9F2D-A9165F774FB0}"/>
          </ac:spMkLst>
        </pc:spChg>
        <pc:spChg chg="del">
          <ac:chgData name="Ram Babu Doddy" userId="0e55781f-a759-4597-87a9-6dc49ffcbafe" providerId="ADAL" clId="{495075AB-455F-4C53-B8D5-6265446A4233}" dt="2021-12-05T13:29:25.013" v="21" actId="478"/>
          <ac:spMkLst>
            <pc:docMk/>
            <pc:sldMk cId="3605624995" sldId="326"/>
            <ac:spMk id="49" creationId="{70AB8ED1-1988-4713-88B6-9BDDB69CEBA4}"/>
          </ac:spMkLst>
        </pc:spChg>
        <pc:spChg chg="del">
          <ac:chgData name="Ram Babu Doddy" userId="0e55781f-a759-4597-87a9-6dc49ffcbafe" providerId="ADAL" clId="{495075AB-455F-4C53-B8D5-6265446A4233}" dt="2021-12-05T13:29:25.013" v="21" actId="478"/>
          <ac:spMkLst>
            <pc:docMk/>
            <pc:sldMk cId="3605624995" sldId="326"/>
            <ac:spMk id="50" creationId="{FD275281-6717-4061-A9EF-A8E5A827CCBD}"/>
          </ac:spMkLst>
        </pc:spChg>
        <pc:picChg chg="del">
          <ac:chgData name="Ram Babu Doddy" userId="0e55781f-a759-4597-87a9-6dc49ffcbafe" providerId="ADAL" clId="{495075AB-455F-4C53-B8D5-6265446A4233}" dt="2021-12-05T13:29:25.013" v="21" actId="478"/>
          <ac:picMkLst>
            <pc:docMk/>
            <pc:sldMk cId="3605624995" sldId="326"/>
            <ac:picMk id="5" creationId="{4778C71D-D1D1-431D-A963-683912BC28B1}"/>
          </ac:picMkLst>
        </pc:picChg>
        <pc:picChg chg="add mod">
          <ac:chgData name="Ram Babu Doddy" userId="0e55781f-a759-4597-87a9-6dc49ffcbafe" providerId="ADAL" clId="{495075AB-455F-4C53-B8D5-6265446A4233}" dt="2021-12-05T13:51:46.795" v="110" actId="1076"/>
          <ac:picMkLst>
            <pc:docMk/>
            <pc:sldMk cId="3605624995" sldId="326"/>
            <ac:picMk id="13" creationId="{6623F86F-D1DB-45EB-9A5D-2DB51F87AF9F}"/>
          </ac:picMkLst>
        </pc:picChg>
        <pc:picChg chg="del">
          <ac:chgData name="Ram Babu Doddy" userId="0e55781f-a759-4597-87a9-6dc49ffcbafe" providerId="ADAL" clId="{495075AB-455F-4C53-B8D5-6265446A4233}" dt="2021-12-05T13:29:25.013" v="21" actId="478"/>
          <ac:picMkLst>
            <pc:docMk/>
            <pc:sldMk cId="3605624995" sldId="326"/>
            <ac:picMk id="47" creationId="{71A69DEA-CF8C-477A-8CE6-F9A53BB087D9}"/>
          </ac:picMkLst>
        </pc:picChg>
        <pc:cxnChg chg="del">
          <ac:chgData name="Ram Babu Doddy" userId="0e55781f-a759-4597-87a9-6dc49ffcbafe" providerId="ADAL" clId="{495075AB-455F-4C53-B8D5-6265446A4233}" dt="2021-12-05T13:29:25.013" v="21" actId="478"/>
          <ac:cxnSpMkLst>
            <pc:docMk/>
            <pc:sldMk cId="3605624995" sldId="326"/>
            <ac:cxnSpMk id="7" creationId="{528A4F04-C79B-4AF8-B1C2-F06178BC56AF}"/>
          </ac:cxnSpMkLst>
        </pc:cxnChg>
        <pc:cxnChg chg="del mod">
          <ac:chgData name="Ram Babu Doddy" userId="0e55781f-a759-4597-87a9-6dc49ffcbafe" providerId="ADAL" clId="{495075AB-455F-4C53-B8D5-6265446A4233}" dt="2021-12-05T13:29:25.013" v="21" actId="478"/>
          <ac:cxnSpMkLst>
            <pc:docMk/>
            <pc:sldMk cId="3605624995" sldId="326"/>
            <ac:cxnSpMk id="8" creationId="{6E6CA50B-DEFB-480C-B648-9142C034985E}"/>
          </ac:cxnSpMkLst>
        </pc:cxnChg>
        <pc:cxnChg chg="del">
          <ac:chgData name="Ram Babu Doddy" userId="0e55781f-a759-4597-87a9-6dc49ffcbafe" providerId="ADAL" clId="{495075AB-455F-4C53-B8D5-6265446A4233}" dt="2021-12-05T13:29:25.013" v="21" actId="478"/>
          <ac:cxnSpMkLst>
            <pc:docMk/>
            <pc:sldMk cId="3605624995" sldId="326"/>
            <ac:cxnSpMk id="9" creationId="{AE8384CC-C344-4C4B-82D4-4C8A5F378926}"/>
          </ac:cxnSpMkLst>
        </pc:cxnChg>
        <pc:cxnChg chg="del">
          <ac:chgData name="Ram Babu Doddy" userId="0e55781f-a759-4597-87a9-6dc49ffcbafe" providerId="ADAL" clId="{495075AB-455F-4C53-B8D5-6265446A4233}" dt="2021-12-05T13:29:25.013" v="21" actId="478"/>
          <ac:cxnSpMkLst>
            <pc:docMk/>
            <pc:sldMk cId="3605624995" sldId="326"/>
            <ac:cxnSpMk id="10" creationId="{81AC5180-D2C9-4F4B-BF3C-13CD38AC46C1}"/>
          </ac:cxnSpMkLst>
        </pc:cxnChg>
        <pc:cxnChg chg="del">
          <ac:chgData name="Ram Babu Doddy" userId="0e55781f-a759-4597-87a9-6dc49ffcbafe" providerId="ADAL" clId="{495075AB-455F-4C53-B8D5-6265446A4233}" dt="2021-12-05T13:29:25.013" v="21" actId="478"/>
          <ac:cxnSpMkLst>
            <pc:docMk/>
            <pc:sldMk cId="3605624995" sldId="326"/>
            <ac:cxnSpMk id="11" creationId="{D6FC6D0E-20CD-4C01-914A-5E5F3E7DE5C6}"/>
          </ac:cxnSpMkLst>
        </pc:cxnChg>
        <pc:cxnChg chg="del">
          <ac:chgData name="Ram Babu Doddy" userId="0e55781f-a759-4597-87a9-6dc49ffcbafe" providerId="ADAL" clId="{495075AB-455F-4C53-B8D5-6265446A4233}" dt="2021-12-05T13:29:25.013" v="21" actId="478"/>
          <ac:cxnSpMkLst>
            <pc:docMk/>
            <pc:sldMk cId="3605624995" sldId="326"/>
            <ac:cxnSpMk id="12" creationId="{A368D903-7E49-497D-A943-B74B74D9FE51}"/>
          </ac:cxnSpMkLst>
        </pc:cxnChg>
      </pc:sldChg>
      <pc:sldChg chg="add del">
        <pc:chgData name="Ram Babu Doddy" userId="0e55781f-a759-4597-87a9-6dc49ffcbafe" providerId="ADAL" clId="{495075AB-455F-4C53-B8D5-6265446A4233}" dt="2021-12-05T13:29:13.957" v="20" actId="47"/>
        <pc:sldMkLst>
          <pc:docMk/>
          <pc:sldMk cId="914624116" sldId="327"/>
        </pc:sldMkLst>
      </pc:sldChg>
      <pc:sldChg chg="addSp delSp modSp add mod modAnim">
        <pc:chgData name="Ram Babu Doddy" userId="0e55781f-a759-4597-87a9-6dc49ffcbafe" providerId="ADAL" clId="{495075AB-455F-4C53-B8D5-6265446A4233}" dt="2021-12-05T14:16:59.856" v="266"/>
        <pc:sldMkLst>
          <pc:docMk/>
          <pc:sldMk cId="3631724592" sldId="327"/>
        </pc:sldMkLst>
        <pc:spChg chg="del mod">
          <ac:chgData name="Ram Babu Doddy" userId="0e55781f-a759-4597-87a9-6dc49ffcbafe" providerId="ADAL" clId="{495075AB-455F-4C53-B8D5-6265446A4233}" dt="2021-12-05T13:54:56.228" v="197" actId="478"/>
          <ac:spMkLst>
            <pc:docMk/>
            <pc:sldMk cId="3631724592" sldId="327"/>
            <ac:spMk id="2" creationId="{00000000-0000-0000-0000-000000000000}"/>
          </ac:spMkLst>
        </pc:spChg>
        <pc:spChg chg="mod">
          <ac:chgData name="Ram Babu Doddy" userId="0e55781f-a759-4597-87a9-6dc49ffcbafe" providerId="ADAL" clId="{495075AB-455F-4C53-B8D5-6265446A4233}" dt="2021-12-05T13:54:51.305" v="195" actId="6549"/>
          <ac:spMkLst>
            <pc:docMk/>
            <pc:sldMk cId="3631724592" sldId="327"/>
            <ac:spMk id="3" creationId="{00000000-0000-0000-0000-000000000000}"/>
          </ac:spMkLst>
        </pc:spChg>
        <pc:spChg chg="add del mod">
          <ac:chgData name="Ram Babu Doddy" userId="0e55781f-a759-4597-87a9-6dc49ffcbafe" providerId="ADAL" clId="{495075AB-455F-4C53-B8D5-6265446A4233}" dt="2021-12-05T13:54:58.713" v="198" actId="478"/>
          <ac:spMkLst>
            <pc:docMk/>
            <pc:sldMk cId="3631724592" sldId="327"/>
            <ac:spMk id="6" creationId="{B54B13E1-EA49-48E9-A909-7FD47B22180B}"/>
          </ac:spMkLst>
        </pc:spChg>
        <pc:spChg chg="add mod">
          <ac:chgData name="Ram Babu Doddy" userId="0e55781f-a759-4597-87a9-6dc49ffcbafe" providerId="ADAL" clId="{495075AB-455F-4C53-B8D5-6265446A4233}" dt="2021-12-05T14:11:17.193" v="232" actId="122"/>
          <ac:spMkLst>
            <pc:docMk/>
            <pc:sldMk cId="3631724592" sldId="327"/>
            <ac:spMk id="8" creationId="{8261E2B6-7083-43CF-9E53-1B408D91C696}"/>
          </ac:spMkLst>
        </pc:spChg>
        <pc:picChg chg="add del mod">
          <ac:chgData name="Ram Babu Doddy" userId="0e55781f-a759-4597-87a9-6dc49ffcbafe" providerId="ADAL" clId="{495075AB-455F-4C53-B8D5-6265446A4233}" dt="2021-12-05T14:09:06.960" v="214" actId="478"/>
          <ac:picMkLst>
            <pc:docMk/>
            <pc:sldMk cId="3631724592" sldId="327"/>
            <ac:picMk id="10" creationId="{E2A5E095-3DF1-47AF-BF1F-78CF7A8E21F2}"/>
          </ac:picMkLst>
        </pc:picChg>
        <pc:picChg chg="add del mod">
          <ac:chgData name="Ram Babu Doddy" userId="0e55781f-a759-4597-87a9-6dc49ffcbafe" providerId="ADAL" clId="{495075AB-455F-4C53-B8D5-6265446A4233}" dt="2021-12-05T14:10:48.459" v="224" actId="478"/>
          <ac:picMkLst>
            <pc:docMk/>
            <pc:sldMk cId="3631724592" sldId="327"/>
            <ac:picMk id="12" creationId="{6E50DDC9-7909-49E6-AD5B-67E0314E4611}"/>
          </ac:picMkLst>
        </pc:picChg>
        <pc:picChg chg="add mod">
          <ac:chgData name="Ram Babu Doddy" userId="0e55781f-a759-4597-87a9-6dc49ffcbafe" providerId="ADAL" clId="{495075AB-455F-4C53-B8D5-6265446A4233}" dt="2021-12-05T14:11:21.769" v="233" actId="1076"/>
          <ac:picMkLst>
            <pc:docMk/>
            <pc:sldMk cId="3631724592" sldId="327"/>
            <ac:picMk id="14" creationId="{3F78CC84-8A1F-43CC-9127-73F8DAD35BE2}"/>
          </ac:picMkLst>
        </pc:picChg>
      </pc:sldChg>
      <pc:sldChg chg="add del">
        <pc:chgData name="Ram Babu Doddy" userId="0e55781f-a759-4597-87a9-6dc49ffcbafe" providerId="ADAL" clId="{495075AB-455F-4C53-B8D5-6265446A4233}" dt="2021-12-05T13:29:13.957" v="20" actId="47"/>
        <pc:sldMkLst>
          <pc:docMk/>
          <pc:sldMk cId="1402999192" sldId="328"/>
        </pc:sldMkLst>
      </pc:sldChg>
      <pc:sldChg chg="addSp delSp modSp add mod modAnim">
        <pc:chgData name="Ram Babu Doddy" userId="0e55781f-a759-4597-87a9-6dc49ffcbafe" providerId="ADAL" clId="{495075AB-455F-4C53-B8D5-6265446A4233}" dt="2021-12-05T15:26:43.938" v="1328"/>
        <pc:sldMkLst>
          <pc:docMk/>
          <pc:sldMk cId="2615855430" sldId="328"/>
        </pc:sldMkLst>
        <pc:spChg chg="del">
          <ac:chgData name="Ram Babu Doddy" userId="0e55781f-a759-4597-87a9-6dc49ffcbafe" providerId="ADAL" clId="{495075AB-455F-4C53-B8D5-6265446A4233}" dt="2021-12-05T14:12:01.603" v="234" actId="478"/>
          <ac:spMkLst>
            <pc:docMk/>
            <pc:sldMk cId="2615855430" sldId="328"/>
            <ac:spMk id="2" creationId="{00000000-0000-0000-0000-000000000000}"/>
          </ac:spMkLst>
        </pc:spChg>
        <pc:spChg chg="mod">
          <ac:chgData name="Ram Babu Doddy" userId="0e55781f-a759-4597-87a9-6dc49ffcbafe" providerId="ADAL" clId="{495075AB-455F-4C53-B8D5-6265446A4233}" dt="2021-12-05T14:12:21.325" v="247" actId="20577"/>
          <ac:spMkLst>
            <pc:docMk/>
            <pc:sldMk cId="2615855430" sldId="328"/>
            <ac:spMk id="3" creationId="{00000000-0000-0000-0000-000000000000}"/>
          </ac:spMkLst>
        </pc:spChg>
        <pc:spChg chg="add del mod">
          <ac:chgData name="Ram Babu Doddy" userId="0e55781f-a759-4597-87a9-6dc49ffcbafe" providerId="ADAL" clId="{495075AB-455F-4C53-B8D5-6265446A4233}" dt="2021-12-05T14:12:04.757" v="235" actId="478"/>
          <ac:spMkLst>
            <pc:docMk/>
            <pc:sldMk cId="2615855430" sldId="328"/>
            <ac:spMk id="6" creationId="{DADEC599-7421-4C6A-8525-8F4A436D20E6}"/>
          </ac:spMkLst>
        </pc:spChg>
        <pc:spChg chg="add mod">
          <ac:chgData name="Ram Babu Doddy" userId="0e55781f-a759-4597-87a9-6dc49ffcbafe" providerId="ADAL" clId="{495075AB-455F-4C53-B8D5-6265446A4233}" dt="2021-12-05T14:13:18.689" v="261" actId="6549"/>
          <ac:spMkLst>
            <pc:docMk/>
            <pc:sldMk cId="2615855430" sldId="328"/>
            <ac:spMk id="10" creationId="{86275275-3D60-4108-B03D-C3EAF6BDCE5A}"/>
          </ac:spMkLst>
        </pc:spChg>
        <pc:picChg chg="add mod">
          <ac:chgData name="Ram Babu Doddy" userId="0e55781f-a759-4597-87a9-6dc49ffcbafe" providerId="ADAL" clId="{495075AB-455F-4C53-B8D5-6265446A4233}" dt="2021-12-05T14:13:03.246" v="252" actId="1076"/>
          <ac:picMkLst>
            <pc:docMk/>
            <pc:sldMk cId="2615855430" sldId="328"/>
            <ac:picMk id="8" creationId="{0ACF6A2C-CCDA-4D13-A786-F2D9393F3A0A}"/>
          </ac:picMkLst>
        </pc:picChg>
      </pc:sldChg>
      <pc:sldChg chg="addSp delSp modSp add mod modAnim">
        <pc:chgData name="Ram Babu Doddy" userId="0e55781f-a759-4597-87a9-6dc49ffcbafe" providerId="ADAL" clId="{495075AB-455F-4C53-B8D5-6265446A4233}" dt="2021-12-22T07:23:25.181" v="1340" actId="20577"/>
        <pc:sldMkLst>
          <pc:docMk/>
          <pc:sldMk cId="3636961402" sldId="329"/>
        </pc:sldMkLst>
        <pc:spChg chg="del mod">
          <ac:chgData name="Ram Babu Doddy" userId="0e55781f-a759-4597-87a9-6dc49ffcbafe" providerId="ADAL" clId="{495075AB-455F-4C53-B8D5-6265446A4233}" dt="2021-12-05T14:18:38.839" v="270" actId="478"/>
          <ac:spMkLst>
            <pc:docMk/>
            <pc:sldMk cId="3636961402" sldId="329"/>
            <ac:spMk id="2" creationId="{00000000-0000-0000-0000-000000000000}"/>
          </ac:spMkLst>
        </pc:spChg>
        <pc:spChg chg="mod">
          <ac:chgData name="Ram Babu Doddy" userId="0e55781f-a759-4597-87a9-6dc49ffcbafe" providerId="ADAL" clId="{495075AB-455F-4C53-B8D5-6265446A4233}" dt="2021-12-05T14:18:44.687" v="283" actId="20577"/>
          <ac:spMkLst>
            <pc:docMk/>
            <pc:sldMk cId="3636961402" sldId="329"/>
            <ac:spMk id="3" creationId="{00000000-0000-0000-0000-000000000000}"/>
          </ac:spMkLst>
        </pc:spChg>
        <pc:spChg chg="add del mod">
          <ac:chgData name="Ram Babu Doddy" userId="0e55781f-a759-4597-87a9-6dc49ffcbafe" providerId="ADAL" clId="{495075AB-455F-4C53-B8D5-6265446A4233}" dt="2021-12-05T14:22:26.109" v="290" actId="22"/>
          <ac:spMkLst>
            <pc:docMk/>
            <pc:sldMk cId="3636961402" sldId="329"/>
            <ac:spMk id="8" creationId="{DAE59B32-FF44-4415-87EB-C4DAE291134B}"/>
          </ac:spMkLst>
        </pc:spChg>
        <pc:graphicFrameChg chg="add mod modGraphic">
          <ac:chgData name="Ram Babu Doddy" userId="0e55781f-a759-4597-87a9-6dc49ffcbafe" providerId="ADAL" clId="{495075AB-455F-4C53-B8D5-6265446A4233}" dt="2021-12-22T07:23:25.181" v="1340" actId="20577"/>
          <ac:graphicFrameMkLst>
            <pc:docMk/>
            <pc:sldMk cId="3636961402" sldId="329"/>
            <ac:graphicFrameMk id="9" creationId="{29638850-A64D-4978-A6A3-AD754F5F31AC}"/>
          </ac:graphicFrameMkLst>
        </pc:graphicFrameChg>
        <pc:picChg chg="add mod">
          <ac:chgData name="Ram Babu Doddy" userId="0e55781f-a759-4597-87a9-6dc49ffcbafe" providerId="ADAL" clId="{495075AB-455F-4C53-B8D5-6265446A4233}" dt="2021-12-05T14:25:49.751" v="345" actId="1076"/>
          <ac:picMkLst>
            <pc:docMk/>
            <pc:sldMk cId="3636961402" sldId="329"/>
            <ac:picMk id="6" creationId="{14AF14FA-8C81-451B-94E1-5268F6A47941}"/>
          </ac:picMkLst>
        </pc:picChg>
      </pc:sldChg>
      <pc:sldChg chg="add del">
        <pc:chgData name="Ram Babu Doddy" userId="0e55781f-a759-4597-87a9-6dc49ffcbafe" providerId="ADAL" clId="{495075AB-455F-4C53-B8D5-6265446A4233}" dt="2021-12-05T13:29:13.957" v="20" actId="47"/>
        <pc:sldMkLst>
          <pc:docMk/>
          <pc:sldMk cId="791013990" sldId="330"/>
        </pc:sldMkLst>
      </pc:sldChg>
      <pc:sldChg chg="addSp delSp modSp new mod delAnim modAnim">
        <pc:chgData name="Ram Babu Doddy" userId="0e55781f-a759-4597-87a9-6dc49ffcbafe" providerId="ADAL" clId="{495075AB-455F-4C53-B8D5-6265446A4233}" dt="2021-12-22T07:23:30.752" v="1350" actId="20577"/>
        <pc:sldMkLst>
          <pc:docMk/>
          <pc:sldMk cId="3557885694" sldId="330"/>
        </pc:sldMkLst>
        <pc:spChg chg="del">
          <ac:chgData name="Ram Babu Doddy" userId="0e55781f-a759-4597-87a9-6dc49ffcbafe" providerId="ADAL" clId="{495075AB-455F-4C53-B8D5-6265446A4233}" dt="2021-12-05T14:26:05.997" v="349" actId="478"/>
          <ac:spMkLst>
            <pc:docMk/>
            <pc:sldMk cId="3557885694" sldId="330"/>
            <ac:spMk id="2" creationId="{099DA186-4777-4C2D-BB4E-B2B8AAE580CE}"/>
          </ac:spMkLst>
        </pc:spChg>
        <pc:spChg chg="mod">
          <ac:chgData name="Ram Babu Doddy" userId="0e55781f-a759-4597-87a9-6dc49ffcbafe" providerId="ADAL" clId="{495075AB-455F-4C53-B8D5-6265446A4233}" dt="2021-12-05T14:26:47.424" v="366" actId="20577"/>
          <ac:spMkLst>
            <pc:docMk/>
            <pc:sldMk cId="3557885694" sldId="330"/>
            <ac:spMk id="3" creationId="{6CF191C7-1F76-4D91-8E9A-CF383C7393B8}"/>
          </ac:spMkLst>
        </pc:spChg>
        <pc:graphicFrameChg chg="add del mod modGraphic">
          <ac:chgData name="Ram Babu Doddy" userId="0e55781f-a759-4597-87a9-6dc49ffcbafe" providerId="ADAL" clId="{495075AB-455F-4C53-B8D5-6265446A4233}" dt="2021-12-05T14:28:46.518" v="401" actId="478"/>
          <ac:graphicFrameMkLst>
            <pc:docMk/>
            <pc:sldMk cId="3557885694" sldId="330"/>
            <ac:graphicFrameMk id="5" creationId="{CEF2B8E9-3148-4AEA-8A59-1FDB7A8DD3D1}"/>
          </ac:graphicFrameMkLst>
        </pc:graphicFrameChg>
        <pc:graphicFrameChg chg="add mod modGraphic">
          <ac:chgData name="Ram Babu Doddy" userId="0e55781f-a759-4597-87a9-6dc49ffcbafe" providerId="ADAL" clId="{495075AB-455F-4C53-B8D5-6265446A4233}" dt="2021-12-22T07:23:30.752" v="1350" actId="20577"/>
          <ac:graphicFrameMkLst>
            <pc:docMk/>
            <pc:sldMk cId="3557885694" sldId="330"/>
            <ac:graphicFrameMk id="6" creationId="{D3FE300F-7650-4F0B-8F1E-5DA9E9E6202F}"/>
          </ac:graphicFrameMkLst>
        </pc:graphicFrameChg>
      </pc:sldChg>
      <pc:sldChg chg="add del">
        <pc:chgData name="Ram Babu Doddy" userId="0e55781f-a759-4597-87a9-6dc49ffcbafe" providerId="ADAL" clId="{495075AB-455F-4C53-B8D5-6265446A4233}" dt="2021-12-05T13:29:13.957" v="20" actId="47"/>
        <pc:sldMkLst>
          <pc:docMk/>
          <pc:sldMk cId="86566079" sldId="331"/>
        </pc:sldMkLst>
      </pc:sldChg>
      <pc:sldChg chg="modSp add mod">
        <pc:chgData name="Ram Babu Doddy" userId="0e55781f-a759-4597-87a9-6dc49ffcbafe" providerId="ADAL" clId="{495075AB-455F-4C53-B8D5-6265446A4233}" dt="2021-12-05T14:40:27.139" v="515" actId="113"/>
        <pc:sldMkLst>
          <pc:docMk/>
          <pc:sldMk cId="1743762727" sldId="331"/>
        </pc:sldMkLst>
        <pc:graphicFrameChg chg="mod modGraphic">
          <ac:chgData name="Ram Babu Doddy" userId="0e55781f-a759-4597-87a9-6dc49ffcbafe" providerId="ADAL" clId="{495075AB-455F-4C53-B8D5-6265446A4233}" dt="2021-12-05T14:40:27.139" v="515" actId="113"/>
          <ac:graphicFrameMkLst>
            <pc:docMk/>
            <pc:sldMk cId="1743762727" sldId="331"/>
            <ac:graphicFrameMk id="6" creationId="{D3FE300F-7650-4F0B-8F1E-5DA9E9E6202F}"/>
          </ac:graphicFrameMkLst>
        </pc:graphicFrameChg>
      </pc:sldChg>
      <pc:sldChg chg="addSp delSp modSp new mod modAnim">
        <pc:chgData name="Ram Babu Doddy" userId="0e55781f-a759-4597-87a9-6dc49ffcbafe" providerId="ADAL" clId="{495075AB-455F-4C53-B8D5-6265446A4233}" dt="2021-12-05T14:51:02.461" v="622"/>
        <pc:sldMkLst>
          <pc:docMk/>
          <pc:sldMk cId="368057643" sldId="332"/>
        </pc:sldMkLst>
        <pc:spChg chg="del">
          <ac:chgData name="Ram Babu Doddy" userId="0e55781f-a759-4597-87a9-6dc49ffcbafe" providerId="ADAL" clId="{495075AB-455F-4C53-B8D5-6265446A4233}" dt="2021-12-05T14:45:27.355" v="517" actId="478"/>
          <ac:spMkLst>
            <pc:docMk/>
            <pc:sldMk cId="368057643" sldId="332"/>
            <ac:spMk id="2" creationId="{070B0997-F889-4C2C-AD39-CF5A88813BE2}"/>
          </ac:spMkLst>
        </pc:spChg>
        <pc:spChg chg="mod">
          <ac:chgData name="Ram Babu Doddy" userId="0e55781f-a759-4597-87a9-6dc49ffcbafe" providerId="ADAL" clId="{495075AB-455F-4C53-B8D5-6265446A4233}" dt="2021-12-05T14:45:32.700" v="528" actId="20577"/>
          <ac:spMkLst>
            <pc:docMk/>
            <pc:sldMk cId="368057643" sldId="332"/>
            <ac:spMk id="3" creationId="{74B838BB-B9BB-4983-AAF4-99106CAFAA70}"/>
          </ac:spMkLst>
        </pc:spChg>
        <pc:spChg chg="add mod">
          <ac:chgData name="Ram Babu Doddy" userId="0e55781f-a759-4597-87a9-6dc49ffcbafe" providerId="ADAL" clId="{495075AB-455F-4C53-B8D5-6265446A4233}" dt="2021-12-05T14:47:40.214" v="565" actId="113"/>
          <ac:spMkLst>
            <pc:docMk/>
            <pc:sldMk cId="368057643" sldId="332"/>
            <ac:spMk id="8" creationId="{C4F573F1-6CA0-464F-BCBA-4BB85F57497A}"/>
          </ac:spMkLst>
        </pc:spChg>
        <pc:spChg chg="add mod">
          <ac:chgData name="Ram Babu Doddy" userId="0e55781f-a759-4597-87a9-6dc49ffcbafe" providerId="ADAL" clId="{495075AB-455F-4C53-B8D5-6265446A4233}" dt="2021-12-05T14:50:50.021" v="617" actId="1076"/>
          <ac:spMkLst>
            <pc:docMk/>
            <pc:sldMk cId="368057643" sldId="332"/>
            <ac:spMk id="10" creationId="{A07DD773-7F45-4464-AED9-0035DBA1201E}"/>
          </ac:spMkLst>
        </pc:spChg>
        <pc:spChg chg="add mod">
          <ac:chgData name="Ram Babu Doddy" userId="0e55781f-a759-4597-87a9-6dc49ffcbafe" providerId="ADAL" clId="{495075AB-455F-4C53-B8D5-6265446A4233}" dt="2021-12-05T14:50:52.057" v="618" actId="1076"/>
          <ac:spMkLst>
            <pc:docMk/>
            <pc:sldMk cId="368057643" sldId="332"/>
            <ac:spMk id="12" creationId="{DF80194E-4731-4F8E-BF1F-291371C4225B}"/>
          </ac:spMkLst>
        </pc:spChg>
        <pc:picChg chg="add mod">
          <ac:chgData name="Ram Babu Doddy" userId="0e55781f-a759-4597-87a9-6dc49ffcbafe" providerId="ADAL" clId="{495075AB-455F-4C53-B8D5-6265446A4233}" dt="2021-12-05T14:46:20.186" v="537" actId="1076"/>
          <ac:picMkLst>
            <pc:docMk/>
            <pc:sldMk cId="368057643" sldId="332"/>
            <ac:picMk id="6" creationId="{FD929026-F7DD-4FBF-8E8A-648F82178A85}"/>
          </ac:picMkLst>
        </pc:picChg>
      </pc:sldChg>
      <pc:sldChg chg="add del">
        <pc:chgData name="Ram Babu Doddy" userId="0e55781f-a759-4597-87a9-6dc49ffcbafe" providerId="ADAL" clId="{495075AB-455F-4C53-B8D5-6265446A4233}" dt="2021-12-05T13:29:13.957" v="20" actId="47"/>
        <pc:sldMkLst>
          <pc:docMk/>
          <pc:sldMk cId="2776136059" sldId="332"/>
        </pc:sldMkLst>
      </pc:sldChg>
      <pc:sldChg chg="addSp delSp modSp new mod modAnim">
        <pc:chgData name="Ram Babu Doddy" userId="0e55781f-a759-4597-87a9-6dc49ffcbafe" providerId="ADAL" clId="{495075AB-455F-4C53-B8D5-6265446A4233}" dt="2021-12-05T15:00:33.634" v="783"/>
        <pc:sldMkLst>
          <pc:docMk/>
          <pc:sldMk cId="2276037307" sldId="333"/>
        </pc:sldMkLst>
        <pc:spChg chg="del">
          <ac:chgData name="Ram Babu Doddy" userId="0e55781f-a759-4597-87a9-6dc49ffcbafe" providerId="ADAL" clId="{495075AB-455F-4C53-B8D5-6265446A4233}" dt="2021-12-05T14:52:13.240" v="661" actId="478"/>
          <ac:spMkLst>
            <pc:docMk/>
            <pc:sldMk cId="2276037307" sldId="333"/>
            <ac:spMk id="2" creationId="{0F5F5920-E4AB-4DFB-BD03-84749F0571BB}"/>
          </ac:spMkLst>
        </pc:spChg>
        <pc:spChg chg="mod">
          <ac:chgData name="Ram Babu Doddy" userId="0e55781f-a759-4597-87a9-6dc49ffcbafe" providerId="ADAL" clId="{495075AB-455F-4C53-B8D5-6265446A4233}" dt="2021-12-05T14:52:10.538" v="660" actId="20577"/>
          <ac:spMkLst>
            <pc:docMk/>
            <pc:sldMk cId="2276037307" sldId="333"/>
            <ac:spMk id="3" creationId="{F3E61E19-5C55-4AA5-980E-D800F4502768}"/>
          </ac:spMkLst>
        </pc:spChg>
        <pc:spChg chg="add mod">
          <ac:chgData name="Ram Babu Doddy" userId="0e55781f-a759-4597-87a9-6dc49ffcbafe" providerId="ADAL" clId="{495075AB-455F-4C53-B8D5-6265446A4233}" dt="2021-12-05T14:57:55.826" v="759" actId="5793"/>
          <ac:spMkLst>
            <pc:docMk/>
            <pc:sldMk cId="2276037307" sldId="333"/>
            <ac:spMk id="8" creationId="{115741CC-4EB9-4D4E-961B-9C22BD382C00}"/>
          </ac:spMkLst>
        </pc:spChg>
        <pc:spChg chg="add mod">
          <ac:chgData name="Ram Babu Doddy" userId="0e55781f-a759-4597-87a9-6dc49ffcbafe" providerId="ADAL" clId="{495075AB-455F-4C53-B8D5-6265446A4233}" dt="2021-12-05T15:00:21.170" v="777" actId="1076"/>
          <ac:spMkLst>
            <pc:docMk/>
            <pc:sldMk cId="2276037307" sldId="333"/>
            <ac:spMk id="10" creationId="{F54CDABE-8AA8-4169-97AE-54CB971D9420}"/>
          </ac:spMkLst>
        </pc:spChg>
        <pc:spChg chg="add mod">
          <ac:chgData name="Ram Babu Doddy" userId="0e55781f-a759-4597-87a9-6dc49ffcbafe" providerId="ADAL" clId="{495075AB-455F-4C53-B8D5-6265446A4233}" dt="2021-12-05T15:00:17.860" v="776" actId="1076"/>
          <ac:spMkLst>
            <pc:docMk/>
            <pc:sldMk cId="2276037307" sldId="333"/>
            <ac:spMk id="12" creationId="{8AF2E4E5-38AF-4259-BAC7-408CEC26078F}"/>
          </ac:spMkLst>
        </pc:spChg>
        <pc:spChg chg="add mod">
          <ac:chgData name="Ram Babu Doddy" userId="0e55781f-a759-4597-87a9-6dc49ffcbafe" providerId="ADAL" clId="{495075AB-455F-4C53-B8D5-6265446A4233}" dt="2021-12-05T14:59:36.233" v="765" actId="20577"/>
          <ac:spMkLst>
            <pc:docMk/>
            <pc:sldMk cId="2276037307" sldId="333"/>
            <ac:spMk id="14" creationId="{3568CDD6-ED11-4F1A-8A80-9CF75E13D855}"/>
          </ac:spMkLst>
        </pc:spChg>
        <pc:spChg chg="add mod">
          <ac:chgData name="Ram Babu Doddy" userId="0e55781f-a759-4597-87a9-6dc49ffcbafe" providerId="ADAL" clId="{495075AB-455F-4C53-B8D5-6265446A4233}" dt="2021-12-05T15:00:13.896" v="775" actId="1076"/>
          <ac:spMkLst>
            <pc:docMk/>
            <pc:sldMk cId="2276037307" sldId="333"/>
            <ac:spMk id="16" creationId="{EDC11379-5AA7-41ED-9042-C6CFD6287576}"/>
          </ac:spMkLst>
        </pc:spChg>
        <pc:picChg chg="add mod">
          <ac:chgData name="Ram Babu Doddy" userId="0e55781f-a759-4597-87a9-6dc49ffcbafe" providerId="ADAL" clId="{495075AB-455F-4C53-B8D5-6265446A4233}" dt="2021-12-05T14:56:36.859" v="734" actId="1076"/>
          <ac:picMkLst>
            <pc:docMk/>
            <pc:sldMk cId="2276037307" sldId="333"/>
            <ac:picMk id="6" creationId="{4A3FD215-D967-44CD-9F44-113208181506}"/>
          </ac:picMkLst>
        </pc:picChg>
      </pc:sldChg>
      <pc:sldChg chg="add del">
        <pc:chgData name="Ram Babu Doddy" userId="0e55781f-a759-4597-87a9-6dc49ffcbafe" providerId="ADAL" clId="{495075AB-455F-4C53-B8D5-6265446A4233}" dt="2021-12-05T13:29:13.957" v="20" actId="47"/>
        <pc:sldMkLst>
          <pc:docMk/>
          <pc:sldMk cId="2633243614" sldId="333"/>
        </pc:sldMkLst>
      </pc:sldChg>
      <pc:sldChg chg="add del">
        <pc:chgData name="Ram Babu Doddy" userId="0e55781f-a759-4597-87a9-6dc49ffcbafe" providerId="ADAL" clId="{495075AB-455F-4C53-B8D5-6265446A4233}" dt="2021-12-05T13:29:13.957" v="20" actId="47"/>
        <pc:sldMkLst>
          <pc:docMk/>
          <pc:sldMk cId="1558838415" sldId="334"/>
        </pc:sldMkLst>
      </pc:sldChg>
      <pc:sldChg chg="addSp delSp modSp new mod modAnim">
        <pc:chgData name="Ram Babu Doddy" userId="0e55781f-a759-4597-87a9-6dc49ffcbafe" providerId="ADAL" clId="{495075AB-455F-4C53-B8D5-6265446A4233}" dt="2021-12-05T15:14:32.369" v="1015"/>
        <pc:sldMkLst>
          <pc:docMk/>
          <pc:sldMk cId="2421675757" sldId="334"/>
        </pc:sldMkLst>
        <pc:spChg chg="del">
          <ac:chgData name="Ram Babu Doddy" userId="0e55781f-a759-4597-87a9-6dc49ffcbafe" providerId="ADAL" clId="{495075AB-455F-4C53-B8D5-6265446A4233}" dt="2021-12-05T15:01:03.076" v="785" actId="478"/>
          <ac:spMkLst>
            <pc:docMk/>
            <pc:sldMk cId="2421675757" sldId="334"/>
            <ac:spMk id="2" creationId="{78706684-1F8F-416B-AAB9-BC22BAB0B276}"/>
          </ac:spMkLst>
        </pc:spChg>
        <pc:spChg chg="mod">
          <ac:chgData name="Ram Babu Doddy" userId="0e55781f-a759-4597-87a9-6dc49ffcbafe" providerId="ADAL" clId="{495075AB-455F-4C53-B8D5-6265446A4233}" dt="2021-12-05T15:01:07.209" v="794" actId="20577"/>
          <ac:spMkLst>
            <pc:docMk/>
            <pc:sldMk cId="2421675757" sldId="334"/>
            <ac:spMk id="3" creationId="{FD78B5F1-AD17-486B-9B7A-B6FFAAAB8B53}"/>
          </ac:spMkLst>
        </pc:spChg>
        <pc:spChg chg="add mod">
          <ac:chgData name="Ram Babu Doddy" userId="0e55781f-a759-4597-87a9-6dc49ffcbafe" providerId="ADAL" clId="{495075AB-455F-4C53-B8D5-6265446A4233}" dt="2021-12-05T15:13:56.753" v="1007" actId="1076"/>
          <ac:spMkLst>
            <pc:docMk/>
            <pc:sldMk cId="2421675757" sldId="334"/>
            <ac:spMk id="5" creationId="{F072DDEC-F6BB-4A01-8239-5B23CDDA7D98}"/>
          </ac:spMkLst>
        </pc:spChg>
        <pc:spChg chg="add del">
          <ac:chgData name="Ram Babu Doddy" userId="0e55781f-a759-4597-87a9-6dc49ffcbafe" providerId="ADAL" clId="{495075AB-455F-4C53-B8D5-6265446A4233}" dt="2021-12-05T15:02:19.664" v="822" actId="22"/>
          <ac:spMkLst>
            <pc:docMk/>
            <pc:sldMk cId="2421675757" sldId="334"/>
            <ac:spMk id="10" creationId="{4F08B7EE-DE64-40B8-B69C-C9634979AB41}"/>
          </ac:spMkLst>
        </pc:spChg>
        <pc:spChg chg="add del mod">
          <ac:chgData name="Ram Babu Doddy" userId="0e55781f-a759-4597-87a9-6dc49ffcbafe" providerId="ADAL" clId="{495075AB-455F-4C53-B8D5-6265446A4233}" dt="2021-12-05T15:08:14.877" v="909" actId="478"/>
          <ac:spMkLst>
            <pc:docMk/>
            <pc:sldMk cId="2421675757" sldId="334"/>
            <ac:spMk id="61" creationId="{6D8BF928-F91F-4A0B-B897-BE5B466017B2}"/>
          </ac:spMkLst>
        </pc:spChg>
        <pc:spChg chg="add del mod">
          <ac:chgData name="Ram Babu Doddy" userId="0e55781f-a759-4597-87a9-6dc49ffcbafe" providerId="ADAL" clId="{495075AB-455F-4C53-B8D5-6265446A4233}" dt="2021-12-05T15:08:12.880" v="908" actId="478"/>
          <ac:spMkLst>
            <pc:docMk/>
            <pc:sldMk cId="2421675757" sldId="334"/>
            <ac:spMk id="62" creationId="{74F753D3-E748-4436-AC74-7B4B0B6A3F0A}"/>
          </ac:spMkLst>
        </pc:spChg>
        <pc:spChg chg="add mod">
          <ac:chgData name="Ram Babu Doddy" userId="0e55781f-a759-4597-87a9-6dc49ffcbafe" providerId="ADAL" clId="{495075AB-455F-4C53-B8D5-6265446A4233}" dt="2021-12-05T15:13:26.859" v="997" actId="1076"/>
          <ac:spMkLst>
            <pc:docMk/>
            <pc:sldMk cId="2421675757" sldId="334"/>
            <ac:spMk id="63" creationId="{191037F8-67CE-490A-8C8A-F2399FF57CAA}"/>
          </ac:spMkLst>
        </pc:spChg>
        <pc:spChg chg="add mod">
          <ac:chgData name="Ram Babu Doddy" userId="0e55781f-a759-4597-87a9-6dc49ffcbafe" providerId="ADAL" clId="{495075AB-455F-4C53-B8D5-6265446A4233}" dt="2021-12-05T15:13:26.859" v="997" actId="1076"/>
          <ac:spMkLst>
            <pc:docMk/>
            <pc:sldMk cId="2421675757" sldId="334"/>
            <ac:spMk id="64" creationId="{88604BD7-8836-41BB-8169-F2233C97220C}"/>
          </ac:spMkLst>
        </pc:spChg>
        <pc:spChg chg="add mod">
          <ac:chgData name="Ram Babu Doddy" userId="0e55781f-a759-4597-87a9-6dc49ffcbafe" providerId="ADAL" clId="{495075AB-455F-4C53-B8D5-6265446A4233}" dt="2021-12-05T15:13:26.859" v="997" actId="1076"/>
          <ac:spMkLst>
            <pc:docMk/>
            <pc:sldMk cId="2421675757" sldId="334"/>
            <ac:spMk id="65" creationId="{EDF831F2-A7A5-4680-BD8B-36AC25D55788}"/>
          </ac:spMkLst>
        </pc:spChg>
        <pc:spChg chg="add mod">
          <ac:chgData name="Ram Babu Doddy" userId="0e55781f-a759-4597-87a9-6dc49ffcbafe" providerId="ADAL" clId="{495075AB-455F-4C53-B8D5-6265446A4233}" dt="2021-12-05T15:13:26.859" v="997" actId="1076"/>
          <ac:spMkLst>
            <pc:docMk/>
            <pc:sldMk cId="2421675757" sldId="334"/>
            <ac:spMk id="66" creationId="{1EB36A97-3057-441E-9AD0-21D762210F95}"/>
          </ac:spMkLst>
        </pc:spChg>
        <pc:spChg chg="add mod">
          <ac:chgData name="Ram Babu Doddy" userId="0e55781f-a759-4597-87a9-6dc49ffcbafe" providerId="ADAL" clId="{495075AB-455F-4C53-B8D5-6265446A4233}" dt="2021-12-05T15:14:22.286" v="1011" actId="1076"/>
          <ac:spMkLst>
            <pc:docMk/>
            <pc:sldMk cId="2421675757" sldId="334"/>
            <ac:spMk id="68" creationId="{66CAF4A5-9C77-41D5-8C07-7D894BA854DC}"/>
          </ac:spMkLst>
        </pc:spChg>
        <pc:spChg chg="add mod">
          <ac:chgData name="Ram Babu Doddy" userId="0e55781f-a759-4597-87a9-6dc49ffcbafe" providerId="ADAL" clId="{495075AB-455F-4C53-B8D5-6265446A4233}" dt="2021-12-05T15:14:18.562" v="1010" actId="1076"/>
          <ac:spMkLst>
            <pc:docMk/>
            <pc:sldMk cId="2421675757" sldId="334"/>
            <ac:spMk id="70" creationId="{836672BE-94B5-4FCA-9D9C-1577B883215D}"/>
          </ac:spMkLst>
        </pc:spChg>
        <pc:spChg chg="add mod">
          <ac:chgData name="Ram Babu Doddy" userId="0e55781f-a759-4597-87a9-6dc49ffcbafe" providerId="ADAL" clId="{495075AB-455F-4C53-B8D5-6265446A4233}" dt="2021-12-05T15:14:15.625" v="1009" actId="1076"/>
          <ac:spMkLst>
            <pc:docMk/>
            <pc:sldMk cId="2421675757" sldId="334"/>
            <ac:spMk id="72" creationId="{57213790-F7D5-4AB0-8E78-70DB9DCC7CE6}"/>
          </ac:spMkLst>
        </pc:spChg>
        <pc:spChg chg="add mod">
          <ac:chgData name="Ram Babu Doddy" userId="0e55781f-a759-4597-87a9-6dc49ffcbafe" providerId="ADAL" clId="{495075AB-455F-4C53-B8D5-6265446A4233}" dt="2021-12-05T15:14:12.219" v="1008" actId="1076"/>
          <ac:spMkLst>
            <pc:docMk/>
            <pc:sldMk cId="2421675757" sldId="334"/>
            <ac:spMk id="74" creationId="{226BA06D-BE2E-4A33-895E-14B2EA82A5CC}"/>
          </ac:spMkLst>
        </pc:spChg>
        <pc:cxnChg chg="add del mod">
          <ac:chgData name="Ram Babu Doddy" userId="0e55781f-a759-4597-87a9-6dc49ffcbafe" providerId="ADAL" clId="{495075AB-455F-4C53-B8D5-6265446A4233}" dt="2021-12-05T15:02:14.358" v="820" actId="11529"/>
          <ac:cxnSpMkLst>
            <pc:docMk/>
            <pc:sldMk cId="2421675757" sldId="334"/>
            <ac:cxnSpMk id="7" creationId="{5514F2BB-4B46-4921-9C62-2B434A97209F}"/>
          </ac:cxnSpMkLst>
        </pc:cxnChg>
        <pc:cxnChg chg="add mod">
          <ac:chgData name="Ram Babu Doddy" userId="0e55781f-a759-4597-87a9-6dc49ffcbafe" providerId="ADAL" clId="{495075AB-455F-4C53-B8D5-6265446A4233}" dt="2021-12-05T15:13:26.859" v="997" actId="1076"/>
          <ac:cxnSpMkLst>
            <pc:docMk/>
            <pc:sldMk cId="2421675757" sldId="334"/>
            <ac:cxnSpMk id="12" creationId="{021A07A1-68F9-4580-BF4C-6F6A9DC85A07}"/>
          </ac:cxnSpMkLst>
        </pc:cxnChg>
        <pc:cxnChg chg="add mod">
          <ac:chgData name="Ram Babu Doddy" userId="0e55781f-a759-4597-87a9-6dc49ffcbafe" providerId="ADAL" clId="{495075AB-455F-4C53-B8D5-6265446A4233}" dt="2021-12-05T15:13:26.859" v="997" actId="1076"/>
          <ac:cxnSpMkLst>
            <pc:docMk/>
            <pc:sldMk cId="2421675757" sldId="334"/>
            <ac:cxnSpMk id="17" creationId="{A0108227-9E46-4160-BF31-42F6A36DAF3F}"/>
          </ac:cxnSpMkLst>
        </pc:cxnChg>
        <pc:cxnChg chg="add mod">
          <ac:chgData name="Ram Babu Doddy" userId="0e55781f-a759-4597-87a9-6dc49ffcbafe" providerId="ADAL" clId="{495075AB-455F-4C53-B8D5-6265446A4233}" dt="2021-12-05T15:13:26.859" v="997" actId="1076"/>
          <ac:cxnSpMkLst>
            <pc:docMk/>
            <pc:sldMk cId="2421675757" sldId="334"/>
            <ac:cxnSpMk id="32" creationId="{087C5D51-A8E7-48C6-836B-1207DB539F98}"/>
          </ac:cxnSpMkLst>
        </pc:cxnChg>
        <pc:cxnChg chg="add del mod">
          <ac:chgData name="Ram Babu Doddy" userId="0e55781f-a759-4597-87a9-6dc49ffcbafe" providerId="ADAL" clId="{495075AB-455F-4C53-B8D5-6265446A4233}" dt="2021-12-05T15:05:58.982" v="873" actId="11529"/>
          <ac:cxnSpMkLst>
            <pc:docMk/>
            <pc:sldMk cId="2421675757" sldId="334"/>
            <ac:cxnSpMk id="41" creationId="{567804DC-087E-4F64-84B7-2362EAD4BFD4}"/>
          </ac:cxnSpMkLst>
        </pc:cxnChg>
        <pc:cxnChg chg="add mod">
          <ac:chgData name="Ram Babu Doddy" userId="0e55781f-a759-4597-87a9-6dc49ffcbafe" providerId="ADAL" clId="{495075AB-455F-4C53-B8D5-6265446A4233}" dt="2021-12-05T15:13:26.859" v="997" actId="1076"/>
          <ac:cxnSpMkLst>
            <pc:docMk/>
            <pc:sldMk cId="2421675757" sldId="334"/>
            <ac:cxnSpMk id="44" creationId="{90E7E6AE-1DA7-4C1B-AF5C-5B626B695EFE}"/>
          </ac:cxnSpMkLst>
        </pc:cxnChg>
      </pc:sldChg>
      <pc:sldChg chg="addSp delSp modSp new mod delAnim modAnim">
        <pc:chgData name="Ram Babu Doddy" userId="0e55781f-a759-4597-87a9-6dc49ffcbafe" providerId="ADAL" clId="{495075AB-455F-4C53-B8D5-6265446A4233}" dt="2021-12-05T15:23:28.808" v="1211" actId="1076"/>
        <pc:sldMkLst>
          <pc:docMk/>
          <pc:sldMk cId="230460489" sldId="335"/>
        </pc:sldMkLst>
        <pc:spChg chg="del">
          <ac:chgData name="Ram Babu Doddy" userId="0e55781f-a759-4597-87a9-6dc49ffcbafe" providerId="ADAL" clId="{495075AB-455F-4C53-B8D5-6265446A4233}" dt="2021-12-05T15:15:02.435" v="1036" actId="478"/>
          <ac:spMkLst>
            <pc:docMk/>
            <pc:sldMk cId="230460489" sldId="335"/>
            <ac:spMk id="2" creationId="{FEEF4927-58E7-4CB9-9725-C0A48F0688D6}"/>
          </ac:spMkLst>
        </pc:spChg>
        <pc:spChg chg="mod">
          <ac:chgData name="Ram Babu Doddy" userId="0e55781f-a759-4597-87a9-6dc49ffcbafe" providerId="ADAL" clId="{495075AB-455F-4C53-B8D5-6265446A4233}" dt="2021-12-05T15:14:59.272" v="1035" actId="20577"/>
          <ac:spMkLst>
            <pc:docMk/>
            <pc:sldMk cId="230460489" sldId="335"/>
            <ac:spMk id="3" creationId="{A6018609-19B4-4693-B172-90293FF5746A}"/>
          </ac:spMkLst>
        </pc:spChg>
        <pc:spChg chg="add mod">
          <ac:chgData name="Ram Babu Doddy" userId="0e55781f-a759-4597-87a9-6dc49ffcbafe" providerId="ADAL" clId="{495075AB-455F-4C53-B8D5-6265446A4233}" dt="2021-12-05T15:21:37.940" v="1174" actId="1076"/>
          <ac:spMkLst>
            <pc:docMk/>
            <pc:sldMk cId="230460489" sldId="335"/>
            <ac:spMk id="5" creationId="{1850FB60-B7D3-4810-837D-50643CCB1EC6}"/>
          </ac:spMkLst>
        </pc:spChg>
        <pc:spChg chg="add mod">
          <ac:chgData name="Ram Babu Doddy" userId="0e55781f-a759-4597-87a9-6dc49ffcbafe" providerId="ADAL" clId="{495075AB-455F-4C53-B8D5-6265446A4233}" dt="2021-12-05T15:21:37.940" v="1174" actId="1076"/>
          <ac:spMkLst>
            <pc:docMk/>
            <pc:sldMk cId="230460489" sldId="335"/>
            <ac:spMk id="10" creationId="{98561D70-4B26-47D8-9986-91BFD0FC4C6C}"/>
          </ac:spMkLst>
        </pc:spChg>
        <pc:spChg chg="add mod">
          <ac:chgData name="Ram Babu Doddy" userId="0e55781f-a759-4597-87a9-6dc49ffcbafe" providerId="ADAL" clId="{495075AB-455F-4C53-B8D5-6265446A4233}" dt="2021-12-05T15:21:37.940" v="1174" actId="1076"/>
          <ac:spMkLst>
            <pc:docMk/>
            <pc:sldMk cId="230460489" sldId="335"/>
            <ac:spMk id="11" creationId="{1FE172DF-6158-420F-97FB-13C473817AD4}"/>
          </ac:spMkLst>
        </pc:spChg>
        <pc:spChg chg="add mod">
          <ac:chgData name="Ram Babu Doddy" userId="0e55781f-a759-4597-87a9-6dc49ffcbafe" providerId="ADAL" clId="{495075AB-455F-4C53-B8D5-6265446A4233}" dt="2021-12-05T15:21:37.940" v="1174" actId="1076"/>
          <ac:spMkLst>
            <pc:docMk/>
            <pc:sldMk cId="230460489" sldId="335"/>
            <ac:spMk id="12" creationId="{95787233-D9C2-4756-A662-5C17CD101CFF}"/>
          </ac:spMkLst>
        </pc:spChg>
        <pc:spChg chg="add mod">
          <ac:chgData name="Ram Babu Doddy" userId="0e55781f-a759-4597-87a9-6dc49ffcbafe" providerId="ADAL" clId="{495075AB-455F-4C53-B8D5-6265446A4233}" dt="2021-12-05T15:21:37.940" v="1174" actId="1076"/>
          <ac:spMkLst>
            <pc:docMk/>
            <pc:sldMk cId="230460489" sldId="335"/>
            <ac:spMk id="13" creationId="{FB9AD2F9-3F70-4BD5-94F2-4F08F6ABE4BC}"/>
          </ac:spMkLst>
        </pc:spChg>
        <pc:spChg chg="add mod">
          <ac:chgData name="Ram Babu Doddy" userId="0e55781f-a759-4597-87a9-6dc49ffcbafe" providerId="ADAL" clId="{495075AB-455F-4C53-B8D5-6265446A4233}" dt="2021-12-05T15:23:28.808" v="1211" actId="1076"/>
          <ac:spMkLst>
            <pc:docMk/>
            <pc:sldMk cId="230460489" sldId="335"/>
            <ac:spMk id="37" creationId="{698CD274-DAC6-4975-92BC-C897F538B163}"/>
          </ac:spMkLst>
        </pc:spChg>
        <pc:spChg chg="add mod">
          <ac:chgData name="Ram Babu Doddy" userId="0e55781f-a759-4597-87a9-6dc49ffcbafe" providerId="ADAL" clId="{495075AB-455F-4C53-B8D5-6265446A4233}" dt="2021-12-05T15:23:26.850" v="1210" actId="1076"/>
          <ac:spMkLst>
            <pc:docMk/>
            <pc:sldMk cId="230460489" sldId="335"/>
            <ac:spMk id="39" creationId="{C46EFB6E-5B2D-44AD-AE02-C5189A1C94BD}"/>
          </ac:spMkLst>
        </pc:spChg>
        <pc:spChg chg="add mod">
          <ac:chgData name="Ram Babu Doddy" userId="0e55781f-a759-4597-87a9-6dc49ffcbafe" providerId="ADAL" clId="{495075AB-455F-4C53-B8D5-6265446A4233}" dt="2021-12-05T15:23:24.991" v="1209" actId="1076"/>
          <ac:spMkLst>
            <pc:docMk/>
            <pc:sldMk cId="230460489" sldId="335"/>
            <ac:spMk id="41" creationId="{625B34F0-9A9B-44EB-B14C-F3E1F02C934B}"/>
          </ac:spMkLst>
        </pc:spChg>
        <pc:cxnChg chg="add mod">
          <ac:chgData name="Ram Babu Doddy" userId="0e55781f-a759-4597-87a9-6dc49ffcbafe" providerId="ADAL" clId="{495075AB-455F-4C53-B8D5-6265446A4233}" dt="2021-12-05T15:21:37.940" v="1174" actId="1076"/>
          <ac:cxnSpMkLst>
            <pc:docMk/>
            <pc:sldMk cId="230460489" sldId="335"/>
            <ac:cxnSpMk id="6" creationId="{96024A7F-E686-4E50-9903-1F687B4CB936}"/>
          </ac:cxnSpMkLst>
        </pc:cxnChg>
        <pc:cxnChg chg="add mod">
          <ac:chgData name="Ram Babu Doddy" userId="0e55781f-a759-4597-87a9-6dc49ffcbafe" providerId="ADAL" clId="{495075AB-455F-4C53-B8D5-6265446A4233}" dt="2021-12-05T15:21:37.940" v="1174" actId="1076"/>
          <ac:cxnSpMkLst>
            <pc:docMk/>
            <pc:sldMk cId="230460489" sldId="335"/>
            <ac:cxnSpMk id="7" creationId="{25BA47CE-5C34-4600-9DF5-B7E1079C9A04}"/>
          </ac:cxnSpMkLst>
        </pc:cxnChg>
        <pc:cxnChg chg="add mod">
          <ac:chgData name="Ram Babu Doddy" userId="0e55781f-a759-4597-87a9-6dc49ffcbafe" providerId="ADAL" clId="{495075AB-455F-4C53-B8D5-6265446A4233}" dt="2021-12-05T15:21:37.940" v="1174" actId="1076"/>
          <ac:cxnSpMkLst>
            <pc:docMk/>
            <pc:sldMk cId="230460489" sldId="335"/>
            <ac:cxnSpMk id="8" creationId="{8B33E792-BBDC-40E0-9FA9-39CC3F693F23}"/>
          </ac:cxnSpMkLst>
        </pc:cxnChg>
        <pc:cxnChg chg="add del mod">
          <ac:chgData name="Ram Babu Doddy" userId="0e55781f-a759-4597-87a9-6dc49ffcbafe" providerId="ADAL" clId="{495075AB-455F-4C53-B8D5-6265446A4233}" dt="2021-12-05T15:19:20.777" v="1125" actId="478"/>
          <ac:cxnSpMkLst>
            <pc:docMk/>
            <pc:sldMk cId="230460489" sldId="335"/>
            <ac:cxnSpMk id="9" creationId="{953A65DB-CACA-480E-8916-F5DA374E9AC6}"/>
          </ac:cxnSpMkLst>
        </pc:cxnChg>
        <pc:cxnChg chg="add mod">
          <ac:chgData name="Ram Babu Doddy" userId="0e55781f-a759-4597-87a9-6dc49ffcbafe" providerId="ADAL" clId="{495075AB-455F-4C53-B8D5-6265446A4233}" dt="2021-12-05T15:21:37.940" v="1174" actId="1076"/>
          <ac:cxnSpMkLst>
            <pc:docMk/>
            <pc:sldMk cId="230460489" sldId="335"/>
            <ac:cxnSpMk id="32" creationId="{64C69EA2-A63B-4347-AB80-F3A9D4693C3D}"/>
          </ac:cxnSpMkLst>
        </pc:cxnChg>
      </pc:sldChg>
      <pc:sldChg chg="add del">
        <pc:chgData name="Ram Babu Doddy" userId="0e55781f-a759-4597-87a9-6dc49ffcbafe" providerId="ADAL" clId="{495075AB-455F-4C53-B8D5-6265446A4233}" dt="2021-12-05T13:29:13.957" v="20" actId="47"/>
        <pc:sldMkLst>
          <pc:docMk/>
          <pc:sldMk cId="1155467447" sldId="335"/>
        </pc:sldMkLst>
      </pc:sldChg>
      <pc:sldChg chg="add del">
        <pc:chgData name="Ram Babu Doddy" userId="0e55781f-a759-4597-87a9-6dc49ffcbafe" providerId="ADAL" clId="{495075AB-455F-4C53-B8D5-6265446A4233}" dt="2021-12-05T13:29:13.957" v="20" actId="47"/>
        <pc:sldMkLst>
          <pc:docMk/>
          <pc:sldMk cId="111458509" sldId="336"/>
        </pc:sldMkLst>
      </pc:sldChg>
      <pc:sldChg chg="addSp delSp modSp add mod delAnim">
        <pc:chgData name="Ram Babu Doddy" userId="0e55781f-a759-4597-87a9-6dc49ffcbafe" providerId="ADAL" clId="{495075AB-455F-4C53-B8D5-6265446A4233}" dt="2021-12-22T07:24:34.096" v="1358" actId="1076"/>
        <pc:sldMkLst>
          <pc:docMk/>
          <pc:sldMk cId="878657489" sldId="336"/>
        </pc:sldMkLst>
        <pc:graphicFrameChg chg="del modGraphic">
          <ac:chgData name="Ram Babu Doddy" userId="0e55781f-a759-4597-87a9-6dc49ffcbafe" providerId="ADAL" clId="{495075AB-455F-4C53-B8D5-6265446A4233}" dt="2021-12-22T07:23:55.799" v="1353" actId="478"/>
          <ac:graphicFrameMkLst>
            <pc:docMk/>
            <pc:sldMk cId="878657489" sldId="336"/>
            <ac:graphicFrameMk id="6" creationId="{D3FE300F-7650-4F0B-8F1E-5DA9E9E6202F}"/>
          </ac:graphicFrameMkLst>
        </pc:graphicFrameChg>
        <pc:picChg chg="add mod">
          <ac:chgData name="Ram Babu Doddy" userId="0e55781f-a759-4597-87a9-6dc49ffcbafe" providerId="ADAL" clId="{495075AB-455F-4C53-B8D5-6265446A4233}" dt="2021-12-22T07:24:12.982" v="1356" actId="1076"/>
          <ac:picMkLst>
            <pc:docMk/>
            <pc:sldMk cId="878657489" sldId="336"/>
            <ac:picMk id="5" creationId="{BAB5A2BC-55C3-4A3A-BE33-3CF5F9D3322D}"/>
          </ac:picMkLst>
        </pc:picChg>
        <pc:picChg chg="add mod">
          <ac:chgData name="Ram Babu Doddy" userId="0e55781f-a759-4597-87a9-6dc49ffcbafe" providerId="ADAL" clId="{495075AB-455F-4C53-B8D5-6265446A4233}" dt="2021-12-22T07:24:34.096" v="1358" actId="1076"/>
          <ac:picMkLst>
            <pc:docMk/>
            <pc:sldMk cId="878657489" sldId="336"/>
            <ac:picMk id="8" creationId="{4ECDDD1F-3129-40D2-8277-F2BCC7565C99}"/>
          </ac:picMkLst>
        </pc:picChg>
      </pc:sldChg>
      <pc:sldChg chg="add del">
        <pc:chgData name="Ram Babu Doddy" userId="0e55781f-a759-4597-87a9-6dc49ffcbafe" providerId="ADAL" clId="{495075AB-455F-4C53-B8D5-6265446A4233}" dt="2021-12-05T13:29:13.957" v="20" actId="47"/>
        <pc:sldMkLst>
          <pc:docMk/>
          <pc:sldMk cId="3196531736" sldId="337"/>
        </pc:sldMkLst>
      </pc:sldChg>
      <pc:sldChg chg="add del">
        <pc:chgData name="Ram Babu Doddy" userId="0e55781f-a759-4597-87a9-6dc49ffcbafe" providerId="ADAL" clId="{495075AB-455F-4C53-B8D5-6265446A4233}" dt="2021-12-05T13:29:13.957" v="20" actId="47"/>
        <pc:sldMkLst>
          <pc:docMk/>
          <pc:sldMk cId="2012326945" sldId="338"/>
        </pc:sldMkLst>
      </pc:sldChg>
      <pc:sldChg chg="add del">
        <pc:chgData name="Ram Babu Doddy" userId="0e55781f-a759-4597-87a9-6dc49ffcbafe" providerId="ADAL" clId="{495075AB-455F-4C53-B8D5-6265446A4233}" dt="2021-12-05T13:29:13.957" v="20" actId="47"/>
        <pc:sldMkLst>
          <pc:docMk/>
          <pc:sldMk cId="545591422" sldId="339"/>
        </pc:sldMkLst>
      </pc:sldChg>
      <pc:sldChg chg="add del">
        <pc:chgData name="Ram Babu Doddy" userId="0e55781f-a759-4597-87a9-6dc49ffcbafe" providerId="ADAL" clId="{495075AB-455F-4C53-B8D5-6265446A4233}" dt="2021-12-05T13:29:13.957" v="20" actId="47"/>
        <pc:sldMkLst>
          <pc:docMk/>
          <pc:sldMk cId="4289420298" sldId="340"/>
        </pc:sldMkLst>
      </pc:sldChg>
      <pc:sldChg chg="add del">
        <pc:chgData name="Ram Babu Doddy" userId="0e55781f-a759-4597-87a9-6dc49ffcbafe" providerId="ADAL" clId="{495075AB-455F-4C53-B8D5-6265446A4233}" dt="2021-12-05T13:29:13.957" v="20" actId="47"/>
        <pc:sldMkLst>
          <pc:docMk/>
          <pc:sldMk cId="705610925" sldId="341"/>
        </pc:sldMkLst>
      </pc:sldChg>
      <pc:sldChg chg="add del">
        <pc:chgData name="Ram Babu Doddy" userId="0e55781f-a759-4597-87a9-6dc49ffcbafe" providerId="ADAL" clId="{495075AB-455F-4C53-B8D5-6265446A4233}" dt="2021-12-05T13:29:13.957" v="20" actId="47"/>
        <pc:sldMkLst>
          <pc:docMk/>
          <pc:sldMk cId="3928658774" sldId="342"/>
        </pc:sldMkLst>
      </pc:sldChg>
      <pc:sldChg chg="add del">
        <pc:chgData name="Ram Babu Doddy" userId="0e55781f-a759-4597-87a9-6dc49ffcbafe" providerId="ADAL" clId="{495075AB-455F-4C53-B8D5-6265446A4233}" dt="2021-12-05T13:29:13.957" v="20" actId="47"/>
        <pc:sldMkLst>
          <pc:docMk/>
          <pc:sldMk cId="3052150764" sldId="343"/>
        </pc:sldMkLst>
      </pc:sldChg>
    </pc:docChg>
  </pc:docChgLst>
  <pc:docChgLst>
    <pc:chgData name="Ram Babu Doddy" userId="0e55781f-a759-4597-87a9-6dc49ffcbafe" providerId="ADAL" clId="{E47A57FD-D44B-4C40-B0AB-EF910FDD2923}"/>
    <pc:docChg chg="modSld">
      <pc:chgData name="Ram Babu Doddy" userId="0e55781f-a759-4597-87a9-6dc49ffcbafe" providerId="ADAL" clId="{E47A57FD-D44B-4C40-B0AB-EF910FDD2923}" dt="2021-11-16T13:03:39.025" v="0"/>
      <pc:docMkLst>
        <pc:docMk/>
      </pc:docMkLst>
      <pc:sldChg chg="modSp mod">
        <pc:chgData name="Ram Babu Doddy" userId="0e55781f-a759-4597-87a9-6dc49ffcbafe" providerId="ADAL" clId="{E47A57FD-D44B-4C40-B0AB-EF910FDD2923}" dt="2021-11-16T13:03:39.025" v="0"/>
        <pc:sldMkLst>
          <pc:docMk/>
          <pc:sldMk cId="1529367056" sldId="280"/>
        </pc:sldMkLst>
        <pc:spChg chg="mod">
          <ac:chgData name="Ram Babu Doddy" userId="0e55781f-a759-4597-87a9-6dc49ffcbafe" providerId="ADAL" clId="{E47A57FD-D44B-4C40-B0AB-EF910FDD2923}" dt="2021-11-16T13:03:39.025" v="0"/>
          <ac:spMkLst>
            <pc:docMk/>
            <pc:sldMk cId="1529367056" sldId="280"/>
            <ac:spMk id="2" creationId="{00000000-0000-0000-0000-000000000000}"/>
          </ac:spMkLst>
        </pc:spChg>
      </pc:sldChg>
    </pc:docChg>
  </pc:docChgLst>
  <pc:docChgLst>
    <pc:chgData name="Ram Babu Doddy" userId="0e55781f-a759-4597-87a9-6dc49ffcbafe" providerId="ADAL" clId="{B65B3C37-7FED-4D96-9EAA-0C55F447655F}"/>
    <pc:docChg chg="undo custSel addSld delSld modSld sldOrd">
      <pc:chgData name="Ram Babu Doddy" userId="0e55781f-a759-4597-87a9-6dc49ffcbafe" providerId="ADAL" clId="{B65B3C37-7FED-4D96-9EAA-0C55F447655F}" dt="2021-05-07T13:27:19.530" v="1530" actId="14100"/>
      <pc:docMkLst>
        <pc:docMk/>
      </pc:docMkLst>
      <pc:sldChg chg="addSp delSp modSp mod">
        <pc:chgData name="Ram Babu Doddy" userId="0e55781f-a759-4597-87a9-6dc49ffcbafe" providerId="ADAL" clId="{B65B3C37-7FED-4D96-9EAA-0C55F447655F}" dt="2021-05-07T13:27:19.530" v="1530" actId="14100"/>
        <pc:sldMkLst>
          <pc:docMk/>
          <pc:sldMk cId="1529367056" sldId="280"/>
        </pc:sldMkLst>
        <pc:spChg chg="add mod">
          <ac:chgData name="Ram Babu Doddy" userId="0e55781f-a759-4597-87a9-6dc49ffcbafe" providerId="ADAL" clId="{B65B3C37-7FED-4D96-9EAA-0C55F447655F}" dt="2021-05-07T13:27:19.530" v="1530" actId="14100"/>
          <ac:spMkLst>
            <pc:docMk/>
            <pc:sldMk cId="1529367056" sldId="280"/>
            <ac:spMk id="4" creationId="{64A8EE7E-BCC5-42D1-8739-AB26C8A1A675}"/>
          </ac:spMkLst>
        </pc:spChg>
        <pc:spChg chg="mod">
          <ac:chgData name="Ram Babu Doddy" userId="0e55781f-a759-4597-87a9-6dc49ffcbafe" providerId="ADAL" clId="{B65B3C37-7FED-4D96-9EAA-0C55F447655F}" dt="2021-04-26T09:43:14.848" v="9" actId="20577"/>
          <ac:spMkLst>
            <pc:docMk/>
            <pc:sldMk cId="1529367056" sldId="280"/>
            <ac:spMk id="5" creationId="{00000000-0000-0000-0000-000000000000}"/>
          </ac:spMkLst>
        </pc:spChg>
        <pc:spChg chg="del">
          <ac:chgData name="Ram Babu Doddy" userId="0e55781f-a759-4597-87a9-6dc49ffcbafe" providerId="ADAL" clId="{B65B3C37-7FED-4D96-9EAA-0C55F447655F}" dt="2021-05-02T16:15:28.387" v="1074" actId="478"/>
          <ac:spMkLst>
            <pc:docMk/>
            <pc:sldMk cId="1529367056" sldId="280"/>
            <ac:spMk id="6" creationId="{00000000-0000-0000-0000-000000000000}"/>
          </ac:spMkLst>
        </pc:spChg>
      </pc:sldChg>
      <pc:sldChg chg="del">
        <pc:chgData name="Ram Babu Doddy" userId="0e55781f-a759-4597-87a9-6dc49ffcbafe" providerId="ADAL" clId="{B65B3C37-7FED-4D96-9EAA-0C55F447655F}" dt="2021-04-26T09:42:56.302" v="0" actId="47"/>
        <pc:sldMkLst>
          <pc:docMk/>
          <pc:sldMk cId="3662892076" sldId="285"/>
        </pc:sldMkLst>
      </pc:sldChg>
      <pc:sldChg chg="del">
        <pc:chgData name="Ram Babu Doddy" userId="0e55781f-a759-4597-87a9-6dc49ffcbafe" providerId="ADAL" clId="{B65B3C37-7FED-4D96-9EAA-0C55F447655F}" dt="2021-04-26T09:42:56.302" v="0" actId="47"/>
        <pc:sldMkLst>
          <pc:docMk/>
          <pc:sldMk cId="642097623" sldId="306"/>
        </pc:sldMkLst>
      </pc:sldChg>
      <pc:sldChg chg="del">
        <pc:chgData name="Ram Babu Doddy" userId="0e55781f-a759-4597-87a9-6dc49ffcbafe" providerId="ADAL" clId="{B65B3C37-7FED-4D96-9EAA-0C55F447655F}" dt="2021-04-26T09:42:56.302" v="0" actId="47"/>
        <pc:sldMkLst>
          <pc:docMk/>
          <pc:sldMk cId="3760137574" sldId="307"/>
        </pc:sldMkLst>
      </pc:sldChg>
      <pc:sldChg chg="del">
        <pc:chgData name="Ram Babu Doddy" userId="0e55781f-a759-4597-87a9-6dc49ffcbafe" providerId="ADAL" clId="{B65B3C37-7FED-4D96-9EAA-0C55F447655F}" dt="2021-04-26T09:42:56.302" v="0" actId="47"/>
        <pc:sldMkLst>
          <pc:docMk/>
          <pc:sldMk cId="796292929" sldId="308"/>
        </pc:sldMkLst>
      </pc:sldChg>
      <pc:sldChg chg="modSp mod">
        <pc:chgData name="Ram Babu Doddy" userId="0e55781f-a759-4597-87a9-6dc49ffcbafe" providerId="ADAL" clId="{B65B3C37-7FED-4D96-9EAA-0C55F447655F}" dt="2021-05-03T03:35:40.094" v="1119"/>
        <pc:sldMkLst>
          <pc:docMk/>
          <pc:sldMk cId="99235931" sldId="320"/>
        </pc:sldMkLst>
        <pc:spChg chg="mod">
          <ac:chgData name="Ram Babu Doddy" userId="0e55781f-a759-4597-87a9-6dc49ffcbafe" providerId="ADAL" clId="{B65B3C37-7FED-4D96-9EAA-0C55F447655F}" dt="2021-05-03T03:35:40.094" v="1119"/>
          <ac:spMkLst>
            <pc:docMk/>
            <pc:sldMk cId="99235931" sldId="320"/>
            <ac:spMk id="2" creationId="{00000000-0000-0000-0000-000000000000}"/>
          </ac:spMkLst>
        </pc:spChg>
      </pc:sldChg>
      <pc:sldChg chg="addSp delSp modSp new mod ord">
        <pc:chgData name="Ram Babu Doddy" userId="0e55781f-a759-4597-87a9-6dc49ffcbafe" providerId="ADAL" clId="{B65B3C37-7FED-4D96-9EAA-0C55F447655F}" dt="2021-05-03T05:35:43.692" v="1471" actId="1076"/>
        <pc:sldMkLst>
          <pc:docMk/>
          <pc:sldMk cId="3101663258" sldId="321"/>
        </pc:sldMkLst>
        <pc:spChg chg="del mod">
          <ac:chgData name="Ram Babu Doddy" userId="0e55781f-a759-4597-87a9-6dc49ffcbafe" providerId="ADAL" clId="{B65B3C37-7FED-4D96-9EAA-0C55F447655F}" dt="2021-05-03T05:33:59.683" v="1405" actId="478"/>
          <ac:spMkLst>
            <pc:docMk/>
            <pc:sldMk cId="3101663258" sldId="321"/>
            <ac:spMk id="2" creationId="{CEFC1A26-FE43-4B63-A19E-997EE9F39DFB}"/>
          </ac:spMkLst>
        </pc:spChg>
        <pc:spChg chg="mod">
          <ac:chgData name="Ram Babu Doddy" userId="0e55781f-a759-4597-87a9-6dc49ffcbafe" providerId="ADAL" clId="{B65B3C37-7FED-4D96-9EAA-0C55F447655F}" dt="2021-04-26T13:15:50.912" v="67" actId="20577"/>
          <ac:spMkLst>
            <pc:docMk/>
            <pc:sldMk cId="3101663258" sldId="321"/>
            <ac:spMk id="3" creationId="{9C3B7618-24EC-4D9E-BD84-3A67248E15B5}"/>
          </ac:spMkLst>
        </pc:spChg>
        <pc:spChg chg="add mod">
          <ac:chgData name="Ram Babu Doddy" userId="0e55781f-a759-4597-87a9-6dc49ffcbafe" providerId="ADAL" clId="{B65B3C37-7FED-4D96-9EAA-0C55F447655F}" dt="2021-05-03T05:34:05.046" v="1408" actId="14100"/>
          <ac:spMkLst>
            <pc:docMk/>
            <pc:sldMk cId="3101663258" sldId="321"/>
            <ac:spMk id="5" creationId="{D42CEF52-259A-404F-B746-01658486E667}"/>
          </ac:spMkLst>
        </pc:spChg>
        <pc:spChg chg="add mod">
          <ac:chgData name="Ram Babu Doddy" userId="0e55781f-a759-4597-87a9-6dc49ffcbafe" providerId="ADAL" clId="{B65B3C37-7FED-4D96-9EAA-0C55F447655F}" dt="2021-05-03T05:35:43.692" v="1471" actId="1076"/>
          <ac:spMkLst>
            <pc:docMk/>
            <pc:sldMk cId="3101663258" sldId="321"/>
            <ac:spMk id="6" creationId="{B7727CA5-D8CF-44D7-A159-2A3B19E9ACD5}"/>
          </ac:spMkLst>
        </pc:spChg>
        <pc:spChg chg="add mod">
          <ac:chgData name="Ram Babu Doddy" userId="0e55781f-a759-4597-87a9-6dc49ffcbafe" providerId="ADAL" clId="{B65B3C37-7FED-4D96-9EAA-0C55F447655F}" dt="2021-05-03T05:34:55.635" v="1446" actId="1076"/>
          <ac:spMkLst>
            <pc:docMk/>
            <pc:sldMk cId="3101663258" sldId="321"/>
            <ac:spMk id="7" creationId="{6C3686B7-AEC2-4855-A3CA-007F9D28ECB3}"/>
          </ac:spMkLst>
        </pc:spChg>
        <pc:spChg chg="add mod">
          <ac:chgData name="Ram Babu Doddy" userId="0e55781f-a759-4597-87a9-6dc49ffcbafe" providerId="ADAL" clId="{B65B3C37-7FED-4D96-9EAA-0C55F447655F}" dt="2021-05-03T05:35:36.663" v="1470" actId="14100"/>
          <ac:spMkLst>
            <pc:docMk/>
            <pc:sldMk cId="3101663258" sldId="321"/>
            <ac:spMk id="8" creationId="{216D5684-733A-4B4C-BB15-CD4E3DE05780}"/>
          </ac:spMkLst>
        </pc:spChg>
      </pc:sldChg>
      <pc:sldChg chg="del">
        <pc:chgData name="Ram Babu Doddy" userId="0e55781f-a759-4597-87a9-6dc49ffcbafe" providerId="ADAL" clId="{B65B3C37-7FED-4D96-9EAA-0C55F447655F}" dt="2021-04-26T09:42:56.302" v="0" actId="47"/>
        <pc:sldMkLst>
          <pc:docMk/>
          <pc:sldMk cId="3837334595" sldId="321"/>
        </pc:sldMkLst>
      </pc:sldChg>
      <pc:sldChg chg="del">
        <pc:chgData name="Ram Babu Doddy" userId="0e55781f-a759-4597-87a9-6dc49ffcbafe" providerId="ADAL" clId="{B65B3C37-7FED-4D96-9EAA-0C55F447655F}" dt="2021-04-26T09:42:56.302" v="0" actId="47"/>
        <pc:sldMkLst>
          <pc:docMk/>
          <pc:sldMk cId="2541316800" sldId="322"/>
        </pc:sldMkLst>
      </pc:sldChg>
      <pc:sldChg chg="addSp delSp modSp new mod ord">
        <pc:chgData name="Ram Babu Doddy" userId="0e55781f-a759-4597-87a9-6dc49ffcbafe" providerId="ADAL" clId="{B65B3C37-7FED-4D96-9EAA-0C55F447655F}" dt="2021-05-03T05:39:10.486" v="1472" actId="14100"/>
        <pc:sldMkLst>
          <pc:docMk/>
          <pc:sldMk cId="3552279022" sldId="322"/>
        </pc:sldMkLst>
        <pc:spChg chg="del">
          <ac:chgData name="Ram Babu Doddy" userId="0e55781f-a759-4597-87a9-6dc49ffcbafe" providerId="ADAL" clId="{B65B3C37-7FED-4D96-9EAA-0C55F447655F}" dt="2021-04-27T11:03:42.499" v="69" actId="478"/>
          <ac:spMkLst>
            <pc:docMk/>
            <pc:sldMk cId="3552279022" sldId="322"/>
            <ac:spMk id="2" creationId="{731334D9-86AA-462A-8083-255A9625DDED}"/>
          </ac:spMkLst>
        </pc:spChg>
        <pc:spChg chg="mod">
          <ac:chgData name="Ram Babu Doddy" userId="0e55781f-a759-4597-87a9-6dc49ffcbafe" providerId="ADAL" clId="{B65B3C37-7FED-4D96-9EAA-0C55F447655F}" dt="2021-05-03T04:47:45.402" v="1160" actId="20577"/>
          <ac:spMkLst>
            <pc:docMk/>
            <pc:sldMk cId="3552279022" sldId="322"/>
            <ac:spMk id="3" creationId="{F589B398-34B2-4965-A4D3-8DC685BB3F9E}"/>
          </ac:spMkLst>
        </pc:spChg>
        <pc:spChg chg="add mod">
          <ac:chgData name="Ram Babu Doddy" userId="0e55781f-a759-4597-87a9-6dc49ffcbafe" providerId="ADAL" clId="{B65B3C37-7FED-4D96-9EAA-0C55F447655F}" dt="2021-05-03T04:43:57.773" v="1128" actId="5793"/>
          <ac:spMkLst>
            <pc:docMk/>
            <pc:sldMk cId="3552279022" sldId="322"/>
            <ac:spMk id="5" creationId="{7E76DFB1-78E7-4790-9337-1B7F3790D0CA}"/>
          </ac:spMkLst>
        </pc:spChg>
        <pc:graphicFrameChg chg="add del mod modGraphic">
          <ac:chgData name="Ram Babu Doddy" userId="0e55781f-a759-4597-87a9-6dc49ffcbafe" providerId="ADAL" clId="{B65B3C37-7FED-4D96-9EAA-0C55F447655F}" dt="2021-04-27T11:04:15.299" v="77" actId="478"/>
          <ac:graphicFrameMkLst>
            <pc:docMk/>
            <pc:sldMk cId="3552279022" sldId="322"/>
            <ac:graphicFrameMk id="5" creationId="{693D2ABF-26F8-40D2-88D8-ED63C205EF15}"/>
          </ac:graphicFrameMkLst>
        </pc:graphicFrameChg>
        <pc:picChg chg="add mod">
          <ac:chgData name="Ram Babu Doddy" userId="0e55781f-a759-4597-87a9-6dc49ffcbafe" providerId="ADAL" clId="{B65B3C37-7FED-4D96-9EAA-0C55F447655F}" dt="2021-05-03T05:39:10.486" v="1472" actId="14100"/>
          <ac:picMkLst>
            <pc:docMk/>
            <pc:sldMk cId="3552279022" sldId="322"/>
            <ac:picMk id="2" creationId="{30288D45-49EE-4CFA-97B0-8A600D5B5420}"/>
          </ac:picMkLst>
        </pc:picChg>
      </pc:sldChg>
      <pc:sldChg chg="del">
        <pc:chgData name="Ram Babu Doddy" userId="0e55781f-a759-4597-87a9-6dc49ffcbafe" providerId="ADAL" clId="{B65B3C37-7FED-4D96-9EAA-0C55F447655F}" dt="2021-04-26T09:42:56.302" v="0" actId="47"/>
        <pc:sldMkLst>
          <pc:docMk/>
          <pc:sldMk cId="2384396055" sldId="323"/>
        </pc:sldMkLst>
      </pc:sldChg>
      <pc:sldChg chg="addSp delSp modSp new mod ord modAnim">
        <pc:chgData name="Ram Babu Doddy" userId="0e55781f-a759-4597-87a9-6dc49ffcbafe" providerId="ADAL" clId="{B65B3C37-7FED-4D96-9EAA-0C55F447655F}" dt="2021-05-02T16:01:23.227" v="937"/>
        <pc:sldMkLst>
          <pc:docMk/>
          <pc:sldMk cId="3341328288" sldId="323"/>
        </pc:sldMkLst>
        <pc:spChg chg="del">
          <ac:chgData name="Ram Babu Doddy" userId="0e55781f-a759-4597-87a9-6dc49ffcbafe" providerId="ADAL" clId="{B65B3C37-7FED-4D96-9EAA-0C55F447655F}" dt="2021-04-27T11:08:18.450" v="81" actId="478"/>
          <ac:spMkLst>
            <pc:docMk/>
            <pc:sldMk cId="3341328288" sldId="323"/>
            <ac:spMk id="2" creationId="{02DB717F-0E00-465A-9688-4EE67CF10E3C}"/>
          </ac:spMkLst>
        </pc:spChg>
        <pc:spChg chg="add mod">
          <ac:chgData name="Ram Babu Doddy" userId="0e55781f-a759-4597-87a9-6dc49ffcbafe" providerId="ADAL" clId="{B65B3C37-7FED-4D96-9EAA-0C55F447655F}" dt="2021-05-02T16:00:06.463" v="923" actId="14100"/>
          <ac:spMkLst>
            <pc:docMk/>
            <pc:sldMk cId="3341328288" sldId="323"/>
            <ac:spMk id="2" creationId="{C9FD9A3B-FDFB-4FD8-9A6F-16A53E6686B8}"/>
          </ac:spMkLst>
        </pc:spChg>
        <pc:spChg chg="mod">
          <ac:chgData name="Ram Babu Doddy" userId="0e55781f-a759-4597-87a9-6dc49ffcbafe" providerId="ADAL" clId="{B65B3C37-7FED-4D96-9EAA-0C55F447655F}" dt="2021-05-02T15:55:23.131" v="870" actId="20577"/>
          <ac:spMkLst>
            <pc:docMk/>
            <pc:sldMk cId="3341328288" sldId="323"/>
            <ac:spMk id="3" creationId="{B56B7D79-8387-4B2E-AC5F-AAAA6955F3E4}"/>
          </ac:spMkLst>
        </pc:spChg>
        <pc:spChg chg="add mod">
          <ac:chgData name="Ram Babu Doddy" userId="0e55781f-a759-4597-87a9-6dc49ffcbafe" providerId="ADAL" clId="{B65B3C37-7FED-4D96-9EAA-0C55F447655F}" dt="2021-05-02T15:55:11.507" v="868" actId="14100"/>
          <ac:spMkLst>
            <pc:docMk/>
            <pc:sldMk cId="3341328288" sldId="323"/>
            <ac:spMk id="5" creationId="{8213E9AD-3C43-4135-8B23-C11FCFE4C4F1}"/>
          </ac:spMkLst>
        </pc:spChg>
        <pc:spChg chg="add mod">
          <ac:chgData name="Ram Babu Doddy" userId="0e55781f-a759-4597-87a9-6dc49ffcbafe" providerId="ADAL" clId="{B65B3C37-7FED-4D96-9EAA-0C55F447655F}" dt="2021-05-02T16:00:58.321" v="932" actId="1076"/>
          <ac:spMkLst>
            <pc:docMk/>
            <pc:sldMk cId="3341328288" sldId="323"/>
            <ac:spMk id="8" creationId="{5F8181DF-3193-4B6C-BD07-A47C908916E4}"/>
          </ac:spMkLst>
        </pc:spChg>
        <pc:picChg chg="add mod">
          <ac:chgData name="Ram Babu Doddy" userId="0e55781f-a759-4597-87a9-6dc49ffcbafe" providerId="ADAL" clId="{B65B3C37-7FED-4D96-9EAA-0C55F447655F}" dt="2021-04-27T11:32:24.925" v="143" actId="1076"/>
          <ac:picMkLst>
            <pc:docMk/>
            <pc:sldMk cId="3341328288" sldId="323"/>
            <ac:picMk id="7" creationId="{6A5559C5-034B-463F-8FC9-96C66E333699}"/>
          </ac:picMkLst>
        </pc:picChg>
        <pc:picChg chg="add mod">
          <ac:chgData name="Ram Babu Doddy" userId="0e55781f-a759-4597-87a9-6dc49ffcbafe" providerId="ADAL" clId="{B65B3C37-7FED-4D96-9EAA-0C55F447655F}" dt="2021-04-27T11:32:22.379" v="142" actId="14100"/>
          <ac:picMkLst>
            <pc:docMk/>
            <pc:sldMk cId="3341328288" sldId="323"/>
            <ac:picMk id="9" creationId="{40E157B0-6D8A-4203-8323-67AC361ECCB2}"/>
          </ac:picMkLst>
        </pc:picChg>
      </pc:sldChg>
      <pc:sldChg chg="del">
        <pc:chgData name="Ram Babu Doddy" userId="0e55781f-a759-4597-87a9-6dc49ffcbafe" providerId="ADAL" clId="{B65B3C37-7FED-4D96-9EAA-0C55F447655F}" dt="2021-04-26T09:42:56.302" v="0" actId="47"/>
        <pc:sldMkLst>
          <pc:docMk/>
          <pc:sldMk cId="1603382132" sldId="324"/>
        </pc:sldMkLst>
      </pc:sldChg>
      <pc:sldChg chg="addSp delSp modSp new mod">
        <pc:chgData name="Ram Babu Doddy" userId="0e55781f-a759-4597-87a9-6dc49ffcbafe" providerId="ADAL" clId="{B65B3C37-7FED-4D96-9EAA-0C55F447655F}" dt="2021-05-02T15:19:35.734" v="736" actId="20577"/>
        <pc:sldMkLst>
          <pc:docMk/>
          <pc:sldMk cId="1879292397" sldId="324"/>
        </pc:sldMkLst>
        <pc:spChg chg="del">
          <ac:chgData name="Ram Babu Doddy" userId="0e55781f-a759-4597-87a9-6dc49ffcbafe" providerId="ADAL" clId="{B65B3C37-7FED-4D96-9EAA-0C55F447655F}" dt="2021-05-02T15:18:12.366" v="672" actId="478"/>
          <ac:spMkLst>
            <pc:docMk/>
            <pc:sldMk cId="1879292397" sldId="324"/>
            <ac:spMk id="2" creationId="{9D0B1ADD-747C-4D9E-BED6-DBA3906F3D55}"/>
          </ac:spMkLst>
        </pc:spChg>
        <pc:spChg chg="mod">
          <ac:chgData name="Ram Babu Doddy" userId="0e55781f-a759-4597-87a9-6dc49ffcbafe" providerId="ADAL" clId="{B65B3C37-7FED-4D96-9EAA-0C55F447655F}" dt="2021-05-02T15:19:35.734" v="736" actId="20577"/>
          <ac:spMkLst>
            <pc:docMk/>
            <pc:sldMk cId="1879292397" sldId="324"/>
            <ac:spMk id="3" creationId="{EFB0143F-E48B-4488-A23F-A6C30550B569}"/>
          </ac:spMkLst>
        </pc:spChg>
        <pc:picChg chg="add mod">
          <ac:chgData name="Ram Babu Doddy" userId="0e55781f-a759-4597-87a9-6dc49ffcbafe" providerId="ADAL" clId="{B65B3C37-7FED-4D96-9EAA-0C55F447655F}" dt="2021-05-02T15:18:15.830" v="674" actId="14100"/>
          <ac:picMkLst>
            <pc:docMk/>
            <pc:sldMk cId="1879292397" sldId="324"/>
            <ac:picMk id="5" creationId="{F0614720-DFD3-48E1-885E-F6C56C9C4F1F}"/>
          </ac:picMkLst>
        </pc:picChg>
      </pc:sldChg>
      <pc:sldChg chg="addSp delSp modSp new mod ord modAnim">
        <pc:chgData name="Ram Babu Doddy" userId="0e55781f-a759-4597-87a9-6dc49ffcbafe" providerId="ADAL" clId="{B65B3C37-7FED-4D96-9EAA-0C55F447655F}" dt="2021-05-02T15:59:38.384" v="919" actId="14100"/>
        <pc:sldMkLst>
          <pc:docMk/>
          <pc:sldMk cId="852106562" sldId="325"/>
        </pc:sldMkLst>
        <pc:spChg chg="del">
          <ac:chgData name="Ram Babu Doddy" userId="0e55781f-a759-4597-87a9-6dc49ffcbafe" providerId="ADAL" clId="{B65B3C37-7FED-4D96-9EAA-0C55F447655F}" dt="2021-04-28T10:41:08.365" v="165" actId="478"/>
          <ac:spMkLst>
            <pc:docMk/>
            <pc:sldMk cId="852106562" sldId="325"/>
            <ac:spMk id="2" creationId="{E32CB179-4B99-4EC4-87F1-273BDA59383B}"/>
          </ac:spMkLst>
        </pc:spChg>
        <pc:spChg chg="add mod">
          <ac:chgData name="Ram Babu Doddy" userId="0e55781f-a759-4597-87a9-6dc49ffcbafe" providerId="ADAL" clId="{B65B3C37-7FED-4D96-9EAA-0C55F447655F}" dt="2021-05-02T15:59:38.384" v="919" actId="14100"/>
          <ac:spMkLst>
            <pc:docMk/>
            <pc:sldMk cId="852106562" sldId="325"/>
            <ac:spMk id="2" creationId="{EC73A871-D6CF-46C8-BF59-27CEF1DDCAEF}"/>
          </ac:spMkLst>
        </pc:spChg>
        <pc:spChg chg="mod">
          <ac:chgData name="Ram Babu Doddy" userId="0e55781f-a759-4597-87a9-6dc49ffcbafe" providerId="ADAL" clId="{B65B3C37-7FED-4D96-9EAA-0C55F447655F}" dt="2021-04-28T10:40:54.835" v="164" actId="20577"/>
          <ac:spMkLst>
            <pc:docMk/>
            <pc:sldMk cId="852106562" sldId="325"/>
            <ac:spMk id="3" creationId="{434B8870-3504-4380-B414-D4D718FB87A1}"/>
          </ac:spMkLst>
        </pc:spChg>
        <pc:spChg chg="add mod">
          <ac:chgData name="Ram Babu Doddy" userId="0e55781f-a759-4597-87a9-6dc49ffcbafe" providerId="ADAL" clId="{B65B3C37-7FED-4D96-9EAA-0C55F447655F}" dt="2021-05-02T15:58:47.113" v="911" actId="21"/>
          <ac:spMkLst>
            <pc:docMk/>
            <pc:sldMk cId="852106562" sldId="325"/>
            <ac:spMk id="5" creationId="{9CF46D4D-59B4-4293-8FD6-4A8C407D980C}"/>
          </ac:spMkLst>
        </pc:spChg>
        <pc:picChg chg="add mod">
          <ac:chgData name="Ram Babu Doddy" userId="0e55781f-a759-4597-87a9-6dc49ffcbafe" providerId="ADAL" clId="{B65B3C37-7FED-4D96-9EAA-0C55F447655F}" dt="2021-05-02T15:59:00.690" v="915" actId="1076"/>
          <ac:picMkLst>
            <pc:docMk/>
            <pc:sldMk cId="852106562" sldId="325"/>
            <ac:picMk id="6" creationId="{806E90C7-697A-4C7A-877B-2FBEB661DDB8}"/>
          </ac:picMkLst>
        </pc:picChg>
      </pc:sldChg>
      <pc:sldChg chg="del">
        <pc:chgData name="Ram Babu Doddy" userId="0e55781f-a759-4597-87a9-6dc49ffcbafe" providerId="ADAL" clId="{B65B3C37-7FED-4D96-9EAA-0C55F447655F}" dt="2021-04-26T09:42:56.302" v="0" actId="47"/>
        <pc:sldMkLst>
          <pc:docMk/>
          <pc:sldMk cId="1983805303" sldId="325"/>
        </pc:sldMkLst>
      </pc:sldChg>
      <pc:sldChg chg="addSp delSp modSp new mod ord modAnim">
        <pc:chgData name="Ram Babu Doddy" userId="0e55781f-a759-4597-87a9-6dc49ffcbafe" providerId="ADAL" clId="{B65B3C37-7FED-4D96-9EAA-0C55F447655F}" dt="2021-05-02T16:16:49.574" v="1106"/>
        <pc:sldMkLst>
          <pc:docMk/>
          <pc:sldMk cId="3605624995" sldId="326"/>
        </pc:sldMkLst>
        <pc:spChg chg="del">
          <ac:chgData name="Ram Babu Doddy" userId="0e55781f-a759-4597-87a9-6dc49ffcbafe" providerId="ADAL" clId="{B65B3C37-7FED-4D96-9EAA-0C55F447655F}" dt="2021-04-28T11:09:54.429" v="215" actId="478"/>
          <ac:spMkLst>
            <pc:docMk/>
            <pc:sldMk cId="3605624995" sldId="326"/>
            <ac:spMk id="2" creationId="{5334F2CD-4427-4A40-8AA8-8A3F5DCF4586}"/>
          </ac:spMkLst>
        </pc:spChg>
        <pc:spChg chg="mod">
          <ac:chgData name="Ram Babu Doddy" userId="0e55781f-a759-4597-87a9-6dc49ffcbafe" providerId="ADAL" clId="{B65B3C37-7FED-4D96-9EAA-0C55F447655F}" dt="2021-04-28T15:09:12.785" v="437" actId="1076"/>
          <ac:spMkLst>
            <pc:docMk/>
            <pc:sldMk cId="3605624995" sldId="326"/>
            <ac:spMk id="3" creationId="{A71EAA31-34C6-445B-AEC8-61A46F9A96D8}"/>
          </ac:spMkLst>
        </pc:spChg>
        <pc:spChg chg="add mod">
          <ac:chgData name="Ram Babu Doddy" userId="0e55781f-a759-4597-87a9-6dc49ffcbafe" providerId="ADAL" clId="{B65B3C37-7FED-4D96-9EAA-0C55F447655F}" dt="2021-04-28T15:06:57.884" v="417" actId="1076"/>
          <ac:spMkLst>
            <pc:docMk/>
            <pc:sldMk cId="3605624995" sldId="326"/>
            <ac:spMk id="29" creationId="{F6022C57-B627-4FF2-A61F-BB0E31BE883B}"/>
          </ac:spMkLst>
        </pc:spChg>
        <pc:spChg chg="add mod">
          <ac:chgData name="Ram Babu Doddy" userId="0e55781f-a759-4597-87a9-6dc49ffcbafe" providerId="ADAL" clId="{B65B3C37-7FED-4D96-9EAA-0C55F447655F}" dt="2021-04-28T15:06:57.884" v="417" actId="1076"/>
          <ac:spMkLst>
            <pc:docMk/>
            <pc:sldMk cId="3605624995" sldId="326"/>
            <ac:spMk id="30" creationId="{FCC63E40-9C53-43F1-99DE-FD1986841622}"/>
          </ac:spMkLst>
        </pc:spChg>
        <pc:spChg chg="add mod">
          <ac:chgData name="Ram Babu Doddy" userId="0e55781f-a759-4597-87a9-6dc49ffcbafe" providerId="ADAL" clId="{B65B3C37-7FED-4D96-9EAA-0C55F447655F}" dt="2021-04-28T15:06:57.884" v="417" actId="1076"/>
          <ac:spMkLst>
            <pc:docMk/>
            <pc:sldMk cId="3605624995" sldId="326"/>
            <ac:spMk id="31" creationId="{EB2748CD-3122-4015-BFB1-DE476F17D601}"/>
          </ac:spMkLst>
        </pc:spChg>
        <pc:spChg chg="add mod">
          <ac:chgData name="Ram Babu Doddy" userId="0e55781f-a759-4597-87a9-6dc49ffcbafe" providerId="ADAL" clId="{B65B3C37-7FED-4D96-9EAA-0C55F447655F}" dt="2021-04-28T15:06:57.884" v="417" actId="1076"/>
          <ac:spMkLst>
            <pc:docMk/>
            <pc:sldMk cId="3605624995" sldId="326"/>
            <ac:spMk id="32" creationId="{D6EE57A6-FCFC-4186-88D6-7671E4C4E60E}"/>
          </ac:spMkLst>
        </pc:spChg>
        <pc:spChg chg="add mod">
          <ac:chgData name="Ram Babu Doddy" userId="0e55781f-a759-4597-87a9-6dc49ffcbafe" providerId="ADAL" clId="{B65B3C37-7FED-4D96-9EAA-0C55F447655F}" dt="2021-04-28T15:10:11.795" v="441" actId="14100"/>
          <ac:spMkLst>
            <pc:docMk/>
            <pc:sldMk cId="3605624995" sldId="326"/>
            <ac:spMk id="39" creationId="{597D0616-3A01-43F9-8205-5C2AA29C8C4A}"/>
          </ac:spMkLst>
        </pc:spChg>
        <pc:spChg chg="add mod">
          <ac:chgData name="Ram Babu Doddy" userId="0e55781f-a759-4597-87a9-6dc49ffcbafe" providerId="ADAL" clId="{B65B3C37-7FED-4D96-9EAA-0C55F447655F}" dt="2021-04-28T15:10:15.234" v="442" actId="14100"/>
          <ac:spMkLst>
            <pc:docMk/>
            <pc:sldMk cId="3605624995" sldId="326"/>
            <ac:spMk id="42" creationId="{D9A1758B-09DF-4BC1-A102-009AA12A9E68}"/>
          </ac:spMkLst>
        </pc:spChg>
        <pc:spChg chg="add mod">
          <ac:chgData name="Ram Babu Doddy" userId="0e55781f-a759-4597-87a9-6dc49ffcbafe" providerId="ADAL" clId="{B65B3C37-7FED-4D96-9EAA-0C55F447655F}" dt="2021-05-02T13:29:26.830" v="641" actId="108"/>
          <ac:spMkLst>
            <pc:docMk/>
            <pc:sldMk cId="3605624995" sldId="326"/>
            <ac:spMk id="45" creationId="{50E87B6D-A33B-4885-9C39-C4AF3668E5D5}"/>
          </ac:spMkLst>
        </pc:spChg>
        <pc:spChg chg="add mod">
          <ac:chgData name="Ram Babu Doddy" userId="0e55781f-a759-4597-87a9-6dc49ffcbafe" providerId="ADAL" clId="{B65B3C37-7FED-4D96-9EAA-0C55F447655F}" dt="2021-05-02T13:29:33.582" v="642" actId="108"/>
          <ac:spMkLst>
            <pc:docMk/>
            <pc:sldMk cId="3605624995" sldId="326"/>
            <ac:spMk id="46" creationId="{8632E6F4-C80D-410C-814D-271F2835D7D2}"/>
          </ac:spMkLst>
        </pc:spChg>
        <pc:spChg chg="add mod">
          <ac:chgData name="Ram Babu Doddy" userId="0e55781f-a759-4597-87a9-6dc49ffcbafe" providerId="ADAL" clId="{B65B3C37-7FED-4D96-9EAA-0C55F447655F}" dt="2021-05-02T13:29:37.805" v="643" actId="108"/>
          <ac:spMkLst>
            <pc:docMk/>
            <pc:sldMk cId="3605624995" sldId="326"/>
            <ac:spMk id="48" creationId="{250BA522-4E0F-4F9F-9F2D-A9165F774FB0}"/>
          </ac:spMkLst>
        </pc:spChg>
        <pc:spChg chg="add mod">
          <ac:chgData name="Ram Babu Doddy" userId="0e55781f-a759-4597-87a9-6dc49ffcbafe" providerId="ADAL" clId="{B65B3C37-7FED-4D96-9EAA-0C55F447655F}" dt="2021-05-02T13:29:43.966" v="644" actId="108"/>
          <ac:spMkLst>
            <pc:docMk/>
            <pc:sldMk cId="3605624995" sldId="326"/>
            <ac:spMk id="49" creationId="{70AB8ED1-1988-4713-88B6-9BDDB69CEBA4}"/>
          </ac:spMkLst>
        </pc:spChg>
        <pc:spChg chg="add mod">
          <ac:chgData name="Ram Babu Doddy" userId="0e55781f-a759-4597-87a9-6dc49ffcbafe" providerId="ADAL" clId="{B65B3C37-7FED-4D96-9EAA-0C55F447655F}" dt="2021-05-02T13:29:48.402" v="645" actId="108"/>
          <ac:spMkLst>
            <pc:docMk/>
            <pc:sldMk cId="3605624995" sldId="326"/>
            <ac:spMk id="50" creationId="{FD275281-6717-4061-A9EF-A8E5A827CCBD}"/>
          </ac:spMkLst>
        </pc:spChg>
        <pc:picChg chg="add mod">
          <ac:chgData name="Ram Babu Doddy" userId="0e55781f-a759-4597-87a9-6dc49ffcbafe" providerId="ADAL" clId="{B65B3C37-7FED-4D96-9EAA-0C55F447655F}" dt="2021-04-28T15:06:57.884" v="417" actId="1076"/>
          <ac:picMkLst>
            <pc:docMk/>
            <pc:sldMk cId="3605624995" sldId="326"/>
            <ac:picMk id="5" creationId="{4778C71D-D1D1-431D-A963-683912BC28B1}"/>
          </ac:picMkLst>
        </pc:picChg>
        <pc:picChg chg="add mod">
          <ac:chgData name="Ram Babu Doddy" userId="0e55781f-a759-4597-87a9-6dc49ffcbafe" providerId="ADAL" clId="{B65B3C37-7FED-4D96-9EAA-0C55F447655F}" dt="2021-04-28T15:19:51.036" v="513" actId="1076"/>
          <ac:picMkLst>
            <pc:docMk/>
            <pc:sldMk cId="3605624995" sldId="326"/>
            <ac:picMk id="47" creationId="{71A69DEA-CF8C-477A-8CE6-F9A53BB087D9}"/>
          </ac:picMkLst>
        </pc:picChg>
        <pc:cxnChg chg="add mod">
          <ac:chgData name="Ram Babu Doddy" userId="0e55781f-a759-4597-87a9-6dc49ffcbafe" providerId="ADAL" clId="{B65B3C37-7FED-4D96-9EAA-0C55F447655F}" dt="2021-04-28T15:06:57.884" v="417" actId="1076"/>
          <ac:cxnSpMkLst>
            <pc:docMk/>
            <pc:sldMk cId="3605624995" sldId="326"/>
            <ac:cxnSpMk id="7" creationId="{528A4F04-C79B-4AF8-B1C2-F06178BC56AF}"/>
          </ac:cxnSpMkLst>
        </pc:cxnChg>
        <pc:cxnChg chg="add mod">
          <ac:chgData name="Ram Babu Doddy" userId="0e55781f-a759-4597-87a9-6dc49ffcbafe" providerId="ADAL" clId="{B65B3C37-7FED-4D96-9EAA-0C55F447655F}" dt="2021-04-28T15:06:57.884" v="417" actId="1076"/>
          <ac:cxnSpMkLst>
            <pc:docMk/>
            <pc:sldMk cId="3605624995" sldId="326"/>
            <ac:cxnSpMk id="8" creationId="{6E6CA50B-DEFB-480C-B648-9142C034985E}"/>
          </ac:cxnSpMkLst>
        </pc:cxnChg>
        <pc:cxnChg chg="add mod">
          <ac:chgData name="Ram Babu Doddy" userId="0e55781f-a759-4597-87a9-6dc49ffcbafe" providerId="ADAL" clId="{B65B3C37-7FED-4D96-9EAA-0C55F447655F}" dt="2021-04-28T15:06:57.884" v="417" actId="1076"/>
          <ac:cxnSpMkLst>
            <pc:docMk/>
            <pc:sldMk cId="3605624995" sldId="326"/>
            <ac:cxnSpMk id="9" creationId="{AE8384CC-C344-4C4B-82D4-4C8A5F378926}"/>
          </ac:cxnSpMkLst>
        </pc:cxnChg>
        <pc:cxnChg chg="add mod">
          <ac:chgData name="Ram Babu Doddy" userId="0e55781f-a759-4597-87a9-6dc49ffcbafe" providerId="ADAL" clId="{B65B3C37-7FED-4D96-9EAA-0C55F447655F}" dt="2021-04-28T15:06:57.884" v="417" actId="1076"/>
          <ac:cxnSpMkLst>
            <pc:docMk/>
            <pc:sldMk cId="3605624995" sldId="326"/>
            <ac:cxnSpMk id="10" creationId="{81AC5180-D2C9-4F4B-BF3C-13CD38AC46C1}"/>
          </ac:cxnSpMkLst>
        </pc:cxnChg>
        <pc:cxnChg chg="add mod">
          <ac:chgData name="Ram Babu Doddy" userId="0e55781f-a759-4597-87a9-6dc49ffcbafe" providerId="ADAL" clId="{B65B3C37-7FED-4D96-9EAA-0C55F447655F}" dt="2021-04-28T15:06:57.884" v="417" actId="1076"/>
          <ac:cxnSpMkLst>
            <pc:docMk/>
            <pc:sldMk cId="3605624995" sldId="326"/>
            <ac:cxnSpMk id="11" creationId="{D6FC6D0E-20CD-4C01-914A-5E5F3E7DE5C6}"/>
          </ac:cxnSpMkLst>
        </pc:cxnChg>
        <pc:cxnChg chg="add mod">
          <ac:chgData name="Ram Babu Doddy" userId="0e55781f-a759-4597-87a9-6dc49ffcbafe" providerId="ADAL" clId="{B65B3C37-7FED-4D96-9EAA-0C55F447655F}" dt="2021-04-28T15:06:57.884" v="417" actId="1076"/>
          <ac:cxnSpMkLst>
            <pc:docMk/>
            <pc:sldMk cId="3605624995" sldId="326"/>
            <ac:cxnSpMk id="12" creationId="{A368D903-7E49-497D-A943-B74B74D9FE51}"/>
          </ac:cxnSpMkLst>
        </pc:cxnChg>
      </pc:sldChg>
      <pc:sldChg chg="del">
        <pc:chgData name="Ram Babu Doddy" userId="0e55781f-a759-4597-87a9-6dc49ffcbafe" providerId="ADAL" clId="{B65B3C37-7FED-4D96-9EAA-0C55F447655F}" dt="2021-04-26T09:42:56.302" v="0" actId="47"/>
        <pc:sldMkLst>
          <pc:docMk/>
          <pc:sldMk cId="4238462659" sldId="326"/>
        </pc:sldMkLst>
      </pc:sldChg>
      <pc:sldChg chg="addSp delSp modSp new mod ord modAnim">
        <pc:chgData name="Ram Babu Doddy" userId="0e55781f-a759-4597-87a9-6dc49ffcbafe" providerId="ADAL" clId="{B65B3C37-7FED-4D96-9EAA-0C55F447655F}" dt="2021-05-02T15:58:12.170" v="910"/>
        <pc:sldMkLst>
          <pc:docMk/>
          <pc:sldMk cId="914624116" sldId="327"/>
        </pc:sldMkLst>
        <pc:spChg chg="del">
          <ac:chgData name="Ram Babu Doddy" userId="0e55781f-a759-4597-87a9-6dc49ffcbafe" providerId="ADAL" clId="{B65B3C37-7FED-4D96-9EAA-0C55F447655F}" dt="2021-04-28T15:17:25.934" v="500" actId="478"/>
          <ac:spMkLst>
            <pc:docMk/>
            <pc:sldMk cId="914624116" sldId="327"/>
            <ac:spMk id="2" creationId="{CA223294-5CAE-4000-AADA-0AD11E007604}"/>
          </ac:spMkLst>
        </pc:spChg>
        <pc:spChg chg="add mod">
          <ac:chgData name="Ram Babu Doddy" userId="0e55781f-a759-4597-87a9-6dc49ffcbafe" providerId="ADAL" clId="{B65B3C37-7FED-4D96-9EAA-0C55F447655F}" dt="2021-05-02T15:55:53.383" v="873" actId="21"/>
          <ac:spMkLst>
            <pc:docMk/>
            <pc:sldMk cId="914624116" sldId="327"/>
            <ac:spMk id="2" creationId="{CCA69F40-56C9-4EC1-9DA6-436251F4A49B}"/>
          </ac:spMkLst>
        </pc:spChg>
        <pc:spChg chg="mod">
          <ac:chgData name="Ram Babu Doddy" userId="0e55781f-a759-4597-87a9-6dc49ffcbafe" providerId="ADAL" clId="{B65B3C37-7FED-4D96-9EAA-0C55F447655F}" dt="2021-04-28T15:17:23.151" v="499" actId="20577"/>
          <ac:spMkLst>
            <pc:docMk/>
            <pc:sldMk cId="914624116" sldId="327"/>
            <ac:spMk id="3" creationId="{13CD4F45-6720-4498-9897-131A6812DFBD}"/>
          </ac:spMkLst>
        </pc:spChg>
        <pc:spChg chg="add mod">
          <ac:chgData name="Ram Babu Doddy" userId="0e55781f-a759-4597-87a9-6dc49ffcbafe" providerId="ADAL" clId="{B65B3C37-7FED-4D96-9EAA-0C55F447655F}" dt="2021-05-02T15:56:12.854" v="877" actId="21"/>
          <ac:spMkLst>
            <pc:docMk/>
            <pc:sldMk cId="914624116" sldId="327"/>
            <ac:spMk id="5" creationId="{6B6B6942-A396-41BA-8B85-B4F130FCF05E}"/>
          </ac:spMkLst>
        </pc:spChg>
        <pc:spChg chg="add mod">
          <ac:chgData name="Ram Babu Doddy" userId="0e55781f-a759-4597-87a9-6dc49ffcbafe" providerId="ADAL" clId="{B65B3C37-7FED-4D96-9EAA-0C55F447655F}" dt="2021-05-02T15:57:23.676" v="893" actId="20577"/>
          <ac:spMkLst>
            <pc:docMk/>
            <pc:sldMk cId="914624116" sldId="327"/>
            <ac:spMk id="6" creationId="{1A501ABE-D82D-4147-A9B1-520F2359F6CC}"/>
          </ac:spMkLst>
        </pc:spChg>
        <pc:spChg chg="add mod">
          <ac:chgData name="Ram Babu Doddy" userId="0e55781f-a759-4597-87a9-6dc49ffcbafe" providerId="ADAL" clId="{B65B3C37-7FED-4D96-9EAA-0C55F447655F}" dt="2021-05-02T15:57:27.837" v="894" actId="14100"/>
          <ac:spMkLst>
            <pc:docMk/>
            <pc:sldMk cId="914624116" sldId="327"/>
            <ac:spMk id="7" creationId="{B0972103-92AE-4B8B-ADF6-E4E1AA88F3C7}"/>
          </ac:spMkLst>
        </pc:spChg>
        <pc:spChg chg="add mod">
          <ac:chgData name="Ram Babu Doddy" userId="0e55781f-a759-4597-87a9-6dc49ffcbafe" providerId="ADAL" clId="{B65B3C37-7FED-4D96-9EAA-0C55F447655F}" dt="2021-05-02T15:57:48.490" v="905" actId="20577"/>
          <ac:spMkLst>
            <pc:docMk/>
            <pc:sldMk cId="914624116" sldId="327"/>
            <ac:spMk id="8" creationId="{F4A0FCE9-60F4-4296-A97B-9829FD71396E}"/>
          </ac:spMkLst>
        </pc:spChg>
      </pc:sldChg>
      <pc:sldChg chg="del">
        <pc:chgData name="Ram Babu Doddy" userId="0e55781f-a759-4597-87a9-6dc49ffcbafe" providerId="ADAL" clId="{B65B3C37-7FED-4D96-9EAA-0C55F447655F}" dt="2021-04-26T09:42:56.302" v="0" actId="47"/>
        <pc:sldMkLst>
          <pc:docMk/>
          <pc:sldMk cId="2484098598" sldId="327"/>
        </pc:sldMkLst>
      </pc:sldChg>
      <pc:sldChg chg="addSp delSp modSp new mod ord">
        <pc:chgData name="Ram Babu Doddy" userId="0e55781f-a759-4597-87a9-6dc49ffcbafe" providerId="ADAL" clId="{B65B3C37-7FED-4D96-9EAA-0C55F447655F}" dt="2021-05-02T15:19:55.369" v="767" actId="20577"/>
        <pc:sldMkLst>
          <pc:docMk/>
          <pc:sldMk cId="1402999192" sldId="328"/>
        </pc:sldMkLst>
        <pc:spChg chg="del mod">
          <ac:chgData name="Ram Babu Doddy" userId="0e55781f-a759-4597-87a9-6dc49ffcbafe" providerId="ADAL" clId="{B65B3C37-7FED-4D96-9EAA-0C55F447655F}" dt="2021-04-28T15:54:37.364" v="543" actId="478"/>
          <ac:spMkLst>
            <pc:docMk/>
            <pc:sldMk cId="1402999192" sldId="328"/>
            <ac:spMk id="2" creationId="{22E8F7D9-C2C0-424F-AD92-3E80A411AA77}"/>
          </ac:spMkLst>
        </pc:spChg>
        <pc:spChg chg="mod">
          <ac:chgData name="Ram Babu Doddy" userId="0e55781f-a759-4597-87a9-6dc49ffcbafe" providerId="ADAL" clId="{B65B3C37-7FED-4D96-9EAA-0C55F447655F}" dt="2021-05-02T15:19:55.369" v="767" actId="20577"/>
          <ac:spMkLst>
            <pc:docMk/>
            <pc:sldMk cId="1402999192" sldId="328"/>
            <ac:spMk id="3" creationId="{ABC09114-7D63-4430-BF4B-4E2416D2DFD2}"/>
          </ac:spMkLst>
        </pc:spChg>
        <pc:picChg chg="add mod">
          <ac:chgData name="Ram Babu Doddy" userId="0e55781f-a759-4597-87a9-6dc49ffcbafe" providerId="ADAL" clId="{B65B3C37-7FED-4D96-9EAA-0C55F447655F}" dt="2021-05-02T15:17:36.609" v="671" actId="1076"/>
          <ac:picMkLst>
            <pc:docMk/>
            <pc:sldMk cId="1402999192" sldId="328"/>
            <ac:picMk id="2" creationId="{D7A87B2D-227E-49A7-8AE0-F3E566638191}"/>
          </ac:picMkLst>
        </pc:picChg>
      </pc:sldChg>
      <pc:sldChg chg="addSp delSp modSp new del mod ord">
        <pc:chgData name="Ram Babu Doddy" userId="0e55781f-a759-4597-87a9-6dc49ffcbafe" providerId="ADAL" clId="{B65B3C37-7FED-4D96-9EAA-0C55F447655F}" dt="2021-05-02T16:01:28.606" v="938" actId="47"/>
        <pc:sldMkLst>
          <pc:docMk/>
          <pc:sldMk cId="1621807400" sldId="329"/>
        </pc:sldMkLst>
        <pc:spChg chg="del">
          <ac:chgData name="Ram Babu Doddy" userId="0e55781f-a759-4597-87a9-6dc49ffcbafe" providerId="ADAL" clId="{B65B3C37-7FED-4D96-9EAA-0C55F447655F}" dt="2021-05-02T13:28:21.570" v="625" actId="478"/>
          <ac:spMkLst>
            <pc:docMk/>
            <pc:sldMk cId="1621807400" sldId="329"/>
            <ac:spMk id="2" creationId="{F3CF5B1E-D20B-4C4D-993F-9F21543F8964}"/>
          </ac:spMkLst>
        </pc:spChg>
        <pc:spChg chg="mod">
          <ac:chgData name="Ram Babu Doddy" userId="0e55781f-a759-4597-87a9-6dc49ffcbafe" providerId="ADAL" clId="{B65B3C37-7FED-4D96-9EAA-0C55F447655F}" dt="2021-05-02T13:34:01.855" v="666" actId="1076"/>
          <ac:spMkLst>
            <pc:docMk/>
            <pc:sldMk cId="1621807400" sldId="329"/>
            <ac:spMk id="3" creationId="{024027A8-7057-4EDB-AA09-1612A87CF750}"/>
          </ac:spMkLst>
        </pc:spChg>
        <pc:spChg chg="add del mod">
          <ac:chgData name="Ram Babu Doddy" userId="0e55781f-a759-4597-87a9-6dc49ffcbafe" providerId="ADAL" clId="{B65B3C37-7FED-4D96-9EAA-0C55F447655F}" dt="2021-05-02T16:00:13.766" v="924" actId="21"/>
          <ac:spMkLst>
            <pc:docMk/>
            <pc:sldMk cId="1621807400" sldId="329"/>
            <ac:spMk id="5" creationId="{6177EB86-3144-4FBE-9624-8805C762F490}"/>
          </ac:spMkLst>
        </pc:spChg>
      </pc:sldChg>
      <pc:sldChg chg="addSp delSp modSp new mod">
        <pc:chgData name="Ram Babu Doddy" userId="0e55781f-a759-4597-87a9-6dc49ffcbafe" providerId="ADAL" clId="{B65B3C37-7FED-4D96-9EAA-0C55F447655F}" dt="2021-05-02T15:19:27.536" v="717" actId="20577"/>
        <pc:sldMkLst>
          <pc:docMk/>
          <pc:sldMk cId="791013990" sldId="330"/>
        </pc:sldMkLst>
        <pc:spChg chg="del">
          <ac:chgData name="Ram Babu Doddy" userId="0e55781f-a759-4597-87a9-6dc49ffcbafe" providerId="ADAL" clId="{B65B3C37-7FED-4D96-9EAA-0C55F447655F}" dt="2021-05-02T15:18:40.637" v="676" actId="478"/>
          <ac:spMkLst>
            <pc:docMk/>
            <pc:sldMk cId="791013990" sldId="330"/>
            <ac:spMk id="2" creationId="{20DDDF9B-AA01-4E83-89E2-082EDB897A70}"/>
          </ac:spMkLst>
        </pc:spChg>
        <pc:spChg chg="mod">
          <ac:chgData name="Ram Babu Doddy" userId="0e55781f-a759-4597-87a9-6dc49ffcbafe" providerId="ADAL" clId="{B65B3C37-7FED-4D96-9EAA-0C55F447655F}" dt="2021-05-02T15:19:27.536" v="717" actId="20577"/>
          <ac:spMkLst>
            <pc:docMk/>
            <pc:sldMk cId="791013990" sldId="330"/>
            <ac:spMk id="3" creationId="{939317B4-FC32-4B02-BFBA-880A6BD872CB}"/>
          </ac:spMkLst>
        </pc:spChg>
        <pc:picChg chg="add mod">
          <ac:chgData name="Ram Babu Doddy" userId="0e55781f-a759-4597-87a9-6dc49ffcbafe" providerId="ADAL" clId="{B65B3C37-7FED-4D96-9EAA-0C55F447655F}" dt="2021-05-02T15:19:11.871" v="682" actId="14100"/>
          <ac:picMkLst>
            <pc:docMk/>
            <pc:sldMk cId="791013990" sldId="330"/>
            <ac:picMk id="5" creationId="{78BF841F-56F5-47EA-8123-FFE0C9ABD557}"/>
          </ac:picMkLst>
        </pc:picChg>
        <pc:picChg chg="add mod">
          <ac:chgData name="Ram Babu Doddy" userId="0e55781f-a759-4597-87a9-6dc49ffcbafe" providerId="ADAL" clId="{B65B3C37-7FED-4D96-9EAA-0C55F447655F}" dt="2021-05-02T15:19:17.365" v="685" actId="1076"/>
          <ac:picMkLst>
            <pc:docMk/>
            <pc:sldMk cId="791013990" sldId="330"/>
            <ac:picMk id="6" creationId="{92BA22C0-EBE6-4416-AF01-ED7C9D2AA1F0}"/>
          </ac:picMkLst>
        </pc:picChg>
      </pc:sldChg>
      <pc:sldChg chg="addSp delSp modSp new mod modAnim">
        <pc:chgData name="Ram Babu Doddy" userId="0e55781f-a759-4597-87a9-6dc49ffcbafe" providerId="ADAL" clId="{B65B3C37-7FED-4D96-9EAA-0C55F447655F}" dt="2021-05-02T16:02:11.104" v="940"/>
        <pc:sldMkLst>
          <pc:docMk/>
          <pc:sldMk cId="86566079" sldId="331"/>
        </pc:sldMkLst>
        <pc:spChg chg="del">
          <ac:chgData name="Ram Babu Doddy" userId="0e55781f-a759-4597-87a9-6dc49ffcbafe" providerId="ADAL" clId="{B65B3C37-7FED-4D96-9EAA-0C55F447655F}" dt="2021-05-02T15:27:44.518" v="783" actId="478"/>
          <ac:spMkLst>
            <pc:docMk/>
            <pc:sldMk cId="86566079" sldId="331"/>
            <ac:spMk id="2" creationId="{0F33C3AE-AC9A-45F7-A5CD-020BC106D934}"/>
          </ac:spMkLst>
        </pc:spChg>
        <pc:spChg chg="mod">
          <ac:chgData name="Ram Babu Doddy" userId="0e55781f-a759-4597-87a9-6dc49ffcbafe" providerId="ADAL" clId="{B65B3C37-7FED-4D96-9EAA-0C55F447655F}" dt="2021-05-02T15:27:41.553" v="782" actId="20577"/>
          <ac:spMkLst>
            <pc:docMk/>
            <pc:sldMk cId="86566079" sldId="331"/>
            <ac:spMk id="3" creationId="{17EA9D6D-32E8-4936-991C-CD8917A8C952}"/>
          </ac:spMkLst>
        </pc:spChg>
        <pc:spChg chg="add mod">
          <ac:chgData name="Ram Babu Doddy" userId="0e55781f-a759-4597-87a9-6dc49ffcbafe" providerId="ADAL" clId="{B65B3C37-7FED-4D96-9EAA-0C55F447655F}" dt="2021-05-02T15:28:23.096" v="789" actId="1076"/>
          <ac:spMkLst>
            <pc:docMk/>
            <pc:sldMk cId="86566079" sldId="331"/>
            <ac:spMk id="5" creationId="{B42CC224-6D8A-45CD-B863-5C18DBD6F77A}"/>
          </ac:spMkLst>
        </pc:spChg>
        <pc:spChg chg="add mod">
          <ac:chgData name="Ram Babu Doddy" userId="0e55781f-a759-4597-87a9-6dc49ffcbafe" providerId="ADAL" clId="{B65B3C37-7FED-4D96-9EAA-0C55F447655F}" dt="2021-05-02T15:33:04.655" v="792" actId="14100"/>
          <ac:spMkLst>
            <pc:docMk/>
            <pc:sldMk cId="86566079" sldId="331"/>
            <ac:spMk id="6" creationId="{5708AF1A-3223-47C1-AFA7-B76C9F7663B8}"/>
          </ac:spMkLst>
        </pc:spChg>
        <pc:picChg chg="add del mod">
          <ac:chgData name="Ram Babu Doddy" userId="0e55781f-a759-4597-87a9-6dc49ffcbafe" providerId="ADAL" clId="{B65B3C37-7FED-4D96-9EAA-0C55F447655F}" dt="2021-05-02T15:44:19.202" v="800" actId="21"/>
          <ac:picMkLst>
            <pc:docMk/>
            <pc:sldMk cId="86566079" sldId="331"/>
            <ac:picMk id="7" creationId="{E56D13DE-2AC3-42F2-A996-A5C3C5307025}"/>
          </ac:picMkLst>
        </pc:picChg>
      </pc:sldChg>
      <pc:sldChg chg="addSp delSp modSp new mod modAnim">
        <pc:chgData name="Ram Babu Doddy" userId="0e55781f-a759-4597-87a9-6dc49ffcbafe" providerId="ADAL" clId="{B65B3C37-7FED-4D96-9EAA-0C55F447655F}" dt="2021-05-02T16:02:22.841" v="942"/>
        <pc:sldMkLst>
          <pc:docMk/>
          <pc:sldMk cId="2776136059" sldId="332"/>
        </pc:sldMkLst>
        <pc:spChg chg="del">
          <ac:chgData name="Ram Babu Doddy" userId="0e55781f-a759-4597-87a9-6dc49ffcbafe" providerId="ADAL" clId="{B65B3C37-7FED-4D96-9EAA-0C55F447655F}" dt="2021-05-02T15:44:22.660" v="801" actId="478"/>
          <ac:spMkLst>
            <pc:docMk/>
            <pc:sldMk cId="2776136059" sldId="332"/>
            <ac:spMk id="2" creationId="{BC078196-87BC-4747-A099-DE9553246651}"/>
          </ac:spMkLst>
        </pc:spChg>
        <pc:spChg chg="mod">
          <ac:chgData name="Ram Babu Doddy" userId="0e55781f-a759-4597-87a9-6dc49ffcbafe" providerId="ADAL" clId="{B65B3C37-7FED-4D96-9EAA-0C55F447655F}" dt="2021-05-02T15:45:29.096" v="813" actId="1076"/>
          <ac:spMkLst>
            <pc:docMk/>
            <pc:sldMk cId="2776136059" sldId="332"/>
            <ac:spMk id="3" creationId="{D65A3C9F-74D5-48C3-A933-E1214CEA609A}"/>
          </ac:spMkLst>
        </pc:spChg>
        <pc:spChg chg="add mod">
          <ac:chgData name="Ram Babu Doddy" userId="0e55781f-a759-4597-87a9-6dc49ffcbafe" providerId="ADAL" clId="{B65B3C37-7FED-4D96-9EAA-0C55F447655F}" dt="2021-05-02T15:45:01.139" v="809" actId="20577"/>
          <ac:spMkLst>
            <pc:docMk/>
            <pc:sldMk cId="2776136059" sldId="332"/>
            <ac:spMk id="6" creationId="{F54F6560-2A70-4A63-8239-8C136DAA5855}"/>
          </ac:spMkLst>
        </pc:spChg>
        <pc:picChg chg="add mod">
          <ac:chgData name="Ram Babu Doddy" userId="0e55781f-a759-4597-87a9-6dc49ffcbafe" providerId="ADAL" clId="{B65B3C37-7FED-4D96-9EAA-0C55F447655F}" dt="2021-05-02T15:45:05.544" v="810" actId="1076"/>
          <ac:picMkLst>
            <pc:docMk/>
            <pc:sldMk cId="2776136059" sldId="332"/>
            <ac:picMk id="5" creationId="{D3D0BEA9-59C6-4738-AC6C-92E37509AD88}"/>
          </ac:picMkLst>
        </pc:picChg>
      </pc:sldChg>
      <pc:sldChg chg="addSp delSp modSp new mod modAnim">
        <pc:chgData name="Ram Babu Doddy" userId="0e55781f-a759-4597-87a9-6dc49ffcbafe" providerId="ADAL" clId="{B65B3C37-7FED-4D96-9EAA-0C55F447655F}" dt="2021-05-02T16:11:00.660" v="1016"/>
        <pc:sldMkLst>
          <pc:docMk/>
          <pc:sldMk cId="2633243614" sldId="333"/>
        </pc:sldMkLst>
        <pc:spChg chg="del">
          <ac:chgData name="Ram Babu Doddy" userId="0e55781f-a759-4597-87a9-6dc49ffcbafe" providerId="ADAL" clId="{B65B3C37-7FED-4D96-9EAA-0C55F447655F}" dt="2021-05-02T15:50:22.325" v="815" actId="478"/>
          <ac:spMkLst>
            <pc:docMk/>
            <pc:sldMk cId="2633243614" sldId="333"/>
            <ac:spMk id="2" creationId="{06424B1E-7D34-44F1-9F0F-E3C7979BBA3C}"/>
          </ac:spMkLst>
        </pc:spChg>
        <pc:spChg chg="mod">
          <ac:chgData name="Ram Babu Doddy" userId="0e55781f-a759-4597-87a9-6dc49ffcbafe" providerId="ADAL" clId="{B65B3C37-7FED-4D96-9EAA-0C55F447655F}" dt="2021-05-02T15:50:35.528" v="818" actId="1076"/>
          <ac:spMkLst>
            <pc:docMk/>
            <pc:sldMk cId="2633243614" sldId="333"/>
            <ac:spMk id="3" creationId="{DC558270-332E-4D63-A14D-7D2C174C608C}"/>
          </ac:spMkLst>
        </pc:spChg>
        <pc:spChg chg="add mod">
          <ac:chgData name="Ram Babu Doddy" userId="0e55781f-a759-4597-87a9-6dc49ffcbafe" providerId="ADAL" clId="{B65B3C37-7FED-4D96-9EAA-0C55F447655F}" dt="2021-05-02T15:54:27.276" v="863" actId="1076"/>
          <ac:spMkLst>
            <pc:docMk/>
            <pc:sldMk cId="2633243614" sldId="333"/>
            <ac:spMk id="5" creationId="{D8435E6E-ACEE-411D-B3F0-00A4BB4F7580}"/>
          </ac:spMkLst>
        </pc:spChg>
        <pc:spChg chg="add mod">
          <ac:chgData name="Ram Babu Doddy" userId="0e55781f-a759-4597-87a9-6dc49ffcbafe" providerId="ADAL" clId="{B65B3C37-7FED-4D96-9EAA-0C55F447655F}" dt="2021-05-02T15:54:31.212" v="864" actId="1076"/>
          <ac:spMkLst>
            <pc:docMk/>
            <pc:sldMk cId="2633243614" sldId="333"/>
            <ac:spMk id="7" creationId="{5027BF5C-6130-4FEF-B86C-B6E264EEBBA0}"/>
          </ac:spMkLst>
        </pc:spChg>
        <pc:spChg chg="add mod">
          <ac:chgData name="Ram Babu Doddy" userId="0e55781f-a759-4597-87a9-6dc49ffcbafe" providerId="ADAL" clId="{B65B3C37-7FED-4D96-9EAA-0C55F447655F}" dt="2021-05-02T15:54:40.720" v="867" actId="1076"/>
          <ac:spMkLst>
            <pc:docMk/>
            <pc:sldMk cId="2633243614" sldId="333"/>
            <ac:spMk id="8" creationId="{A8E30C82-22F1-4836-BE1D-45EE071F0209}"/>
          </ac:spMkLst>
        </pc:spChg>
        <pc:picChg chg="add mod">
          <ac:chgData name="Ram Babu Doddy" userId="0e55781f-a759-4597-87a9-6dc49ffcbafe" providerId="ADAL" clId="{B65B3C37-7FED-4D96-9EAA-0C55F447655F}" dt="2021-05-02T15:54:05.250" v="860" actId="1076"/>
          <ac:picMkLst>
            <pc:docMk/>
            <pc:sldMk cId="2633243614" sldId="333"/>
            <ac:picMk id="6" creationId="{5DB26374-4186-4E3C-BE88-7EA4D5666087}"/>
          </ac:picMkLst>
        </pc:picChg>
      </pc:sldChg>
      <pc:sldChg chg="addSp delSp modSp new mod modAnim">
        <pc:chgData name="Ram Babu Doddy" userId="0e55781f-a759-4597-87a9-6dc49ffcbafe" providerId="ADAL" clId="{B65B3C37-7FED-4D96-9EAA-0C55F447655F}" dt="2021-05-02T16:10:40.592" v="1015"/>
        <pc:sldMkLst>
          <pc:docMk/>
          <pc:sldMk cId="1558838415" sldId="334"/>
        </pc:sldMkLst>
        <pc:spChg chg="del">
          <ac:chgData name="Ram Babu Doddy" userId="0e55781f-a759-4597-87a9-6dc49ffcbafe" providerId="ADAL" clId="{B65B3C37-7FED-4D96-9EAA-0C55F447655F}" dt="2021-05-02T15:52:56.732" v="858" actId="478"/>
          <ac:spMkLst>
            <pc:docMk/>
            <pc:sldMk cId="1558838415" sldId="334"/>
            <ac:spMk id="2" creationId="{03BD5ED4-93E9-467E-B3D1-0DFAC60B34EA}"/>
          </ac:spMkLst>
        </pc:spChg>
        <pc:spChg chg="mod">
          <ac:chgData name="Ram Babu Doddy" userId="0e55781f-a759-4597-87a9-6dc49ffcbafe" providerId="ADAL" clId="{B65B3C37-7FED-4D96-9EAA-0C55F447655F}" dt="2021-05-02T16:03:02.207" v="949" actId="1076"/>
          <ac:spMkLst>
            <pc:docMk/>
            <pc:sldMk cId="1558838415" sldId="334"/>
            <ac:spMk id="3" creationId="{05D88FA9-B220-427E-B1CB-B4494992BB63}"/>
          </ac:spMkLst>
        </pc:spChg>
        <pc:spChg chg="add mod">
          <ac:chgData name="Ram Babu Doddy" userId="0e55781f-a759-4597-87a9-6dc49ffcbafe" providerId="ADAL" clId="{B65B3C37-7FED-4D96-9EAA-0C55F447655F}" dt="2021-05-02T16:03:28.021" v="954" actId="20577"/>
          <ac:spMkLst>
            <pc:docMk/>
            <pc:sldMk cId="1558838415" sldId="334"/>
            <ac:spMk id="5" creationId="{1A47B3FF-E4E0-4D83-A176-E2A75ED8F484}"/>
          </ac:spMkLst>
        </pc:spChg>
        <pc:spChg chg="add mod">
          <ac:chgData name="Ram Babu Doddy" userId="0e55781f-a759-4597-87a9-6dc49ffcbafe" providerId="ADAL" clId="{B65B3C37-7FED-4D96-9EAA-0C55F447655F}" dt="2021-05-02T16:04:24.584" v="960" actId="1076"/>
          <ac:spMkLst>
            <pc:docMk/>
            <pc:sldMk cId="1558838415" sldId="334"/>
            <ac:spMk id="7" creationId="{07647A8A-2837-4EE0-B797-5CCDE8EF4C44}"/>
          </ac:spMkLst>
        </pc:spChg>
        <pc:spChg chg="add mod">
          <ac:chgData name="Ram Babu Doddy" userId="0e55781f-a759-4597-87a9-6dc49ffcbafe" providerId="ADAL" clId="{B65B3C37-7FED-4D96-9EAA-0C55F447655F}" dt="2021-05-02T16:05:50.519" v="974" actId="1076"/>
          <ac:spMkLst>
            <pc:docMk/>
            <pc:sldMk cId="1558838415" sldId="334"/>
            <ac:spMk id="9" creationId="{7892FA51-54FF-46F8-877D-006D6DAA0643}"/>
          </ac:spMkLst>
        </pc:spChg>
        <pc:picChg chg="add del mod">
          <ac:chgData name="Ram Babu Doddy" userId="0e55781f-a759-4597-87a9-6dc49ffcbafe" providerId="ADAL" clId="{B65B3C37-7FED-4D96-9EAA-0C55F447655F}" dt="2021-05-02T16:04:46.912" v="961" actId="478"/>
          <ac:picMkLst>
            <pc:docMk/>
            <pc:sldMk cId="1558838415" sldId="334"/>
            <ac:picMk id="6" creationId="{674ADD78-BBF5-4099-8A39-2E3A9BEFF27D}"/>
          </ac:picMkLst>
        </pc:picChg>
        <pc:picChg chg="add mod">
          <ac:chgData name="Ram Babu Doddy" userId="0e55781f-a759-4597-87a9-6dc49ffcbafe" providerId="ADAL" clId="{B65B3C37-7FED-4D96-9EAA-0C55F447655F}" dt="2021-05-02T16:04:52.432" v="964" actId="1076"/>
          <ac:picMkLst>
            <pc:docMk/>
            <pc:sldMk cId="1558838415" sldId="334"/>
            <ac:picMk id="8" creationId="{E21E4A37-8A23-4115-B7B1-AF5835D63A45}"/>
          </ac:picMkLst>
        </pc:picChg>
      </pc:sldChg>
      <pc:sldChg chg="addSp delSp modSp new mod modAnim">
        <pc:chgData name="Ram Babu Doddy" userId="0e55781f-a759-4597-87a9-6dc49ffcbafe" providerId="ADAL" clId="{B65B3C37-7FED-4D96-9EAA-0C55F447655F}" dt="2021-05-02T16:10:14.011" v="1012"/>
        <pc:sldMkLst>
          <pc:docMk/>
          <pc:sldMk cId="1155467447" sldId="335"/>
        </pc:sldMkLst>
        <pc:spChg chg="del">
          <ac:chgData name="Ram Babu Doddy" userId="0e55781f-a759-4597-87a9-6dc49ffcbafe" providerId="ADAL" clId="{B65B3C37-7FED-4D96-9EAA-0C55F447655F}" dt="2021-05-02T16:06:42.022" v="983" actId="478"/>
          <ac:spMkLst>
            <pc:docMk/>
            <pc:sldMk cId="1155467447" sldId="335"/>
            <ac:spMk id="2" creationId="{9CD806F2-58F9-4207-8622-7EB2412D25BA}"/>
          </ac:spMkLst>
        </pc:spChg>
        <pc:spChg chg="mod">
          <ac:chgData name="Ram Babu Doddy" userId="0e55781f-a759-4597-87a9-6dc49ffcbafe" providerId="ADAL" clId="{B65B3C37-7FED-4D96-9EAA-0C55F447655F}" dt="2021-05-02T16:07:53.165" v="996" actId="1076"/>
          <ac:spMkLst>
            <pc:docMk/>
            <pc:sldMk cId="1155467447" sldId="335"/>
            <ac:spMk id="3" creationId="{2015B755-0F91-4EF0-B7A6-2C4ED2922F34}"/>
          </ac:spMkLst>
        </pc:spChg>
        <pc:spChg chg="add mod">
          <ac:chgData name="Ram Babu Doddy" userId="0e55781f-a759-4597-87a9-6dc49ffcbafe" providerId="ADAL" clId="{B65B3C37-7FED-4D96-9EAA-0C55F447655F}" dt="2021-05-02T16:08:07.206" v="999" actId="1076"/>
          <ac:spMkLst>
            <pc:docMk/>
            <pc:sldMk cId="1155467447" sldId="335"/>
            <ac:spMk id="5" creationId="{BA356D38-3252-46FC-A2AC-CDB1EC2E81DE}"/>
          </ac:spMkLst>
        </pc:spChg>
        <pc:spChg chg="add mod">
          <ac:chgData name="Ram Babu Doddy" userId="0e55781f-a759-4597-87a9-6dc49ffcbafe" providerId="ADAL" clId="{B65B3C37-7FED-4D96-9EAA-0C55F447655F}" dt="2021-05-02T16:09:48.124" v="1011" actId="1076"/>
          <ac:spMkLst>
            <pc:docMk/>
            <pc:sldMk cId="1155467447" sldId="335"/>
            <ac:spMk id="7" creationId="{75526C26-C0BF-4F4F-819D-DB68AA5FB5F4}"/>
          </ac:spMkLst>
        </pc:spChg>
        <pc:picChg chg="add mod">
          <ac:chgData name="Ram Babu Doddy" userId="0e55781f-a759-4597-87a9-6dc49ffcbafe" providerId="ADAL" clId="{B65B3C37-7FED-4D96-9EAA-0C55F447655F}" dt="2021-05-02T16:07:58.634" v="998" actId="1076"/>
          <ac:picMkLst>
            <pc:docMk/>
            <pc:sldMk cId="1155467447" sldId="335"/>
            <ac:picMk id="6" creationId="{858D730F-57BE-4AAD-9421-8444E0E20A9D}"/>
          </ac:picMkLst>
        </pc:picChg>
      </pc:sldChg>
      <pc:sldChg chg="addSp delSp modSp new mod">
        <pc:chgData name="Ram Babu Doddy" userId="0e55781f-a759-4597-87a9-6dc49ffcbafe" providerId="ADAL" clId="{B65B3C37-7FED-4D96-9EAA-0C55F447655F}" dt="2021-05-02T16:15:04.080" v="1071" actId="20577"/>
        <pc:sldMkLst>
          <pc:docMk/>
          <pc:sldMk cId="111458509" sldId="336"/>
        </pc:sldMkLst>
        <pc:spChg chg="del">
          <ac:chgData name="Ram Babu Doddy" userId="0e55781f-a759-4597-87a9-6dc49ffcbafe" providerId="ADAL" clId="{B65B3C37-7FED-4D96-9EAA-0C55F447655F}" dt="2021-05-02T16:12:49.536" v="1018" actId="478"/>
          <ac:spMkLst>
            <pc:docMk/>
            <pc:sldMk cId="111458509" sldId="336"/>
            <ac:spMk id="2" creationId="{5804A63B-48BE-4791-8C71-7CC1B44859BE}"/>
          </ac:spMkLst>
        </pc:spChg>
        <pc:spChg chg="mod">
          <ac:chgData name="Ram Babu Doddy" userId="0e55781f-a759-4597-87a9-6dc49ffcbafe" providerId="ADAL" clId="{B65B3C37-7FED-4D96-9EAA-0C55F447655F}" dt="2021-05-02T16:13:25.414" v="1054" actId="20577"/>
          <ac:spMkLst>
            <pc:docMk/>
            <pc:sldMk cId="111458509" sldId="336"/>
            <ac:spMk id="3" creationId="{7AB36374-DD5D-4E44-BC27-0F657DBEA073}"/>
          </ac:spMkLst>
        </pc:spChg>
        <pc:spChg chg="add mod">
          <ac:chgData name="Ram Babu Doddy" userId="0e55781f-a759-4597-87a9-6dc49ffcbafe" providerId="ADAL" clId="{B65B3C37-7FED-4D96-9EAA-0C55F447655F}" dt="2021-05-02T16:15:04.080" v="1071" actId="20577"/>
          <ac:spMkLst>
            <pc:docMk/>
            <pc:sldMk cId="111458509" sldId="336"/>
            <ac:spMk id="5" creationId="{305C208D-3AFF-4D23-93BF-47C0C7255559}"/>
          </ac:spMkLst>
        </pc:spChg>
      </pc:sldChg>
      <pc:sldChg chg="addSp delSp modSp add mod">
        <pc:chgData name="Ram Babu Doddy" userId="0e55781f-a759-4597-87a9-6dc49ffcbafe" providerId="ADAL" clId="{B65B3C37-7FED-4D96-9EAA-0C55F447655F}" dt="2021-05-03T05:06:38.315" v="1287" actId="20577"/>
        <pc:sldMkLst>
          <pc:docMk/>
          <pc:sldMk cId="105971782" sldId="337"/>
        </pc:sldMkLst>
        <pc:spChg chg="del mod">
          <ac:chgData name="Ram Babu Doddy" userId="0e55781f-a759-4597-87a9-6dc49ffcbafe" providerId="ADAL" clId="{B65B3C37-7FED-4D96-9EAA-0C55F447655F}" dt="2021-05-03T04:47:52.366" v="1162" actId="478"/>
          <ac:spMkLst>
            <pc:docMk/>
            <pc:sldMk cId="105971782" sldId="337"/>
            <ac:spMk id="5" creationId="{7E76DFB1-78E7-4790-9337-1B7F3790D0CA}"/>
          </ac:spMkLst>
        </pc:spChg>
        <pc:spChg chg="add del mod">
          <ac:chgData name="Ram Babu Doddy" userId="0e55781f-a759-4597-87a9-6dc49ffcbafe" providerId="ADAL" clId="{B65B3C37-7FED-4D96-9EAA-0C55F447655F}" dt="2021-05-03T05:06:22.221" v="1276" actId="478"/>
          <ac:spMkLst>
            <pc:docMk/>
            <pc:sldMk cId="105971782" sldId="337"/>
            <ac:spMk id="8" creationId="{6FD0AA0E-2B35-41C3-AB77-F6D0E76E5932}"/>
          </ac:spMkLst>
        </pc:spChg>
        <pc:spChg chg="add del mod">
          <ac:chgData name="Ram Babu Doddy" userId="0e55781f-a759-4597-87a9-6dc49ffcbafe" providerId="ADAL" clId="{B65B3C37-7FED-4D96-9EAA-0C55F447655F}" dt="2021-05-03T05:06:26.437" v="1279" actId="478"/>
          <ac:spMkLst>
            <pc:docMk/>
            <pc:sldMk cId="105971782" sldId="337"/>
            <ac:spMk id="9" creationId="{6035CEDB-96E3-4283-B06F-89584A65D60B}"/>
          </ac:spMkLst>
        </pc:spChg>
        <pc:spChg chg="add del mod">
          <ac:chgData name="Ram Babu Doddy" userId="0e55781f-a759-4597-87a9-6dc49ffcbafe" providerId="ADAL" clId="{B65B3C37-7FED-4D96-9EAA-0C55F447655F}" dt="2021-05-03T05:06:27.198" v="1280" actId="478"/>
          <ac:spMkLst>
            <pc:docMk/>
            <pc:sldMk cId="105971782" sldId="337"/>
            <ac:spMk id="10" creationId="{E81745D1-2C24-4C69-88FA-445F57962952}"/>
          </ac:spMkLst>
        </pc:spChg>
        <pc:spChg chg="add del mod">
          <ac:chgData name="Ram Babu Doddy" userId="0e55781f-a759-4597-87a9-6dc49ffcbafe" providerId="ADAL" clId="{B65B3C37-7FED-4D96-9EAA-0C55F447655F}" dt="2021-05-03T05:06:24.284" v="1278" actId="478"/>
          <ac:spMkLst>
            <pc:docMk/>
            <pc:sldMk cId="105971782" sldId="337"/>
            <ac:spMk id="11" creationId="{E84361FF-F3C4-4BE7-B2B8-14BABC992F90}"/>
          </ac:spMkLst>
        </pc:spChg>
        <pc:spChg chg="add mod">
          <ac:chgData name="Ram Babu Doddy" userId="0e55781f-a759-4597-87a9-6dc49ffcbafe" providerId="ADAL" clId="{B65B3C37-7FED-4D96-9EAA-0C55F447655F}" dt="2021-05-03T05:06:38.315" v="1287" actId="20577"/>
          <ac:spMkLst>
            <pc:docMk/>
            <pc:sldMk cId="105971782" sldId="337"/>
            <ac:spMk id="12" creationId="{870005F1-06FE-44D8-B13F-78B88836437C}"/>
          </ac:spMkLst>
        </pc:spChg>
        <pc:picChg chg="del">
          <ac:chgData name="Ram Babu Doddy" userId="0e55781f-a759-4597-87a9-6dc49ffcbafe" providerId="ADAL" clId="{B65B3C37-7FED-4D96-9EAA-0C55F447655F}" dt="2021-05-03T04:47:54.036" v="1163" actId="478"/>
          <ac:picMkLst>
            <pc:docMk/>
            <pc:sldMk cId="105971782" sldId="337"/>
            <ac:picMk id="2" creationId="{30288D45-49EE-4CFA-97B0-8A600D5B5420}"/>
          </ac:picMkLst>
        </pc:picChg>
        <pc:picChg chg="add mod">
          <ac:chgData name="Ram Babu Doddy" userId="0e55781f-a759-4597-87a9-6dc49ffcbafe" providerId="ADAL" clId="{B65B3C37-7FED-4D96-9EAA-0C55F447655F}" dt="2021-05-03T04:52:32.568" v="1185" actId="1076"/>
          <ac:picMkLst>
            <pc:docMk/>
            <pc:sldMk cId="105971782" sldId="337"/>
            <ac:picMk id="7" creationId="{BD06A659-7B14-4A27-85EA-9C1E6F2BA293}"/>
          </ac:picMkLst>
        </pc:picChg>
      </pc:sldChg>
      <pc:sldChg chg="addSp delSp modSp new mod">
        <pc:chgData name="Ram Babu Doddy" userId="0e55781f-a759-4597-87a9-6dc49ffcbafe" providerId="ADAL" clId="{B65B3C37-7FED-4D96-9EAA-0C55F447655F}" dt="2021-05-03T05:00:26.069" v="1229" actId="478"/>
        <pc:sldMkLst>
          <pc:docMk/>
          <pc:sldMk cId="1077398305" sldId="338"/>
        </pc:sldMkLst>
        <pc:spChg chg="del">
          <ac:chgData name="Ram Babu Doddy" userId="0e55781f-a759-4597-87a9-6dc49ffcbafe" providerId="ADAL" clId="{B65B3C37-7FED-4D96-9EAA-0C55F447655F}" dt="2021-05-03T04:57:19.923" v="1187" actId="478"/>
          <ac:spMkLst>
            <pc:docMk/>
            <pc:sldMk cId="1077398305" sldId="338"/>
            <ac:spMk id="2" creationId="{C53F7D48-AC7F-41A6-9385-D58FC291410B}"/>
          </ac:spMkLst>
        </pc:spChg>
        <pc:spChg chg="mod">
          <ac:chgData name="Ram Babu Doddy" userId="0e55781f-a759-4597-87a9-6dc49ffcbafe" providerId="ADAL" clId="{B65B3C37-7FED-4D96-9EAA-0C55F447655F}" dt="2021-05-03T05:00:20.363" v="1228" actId="20577"/>
          <ac:spMkLst>
            <pc:docMk/>
            <pc:sldMk cId="1077398305" sldId="338"/>
            <ac:spMk id="3" creationId="{D36912DC-C24C-4B4D-9243-D80BB37FA649}"/>
          </ac:spMkLst>
        </pc:spChg>
        <pc:spChg chg="add del mod">
          <ac:chgData name="Ram Babu Doddy" userId="0e55781f-a759-4597-87a9-6dc49ffcbafe" providerId="ADAL" clId="{B65B3C37-7FED-4D96-9EAA-0C55F447655F}" dt="2021-05-03T05:00:26.069" v="1229" actId="478"/>
          <ac:spMkLst>
            <pc:docMk/>
            <pc:sldMk cId="1077398305" sldId="338"/>
            <ac:spMk id="6" creationId="{534CD2B1-0B22-43F3-BB63-8812E74935F4}"/>
          </ac:spMkLst>
        </pc:spChg>
        <pc:spChg chg="add mod">
          <ac:chgData name="Ram Babu Doddy" userId="0e55781f-a759-4597-87a9-6dc49ffcbafe" providerId="ADAL" clId="{B65B3C37-7FED-4D96-9EAA-0C55F447655F}" dt="2021-05-03T04:59:38.334" v="1207" actId="20577"/>
          <ac:spMkLst>
            <pc:docMk/>
            <pc:sldMk cId="1077398305" sldId="338"/>
            <ac:spMk id="7" creationId="{CB491625-9763-4C84-824C-051B7F26E2EC}"/>
          </ac:spMkLst>
        </pc:spChg>
        <pc:picChg chg="add mod">
          <ac:chgData name="Ram Babu Doddy" userId="0e55781f-a759-4597-87a9-6dc49ffcbafe" providerId="ADAL" clId="{B65B3C37-7FED-4D96-9EAA-0C55F447655F}" dt="2021-05-03T05:00:08.500" v="1215" actId="14100"/>
          <ac:picMkLst>
            <pc:docMk/>
            <pc:sldMk cId="1077398305" sldId="338"/>
            <ac:picMk id="5" creationId="{956A4910-7E45-43D6-BA75-6A1F53DC8EFC}"/>
          </ac:picMkLst>
        </pc:picChg>
        <pc:picChg chg="add mod">
          <ac:chgData name="Ram Babu Doddy" userId="0e55781f-a759-4597-87a9-6dc49ffcbafe" providerId="ADAL" clId="{B65B3C37-7FED-4D96-9EAA-0C55F447655F}" dt="2021-05-03T05:00:02.061" v="1213" actId="1076"/>
          <ac:picMkLst>
            <pc:docMk/>
            <pc:sldMk cId="1077398305" sldId="338"/>
            <ac:picMk id="8" creationId="{CCB90A6E-FA79-4AFE-82FC-0A7E5191DBE9}"/>
          </ac:picMkLst>
        </pc:picChg>
      </pc:sldChg>
      <pc:sldChg chg="addSp delSp modSp new mod">
        <pc:chgData name="Ram Babu Doddy" userId="0e55781f-a759-4597-87a9-6dc49ffcbafe" providerId="ADAL" clId="{B65B3C37-7FED-4D96-9EAA-0C55F447655F}" dt="2021-05-03T05:03:29.037" v="1257" actId="1076"/>
        <pc:sldMkLst>
          <pc:docMk/>
          <pc:sldMk cId="3353155879" sldId="339"/>
        </pc:sldMkLst>
        <pc:spChg chg="del">
          <ac:chgData name="Ram Babu Doddy" userId="0e55781f-a759-4597-87a9-6dc49ffcbafe" providerId="ADAL" clId="{B65B3C37-7FED-4D96-9EAA-0C55F447655F}" dt="2021-05-03T05:00:36.438" v="1237" actId="478"/>
          <ac:spMkLst>
            <pc:docMk/>
            <pc:sldMk cId="3353155879" sldId="339"/>
            <ac:spMk id="2" creationId="{BFE135CD-A973-4398-AC36-7B0E834E0D6D}"/>
          </ac:spMkLst>
        </pc:spChg>
        <pc:spChg chg="mod">
          <ac:chgData name="Ram Babu Doddy" userId="0e55781f-a759-4597-87a9-6dc49ffcbafe" providerId="ADAL" clId="{B65B3C37-7FED-4D96-9EAA-0C55F447655F}" dt="2021-05-03T05:00:33.527" v="1236" actId="20577"/>
          <ac:spMkLst>
            <pc:docMk/>
            <pc:sldMk cId="3353155879" sldId="339"/>
            <ac:spMk id="3" creationId="{00645F9A-6755-4A29-BFA9-9ADC5507CEB1}"/>
          </ac:spMkLst>
        </pc:spChg>
        <pc:spChg chg="add mod">
          <ac:chgData name="Ram Babu Doddy" userId="0e55781f-a759-4597-87a9-6dc49ffcbafe" providerId="ADAL" clId="{B65B3C37-7FED-4D96-9EAA-0C55F447655F}" dt="2021-05-03T05:01:51.006" v="1247" actId="20577"/>
          <ac:spMkLst>
            <pc:docMk/>
            <pc:sldMk cId="3353155879" sldId="339"/>
            <ac:spMk id="5" creationId="{1F6FEC0A-5318-4A1F-9535-F4310F071E5C}"/>
          </ac:spMkLst>
        </pc:spChg>
        <pc:spChg chg="add mod">
          <ac:chgData name="Ram Babu Doddy" userId="0e55781f-a759-4597-87a9-6dc49ffcbafe" providerId="ADAL" clId="{B65B3C37-7FED-4D96-9EAA-0C55F447655F}" dt="2021-05-03T05:03:29.037" v="1257" actId="1076"/>
          <ac:spMkLst>
            <pc:docMk/>
            <pc:sldMk cId="3353155879" sldId="339"/>
            <ac:spMk id="7" creationId="{F35C8D0E-144B-48DC-B255-88026BF41C1D}"/>
          </ac:spMkLst>
        </pc:spChg>
        <pc:picChg chg="add mod">
          <ac:chgData name="Ram Babu Doddy" userId="0e55781f-a759-4597-87a9-6dc49ffcbafe" providerId="ADAL" clId="{B65B3C37-7FED-4D96-9EAA-0C55F447655F}" dt="2021-05-03T05:03:02.555" v="1250" actId="1076"/>
          <ac:picMkLst>
            <pc:docMk/>
            <pc:sldMk cId="3353155879" sldId="339"/>
            <ac:picMk id="6" creationId="{EAFB515A-DF53-4C62-9E59-B693FD06876F}"/>
          </ac:picMkLst>
        </pc:picChg>
        <pc:picChg chg="add mod">
          <ac:chgData name="Ram Babu Doddy" userId="0e55781f-a759-4597-87a9-6dc49ffcbafe" providerId="ADAL" clId="{B65B3C37-7FED-4D96-9EAA-0C55F447655F}" dt="2021-05-03T05:03:18.482" v="1254" actId="1076"/>
          <ac:picMkLst>
            <pc:docMk/>
            <pc:sldMk cId="3353155879" sldId="339"/>
            <ac:picMk id="8" creationId="{210089C9-646E-43DE-A9DE-54F74D47999C}"/>
          </ac:picMkLst>
        </pc:picChg>
      </pc:sldChg>
      <pc:sldChg chg="addSp delSp modSp new mod">
        <pc:chgData name="Ram Babu Doddy" userId="0e55781f-a759-4597-87a9-6dc49ffcbafe" providerId="ADAL" clId="{B65B3C37-7FED-4D96-9EAA-0C55F447655F}" dt="2021-05-03T05:04:35.766" v="1274" actId="20577"/>
        <pc:sldMkLst>
          <pc:docMk/>
          <pc:sldMk cId="1526053775" sldId="340"/>
        </pc:sldMkLst>
        <pc:spChg chg="del">
          <ac:chgData name="Ram Babu Doddy" userId="0e55781f-a759-4597-87a9-6dc49ffcbafe" providerId="ADAL" clId="{B65B3C37-7FED-4D96-9EAA-0C55F447655F}" dt="2021-05-03T05:03:43.696" v="1261" actId="478"/>
          <ac:spMkLst>
            <pc:docMk/>
            <pc:sldMk cId="1526053775" sldId="340"/>
            <ac:spMk id="2" creationId="{33B79E9A-73EC-43E5-A454-C9CD8A4F7D6B}"/>
          </ac:spMkLst>
        </pc:spChg>
        <pc:spChg chg="mod">
          <ac:chgData name="Ram Babu Doddy" userId="0e55781f-a759-4597-87a9-6dc49ffcbafe" providerId="ADAL" clId="{B65B3C37-7FED-4D96-9EAA-0C55F447655F}" dt="2021-05-03T05:03:41.460" v="1260" actId="20577"/>
          <ac:spMkLst>
            <pc:docMk/>
            <pc:sldMk cId="1526053775" sldId="340"/>
            <ac:spMk id="3" creationId="{243D5801-68B4-476B-B86E-6714B8D493E1}"/>
          </ac:spMkLst>
        </pc:spChg>
        <pc:spChg chg="add mod">
          <ac:chgData name="Ram Babu Doddy" userId="0e55781f-a759-4597-87a9-6dc49ffcbafe" providerId="ADAL" clId="{B65B3C37-7FED-4D96-9EAA-0C55F447655F}" dt="2021-05-03T05:04:35.766" v="1274" actId="20577"/>
          <ac:spMkLst>
            <pc:docMk/>
            <pc:sldMk cId="1526053775" sldId="340"/>
            <ac:spMk id="6" creationId="{BEF58EB5-DA6E-4856-81CA-3D72BB1E8662}"/>
          </ac:spMkLst>
        </pc:spChg>
        <pc:picChg chg="add mod">
          <ac:chgData name="Ram Babu Doddy" userId="0e55781f-a759-4597-87a9-6dc49ffcbafe" providerId="ADAL" clId="{B65B3C37-7FED-4D96-9EAA-0C55F447655F}" dt="2021-05-03T05:04:30.854" v="1271" actId="1076"/>
          <ac:picMkLst>
            <pc:docMk/>
            <pc:sldMk cId="1526053775" sldId="340"/>
            <ac:picMk id="5" creationId="{AD8E86E7-7C23-4DAD-96C8-437E9D6CA353}"/>
          </ac:picMkLst>
        </pc:picChg>
      </pc:sldChg>
      <pc:sldChg chg="addSp delSp modSp new mod">
        <pc:chgData name="Ram Babu Doddy" userId="0e55781f-a759-4597-87a9-6dc49ffcbafe" providerId="ADAL" clId="{B65B3C37-7FED-4D96-9EAA-0C55F447655F}" dt="2021-05-03T05:29:19.892" v="1373" actId="20577"/>
        <pc:sldMkLst>
          <pc:docMk/>
          <pc:sldMk cId="705610925" sldId="341"/>
        </pc:sldMkLst>
        <pc:spChg chg="del">
          <ac:chgData name="Ram Babu Doddy" userId="0e55781f-a759-4597-87a9-6dc49ffcbafe" providerId="ADAL" clId="{B65B3C37-7FED-4D96-9EAA-0C55F447655F}" dt="2021-05-03T05:13:31.172" v="1289" actId="478"/>
          <ac:spMkLst>
            <pc:docMk/>
            <pc:sldMk cId="705610925" sldId="341"/>
            <ac:spMk id="2" creationId="{1E8A2F54-840A-422C-BF33-232FE08BE54D}"/>
          </ac:spMkLst>
        </pc:spChg>
        <pc:spChg chg="mod">
          <ac:chgData name="Ram Babu Doddy" userId="0e55781f-a759-4597-87a9-6dc49ffcbafe" providerId="ADAL" clId="{B65B3C37-7FED-4D96-9EAA-0C55F447655F}" dt="2021-05-03T05:29:19.892" v="1373" actId="20577"/>
          <ac:spMkLst>
            <pc:docMk/>
            <pc:sldMk cId="705610925" sldId="341"/>
            <ac:spMk id="3" creationId="{F3AA00BC-87F7-4CDA-98E4-9BFF3E474EB2}"/>
          </ac:spMkLst>
        </pc:spChg>
        <pc:picChg chg="add del mod">
          <ac:chgData name="Ram Babu Doddy" userId="0e55781f-a759-4597-87a9-6dc49ffcbafe" providerId="ADAL" clId="{B65B3C37-7FED-4D96-9EAA-0C55F447655F}" dt="2021-05-03T05:26:45.109" v="1305" actId="478"/>
          <ac:picMkLst>
            <pc:docMk/>
            <pc:sldMk cId="705610925" sldId="341"/>
            <ac:picMk id="5" creationId="{43EF7C68-5DDA-4430-A67D-75670A94B9A0}"/>
          </ac:picMkLst>
        </pc:picChg>
        <pc:picChg chg="add del mod">
          <ac:chgData name="Ram Babu Doddy" userId="0e55781f-a759-4597-87a9-6dc49ffcbafe" providerId="ADAL" clId="{B65B3C37-7FED-4D96-9EAA-0C55F447655F}" dt="2021-05-03T05:26:33.868" v="1303"/>
          <ac:picMkLst>
            <pc:docMk/>
            <pc:sldMk cId="705610925" sldId="341"/>
            <ac:picMk id="6" creationId="{FBDF95E9-4E08-4C52-AE23-48227F249147}"/>
          </ac:picMkLst>
        </pc:picChg>
        <pc:picChg chg="add del mod">
          <ac:chgData name="Ram Babu Doddy" userId="0e55781f-a759-4597-87a9-6dc49ffcbafe" providerId="ADAL" clId="{B65B3C37-7FED-4D96-9EAA-0C55F447655F}" dt="2021-05-03T05:28:05.099" v="1320" actId="478"/>
          <ac:picMkLst>
            <pc:docMk/>
            <pc:sldMk cId="705610925" sldId="341"/>
            <ac:picMk id="7" creationId="{FA59F34C-CE83-459A-B019-84324B417DCF}"/>
          </ac:picMkLst>
        </pc:picChg>
        <pc:picChg chg="add del">
          <ac:chgData name="Ram Babu Doddy" userId="0e55781f-a759-4597-87a9-6dc49ffcbafe" providerId="ADAL" clId="{B65B3C37-7FED-4D96-9EAA-0C55F447655F}" dt="2021-05-03T05:27:52.053" v="1319"/>
          <ac:picMkLst>
            <pc:docMk/>
            <pc:sldMk cId="705610925" sldId="341"/>
            <ac:picMk id="8" creationId="{F0ED8985-9028-402A-A944-5C55DF73E980}"/>
          </ac:picMkLst>
        </pc:picChg>
        <pc:picChg chg="add mod">
          <ac:chgData name="Ram Babu Doddy" userId="0e55781f-a759-4597-87a9-6dc49ffcbafe" providerId="ADAL" clId="{B65B3C37-7FED-4D96-9EAA-0C55F447655F}" dt="2021-05-03T05:28:08.533" v="1322" actId="1076"/>
          <ac:picMkLst>
            <pc:docMk/>
            <pc:sldMk cId="705610925" sldId="341"/>
            <ac:picMk id="9" creationId="{B5FDA0C4-DDC1-4437-A526-3254A02E4009}"/>
          </ac:picMkLst>
        </pc:picChg>
      </pc:sldChg>
      <pc:sldChg chg="addSp delSp modSp new mod">
        <pc:chgData name="Ram Babu Doddy" userId="0e55781f-a759-4597-87a9-6dc49ffcbafe" providerId="ADAL" clId="{B65B3C37-7FED-4D96-9EAA-0C55F447655F}" dt="2021-05-03T05:29:24.157" v="1374"/>
        <pc:sldMkLst>
          <pc:docMk/>
          <pc:sldMk cId="3928658774" sldId="342"/>
        </pc:sldMkLst>
        <pc:spChg chg="del">
          <ac:chgData name="Ram Babu Doddy" userId="0e55781f-a759-4597-87a9-6dc49ffcbafe" providerId="ADAL" clId="{B65B3C37-7FED-4D96-9EAA-0C55F447655F}" dt="2021-05-03T05:25:57.498" v="1294" actId="478"/>
          <ac:spMkLst>
            <pc:docMk/>
            <pc:sldMk cId="3928658774" sldId="342"/>
            <ac:spMk id="2" creationId="{E9D761CE-987B-4B3D-B38C-E88CDB29697D}"/>
          </ac:spMkLst>
        </pc:spChg>
        <pc:spChg chg="mod">
          <ac:chgData name="Ram Babu Doddy" userId="0e55781f-a759-4597-87a9-6dc49ffcbafe" providerId="ADAL" clId="{B65B3C37-7FED-4D96-9EAA-0C55F447655F}" dt="2021-05-03T05:29:24.157" v="1374"/>
          <ac:spMkLst>
            <pc:docMk/>
            <pc:sldMk cId="3928658774" sldId="342"/>
            <ac:spMk id="3" creationId="{7EDF1837-D3D8-4563-A715-511AE3A987C4}"/>
          </ac:spMkLst>
        </pc:spChg>
        <pc:picChg chg="add del mod">
          <ac:chgData name="Ram Babu Doddy" userId="0e55781f-a759-4597-87a9-6dc49ffcbafe" providerId="ADAL" clId="{B65B3C37-7FED-4D96-9EAA-0C55F447655F}" dt="2021-05-03T05:27:09.897" v="1310" actId="478"/>
          <ac:picMkLst>
            <pc:docMk/>
            <pc:sldMk cId="3928658774" sldId="342"/>
            <ac:picMk id="5" creationId="{E3E1EE6D-0276-4351-9074-63D90723B213}"/>
          </ac:picMkLst>
        </pc:picChg>
        <pc:picChg chg="add del mod">
          <ac:chgData name="Ram Babu Doddy" userId="0e55781f-a759-4597-87a9-6dc49ffcbafe" providerId="ADAL" clId="{B65B3C37-7FED-4D96-9EAA-0C55F447655F}" dt="2021-05-03T05:28:54.341" v="1327" actId="478"/>
          <ac:picMkLst>
            <pc:docMk/>
            <pc:sldMk cId="3928658774" sldId="342"/>
            <ac:picMk id="6" creationId="{B0B50C62-3EED-45E9-BB4D-65585B51E851}"/>
          </ac:picMkLst>
        </pc:picChg>
        <pc:picChg chg="add del mod">
          <ac:chgData name="Ram Babu Doddy" userId="0e55781f-a759-4597-87a9-6dc49ffcbafe" providerId="ADAL" clId="{B65B3C37-7FED-4D96-9EAA-0C55F447655F}" dt="2021-05-03T05:28:55.723" v="1328" actId="478"/>
          <ac:picMkLst>
            <pc:docMk/>
            <pc:sldMk cId="3928658774" sldId="342"/>
            <ac:picMk id="7" creationId="{46EE3C8B-0743-46DF-8E24-08B147E948AD}"/>
          </ac:picMkLst>
        </pc:picChg>
        <pc:picChg chg="add mod">
          <ac:chgData name="Ram Babu Doddy" userId="0e55781f-a759-4597-87a9-6dc49ffcbafe" providerId="ADAL" clId="{B65B3C37-7FED-4D96-9EAA-0C55F447655F}" dt="2021-05-03T05:28:58.683" v="1330" actId="1076"/>
          <ac:picMkLst>
            <pc:docMk/>
            <pc:sldMk cId="3928658774" sldId="342"/>
            <ac:picMk id="8" creationId="{77E43C93-D091-499F-A85D-8D2E72F95054}"/>
          </ac:picMkLst>
        </pc:picChg>
      </pc:sldChg>
      <pc:sldChg chg="modSp new mod">
        <pc:chgData name="Ram Babu Doddy" userId="0e55781f-a759-4597-87a9-6dc49ffcbafe" providerId="ADAL" clId="{B65B3C37-7FED-4D96-9EAA-0C55F447655F}" dt="2021-05-03T12:46:39.682" v="1521" actId="20577"/>
        <pc:sldMkLst>
          <pc:docMk/>
          <pc:sldMk cId="3052150764" sldId="343"/>
        </pc:sldMkLst>
        <pc:spChg chg="mod">
          <ac:chgData name="Ram Babu Doddy" userId="0e55781f-a759-4597-87a9-6dc49ffcbafe" providerId="ADAL" clId="{B65B3C37-7FED-4D96-9EAA-0C55F447655F}" dt="2021-05-03T12:46:39.682" v="1521" actId="20577"/>
          <ac:spMkLst>
            <pc:docMk/>
            <pc:sldMk cId="3052150764" sldId="343"/>
            <ac:spMk id="2" creationId="{3D6326DC-DA7B-4298-BC7C-610A01CDCAE4}"/>
          </ac:spMkLst>
        </pc:spChg>
        <pc:spChg chg="mod">
          <ac:chgData name="Ram Babu Doddy" userId="0e55781f-a759-4597-87a9-6dc49ffcbafe" providerId="ADAL" clId="{B65B3C37-7FED-4D96-9EAA-0C55F447655F}" dt="2021-05-03T12:46:28.517" v="1501" actId="20577"/>
          <ac:spMkLst>
            <pc:docMk/>
            <pc:sldMk cId="3052150764" sldId="343"/>
            <ac:spMk id="3" creationId="{1FF8D803-CA0D-4492-892D-77E46832CED7}"/>
          </ac:spMkLst>
        </pc:spChg>
      </pc:sldChg>
    </pc:docChg>
  </pc:docChgLst>
  <pc:docChgLst>
    <pc:chgData name="Ram Babu Doddy" userId="0e55781f-a759-4597-87a9-6dc49ffcbafe" providerId="ADAL" clId="{1BFCED3F-982D-4F32-9831-CC4BAB701323}"/>
    <pc:docChg chg="addSld delSld modSld">
      <pc:chgData name="Ram Babu Doddy" userId="0e55781f-a759-4597-87a9-6dc49ffcbafe" providerId="ADAL" clId="{1BFCED3F-982D-4F32-9831-CC4BAB701323}" dt="2021-12-05T13:27:00.065" v="1"/>
      <pc:docMkLst>
        <pc:docMk/>
      </pc:docMkLst>
      <pc:sldChg chg="add">
        <pc:chgData name="Ram Babu Doddy" userId="0e55781f-a759-4597-87a9-6dc49ffcbafe" providerId="ADAL" clId="{1BFCED3F-982D-4F32-9831-CC4BAB701323}" dt="2021-12-05T13:27:00.065" v="1"/>
        <pc:sldMkLst>
          <pc:docMk/>
          <pc:sldMk cId="2541834247" sldId="321"/>
        </pc:sldMkLst>
      </pc:sldChg>
      <pc:sldChg chg="del">
        <pc:chgData name="Ram Babu Doddy" userId="0e55781f-a759-4597-87a9-6dc49ffcbafe" providerId="ADAL" clId="{1BFCED3F-982D-4F32-9831-CC4BAB701323}" dt="2021-12-05T13:26:48.058" v="0" actId="2696"/>
        <pc:sldMkLst>
          <pc:docMk/>
          <pc:sldMk cId="3101663258" sldId="321"/>
        </pc:sldMkLst>
      </pc:sldChg>
      <pc:sldChg chg="add">
        <pc:chgData name="Ram Babu Doddy" userId="0e55781f-a759-4597-87a9-6dc49ffcbafe" providerId="ADAL" clId="{1BFCED3F-982D-4F32-9831-CC4BAB701323}" dt="2021-12-05T13:27:00.065" v="1"/>
        <pc:sldMkLst>
          <pc:docMk/>
          <pc:sldMk cId="2965480254" sldId="322"/>
        </pc:sldMkLst>
      </pc:sldChg>
      <pc:sldChg chg="del">
        <pc:chgData name="Ram Babu Doddy" userId="0e55781f-a759-4597-87a9-6dc49ffcbafe" providerId="ADAL" clId="{1BFCED3F-982D-4F32-9831-CC4BAB701323}" dt="2021-12-05T13:26:48.058" v="0" actId="2696"/>
        <pc:sldMkLst>
          <pc:docMk/>
          <pc:sldMk cId="3552279022" sldId="322"/>
        </pc:sldMkLst>
      </pc:sldChg>
      <pc:sldChg chg="add">
        <pc:chgData name="Ram Babu Doddy" userId="0e55781f-a759-4597-87a9-6dc49ffcbafe" providerId="ADAL" clId="{1BFCED3F-982D-4F32-9831-CC4BAB701323}" dt="2021-12-05T13:27:00.065" v="1"/>
        <pc:sldMkLst>
          <pc:docMk/>
          <pc:sldMk cId="2535682069" sldId="323"/>
        </pc:sldMkLst>
      </pc:sldChg>
      <pc:sldChg chg="del">
        <pc:chgData name="Ram Babu Doddy" userId="0e55781f-a759-4597-87a9-6dc49ffcbafe" providerId="ADAL" clId="{1BFCED3F-982D-4F32-9831-CC4BAB701323}" dt="2021-12-05T13:26:48.058" v="0" actId="2696"/>
        <pc:sldMkLst>
          <pc:docMk/>
          <pc:sldMk cId="3341328288" sldId="323"/>
        </pc:sldMkLst>
      </pc:sldChg>
      <pc:sldChg chg="del">
        <pc:chgData name="Ram Babu Doddy" userId="0e55781f-a759-4597-87a9-6dc49ffcbafe" providerId="ADAL" clId="{1BFCED3F-982D-4F32-9831-CC4BAB701323}" dt="2021-12-05T13:26:48.058" v="0" actId="2696"/>
        <pc:sldMkLst>
          <pc:docMk/>
          <pc:sldMk cId="852106562" sldId="325"/>
        </pc:sldMkLst>
      </pc:sldChg>
      <pc:sldChg chg="add">
        <pc:chgData name="Ram Babu Doddy" userId="0e55781f-a759-4597-87a9-6dc49ffcbafe" providerId="ADAL" clId="{1BFCED3F-982D-4F32-9831-CC4BAB701323}" dt="2021-12-05T13:27:00.065" v="1"/>
        <pc:sldMkLst>
          <pc:docMk/>
          <pc:sldMk cId="3458147111" sldId="325"/>
        </pc:sldMkLst>
      </pc:sldChg>
      <pc:sldChg chg="del">
        <pc:chgData name="Ram Babu Doddy" userId="0e55781f-a759-4597-87a9-6dc49ffcbafe" providerId="ADAL" clId="{1BFCED3F-982D-4F32-9831-CC4BAB701323}" dt="2021-12-05T13:26:48.058" v="0" actId="2696"/>
        <pc:sldMkLst>
          <pc:docMk/>
          <pc:sldMk cId="105971782" sldId="337"/>
        </pc:sldMkLst>
      </pc:sldChg>
      <pc:sldChg chg="add">
        <pc:chgData name="Ram Babu Doddy" userId="0e55781f-a759-4597-87a9-6dc49ffcbafe" providerId="ADAL" clId="{1BFCED3F-982D-4F32-9831-CC4BAB701323}" dt="2021-12-05T13:27:00.065" v="1"/>
        <pc:sldMkLst>
          <pc:docMk/>
          <pc:sldMk cId="3196531736" sldId="337"/>
        </pc:sldMkLst>
      </pc:sldChg>
      <pc:sldChg chg="del">
        <pc:chgData name="Ram Babu Doddy" userId="0e55781f-a759-4597-87a9-6dc49ffcbafe" providerId="ADAL" clId="{1BFCED3F-982D-4F32-9831-CC4BAB701323}" dt="2021-12-05T13:26:48.058" v="0" actId="2696"/>
        <pc:sldMkLst>
          <pc:docMk/>
          <pc:sldMk cId="1077398305" sldId="338"/>
        </pc:sldMkLst>
      </pc:sldChg>
      <pc:sldChg chg="add">
        <pc:chgData name="Ram Babu Doddy" userId="0e55781f-a759-4597-87a9-6dc49ffcbafe" providerId="ADAL" clId="{1BFCED3F-982D-4F32-9831-CC4BAB701323}" dt="2021-12-05T13:27:00.065" v="1"/>
        <pc:sldMkLst>
          <pc:docMk/>
          <pc:sldMk cId="2012326945" sldId="338"/>
        </pc:sldMkLst>
      </pc:sldChg>
      <pc:sldChg chg="add">
        <pc:chgData name="Ram Babu Doddy" userId="0e55781f-a759-4597-87a9-6dc49ffcbafe" providerId="ADAL" clId="{1BFCED3F-982D-4F32-9831-CC4BAB701323}" dt="2021-12-05T13:27:00.065" v="1"/>
        <pc:sldMkLst>
          <pc:docMk/>
          <pc:sldMk cId="545591422" sldId="339"/>
        </pc:sldMkLst>
      </pc:sldChg>
      <pc:sldChg chg="del">
        <pc:chgData name="Ram Babu Doddy" userId="0e55781f-a759-4597-87a9-6dc49ffcbafe" providerId="ADAL" clId="{1BFCED3F-982D-4F32-9831-CC4BAB701323}" dt="2021-12-05T13:26:48.058" v="0" actId="2696"/>
        <pc:sldMkLst>
          <pc:docMk/>
          <pc:sldMk cId="3353155879" sldId="339"/>
        </pc:sldMkLst>
      </pc:sldChg>
      <pc:sldChg chg="del">
        <pc:chgData name="Ram Babu Doddy" userId="0e55781f-a759-4597-87a9-6dc49ffcbafe" providerId="ADAL" clId="{1BFCED3F-982D-4F32-9831-CC4BAB701323}" dt="2021-12-05T13:26:48.058" v="0" actId="2696"/>
        <pc:sldMkLst>
          <pc:docMk/>
          <pc:sldMk cId="1526053775" sldId="340"/>
        </pc:sldMkLst>
      </pc:sldChg>
      <pc:sldChg chg="add">
        <pc:chgData name="Ram Babu Doddy" userId="0e55781f-a759-4597-87a9-6dc49ffcbafe" providerId="ADAL" clId="{1BFCED3F-982D-4F32-9831-CC4BAB701323}" dt="2021-12-05T13:27:00.065" v="1"/>
        <pc:sldMkLst>
          <pc:docMk/>
          <pc:sldMk cId="4289420298" sldId="3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23/05/2023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11549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dirty="0"/>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Tree>
    <p:extLst>
      <p:ext uri="{BB962C8B-B14F-4D97-AF65-F5344CB8AC3E}">
        <p14:creationId xmlns:p14="http://schemas.microsoft.com/office/powerpoint/2010/main" val="11449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dirty="0"/>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dirty="0"/>
              <a:t>Click To Edit Master Title Style</a:t>
            </a:r>
            <a:endParaRPr lang="hi-IN" dirty="0"/>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dirty="0"/>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7306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6647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307642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dirty="0"/>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dirty="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dirty="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dirty="0">
                <a:solidFill>
                  <a:schemeClr val="tx2"/>
                </a:solidFill>
                <a:ea typeface="MS PGothic" pitchFamily="34" charset="-128"/>
                <a:cs typeface="Arial" panose="020B0604020202020204" pitchFamily="34" charset="0"/>
              </a:rPr>
              <a:t>CORPORATE HEADQUARTERS</a:t>
            </a:r>
          </a:p>
          <a:p>
            <a:pPr>
              <a:tabLst>
                <a:tab pos="457200" algn="l"/>
              </a:tabLst>
              <a:defRPr/>
            </a:pPr>
            <a:r>
              <a:rPr lang="en-US" sz="1400" dirty="0">
                <a:solidFill>
                  <a:schemeClr val="tx2"/>
                </a:solidFill>
                <a:ea typeface="MS PGothic" pitchFamily="34" charset="-128"/>
                <a:cs typeface="Arial" panose="020B0604020202020204" pitchFamily="34" charset="0"/>
              </a:rPr>
              <a:t>Lords Tower, Block 1, 2</a:t>
            </a:r>
            <a:r>
              <a:rPr lang="en-US" sz="1400" baseline="30000" dirty="0">
                <a:solidFill>
                  <a:schemeClr val="tx2"/>
                </a:solidFill>
                <a:ea typeface="MS PGothic" pitchFamily="34" charset="-128"/>
                <a:cs typeface="Arial" panose="020B0604020202020204" pitchFamily="34" charset="0"/>
              </a:rPr>
              <a:t>nd</a:t>
            </a:r>
            <a:r>
              <a:rPr lang="en-US" sz="1400" dirty="0">
                <a:solidFill>
                  <a:schemeClr val="tx2"/>
                </a:solidFill>
                <a:ea typeface="MS PGothic" pitchFamily="34" charset="-128"/>
                <a:cs typeface="Arial" panose="020B0604020202020204" pitchFamily="34" charset="0"/>
              </a:rPr>
              <a:t> Floor</a:t>
            </a:r>
          </a:p>
          <a:p>
            <a:pPr>
              <a:tabLst>
                <a:tab pos="457200" algn="l"/>
              </a:tabLst>
              <a:defRPr/>
            </a:pPr>
            <a:r>
              <a:rPr lang="en-US" sz="1400" dirty="0">
                <a:solidFill>
                  <a:schemeClr val="tx2"/>
                </a:solidFill>
                <a:ea typeface="MS PGothic" pitchFamily="34" charset="-128"/>
                <a:cs typeface="Arial" panose="020B0604020202020204" pitchFamily="34" charset="0"/>
              </a:rPr>
              <a:t>Jawaharlal Nehru Road,</a:t>
            </a:r>
          </a:p>
          <a:p>
            <a:pPr>
              <a:tabLst>
                <a:tab pos="457200" algn="l"/>
              </a:tabLst>
              <a:defRPr/>
            </a:pPr>
            <a:r>
              <a:rPr lang="en-US" sz="1400" dirty="0" err="1">
                <a:solidFill>
                  <a:schemeClr val="tx2"/>
                </a:solidFill>
                <a:ea typeface="MS PGothic" pitchFamily="34" charset="-128"/>
                <a:cs typeface="Arial" panose="020B0604020202020204" pitchFamily="34" charset="0"/>
              </a:rPr>
              <a:t>Thiru</a:t>
            </a:r>
            <a:r>
              <a:rPr lang="en-US" sz="1400" dirty="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dirty="0" err="1">
                <a:solidFill>
                  <a:schemeClr val="tx2"/>
                </a:solidFill>
                <a:ea typeface="MS PGothic" pitchFamily="34" charset="-128"/>
                <a:cs typeface="Arial" panose="020B0604020202020204" pitchFamily="34" charset="0"/>
              </a:rPr>
              <a:t>Ekkaduthangal</a:t>
            </a:r>
            <a:r>
              <a:rPr lang="en-US" sz="1400" dirty="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dirty="0">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dirty="0">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dirty="0">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UK</a:t>
            </a:r>
            <a:endParaRPr lang="tr-TR" dirty="0">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US</a:t>
            </a:r>
            <a:endParaRPr lang="tr-TR" dirty="0">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DUBAI</a:t>
            </a:r>
            <a:endParaRPr lang="tr-TR" dirty="0">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RIYADH</a:t>
            </a:r>
            <a:endParaRPr lang="tr-TR" dirty="0">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MALAYSIA</a:t>
            </a:r>
            <a:endParaRPr lang="tr-TR" dirty="0">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MEXICO</a:t>
            </a:r>
            <a:endParaRPr lang="tr-TR" dirty="0">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INDIA</a:t>
            </a:r>
            <a:endParaRPr lang="tr-TR" dirty="0">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23/05/2023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solidFill>
                  <a:schemeClr val="accent3"/>
                </a:solidFill>
              </a:rPr>
              <a:t>Think NXT Program</a:t>
            </a:r>
          </a:p>
        </p:txBody>
      </p:sp>
      <p:sp>
        <p:nvSpPr>
          <p:cNvPr id="5" name="Text Placeholder 4"/>
          <p:cNvSpPr>
            <a:spLocks noGrp="1"/>
          </p:cNvSpPr>
          <p:nvPr>
            <p:ph type="body" sz="quarter" idx="12"/>
          </p:nvPr>
        </p:nvSpPr>
        <p:spPr>
          <a:xfrm flipH="1">
            <a:off x="10232910" y="6349429"/>
            <a:ext cx="1818676" cy="313932"/>
          </a:xfrm>
        </p:spPr>
        <p:txBody>
          <a:bodyPr/>
          <a:lstStyle/>
          <a:p>
            <a:r>
              <a:rPr lang="en-GB" dirty="0"/>
              <a:t>December 2021</a:t>
            </a:r>
          </a:p>
        </p:txBody>
      </p:sp>
      <p:sp>
        <p:nvSpPr>
          <p:cNvPr id="7" name="Text Placeholder 3">
            <a:extLst>
              <a:ext uri="{FF2B5EF4-FFF2-40B4-BE49-F238E27FC236}">
                <a16:creationId xmlns:a16="http://schemas.microsoft.com/office/drawing/2014/main" id="{B2A17DE9-1371-4828-AFF5-3F8F2E883D54}"/>
              </a:ext>
            </a:extLst>
          </p:cNvPr>
          <p:cNvSpPr txBox="1">
            <a:spLocks/>
          </p:cNvSpPr>
          <p:nvPr/>
        </p:nvSpPr>
        <p:spPr>
          <a:xfrm>
            <a:off x="7791452" y="3837082"/>
            <a:ext cx="4260134" cy="3693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SQL Server Database training – Session2</a:t>
            </a:r>
          </a:p>
        </p:txBody>
      </p:sp>
    </p:spTree>
    <p:extLst>
      <p:ext uri="{BB962C8B-B14F-4D97-AF65-F5344CB8AC3E}">
        <p14:creationId xmlns:p14="http://schemas.microsoft.com/office/powerpoint/2010/main" val="15293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B838BB-B9BB-4983-AAF4-99106CAFAA70}"/>
              </a:ext>
            </a:extLst>
          </p:cNvPr>
          <p:cNvSpPr>
            <a:spLocks noGrp="1"/>
          </p:cNvSpPr>
          <p:nvPr>
            <p:ph type="title"/>
          </p:nvPr>
        </p:nvSpPr>
        <p:spPr/>
        <p:txBody>
          <a:bodyPr/>
          <a:lstStyle/>
          <a:p>
            <a:r>
              <a:rPr lang="en-US" dirty="0"/>
              <a:t>SQL Clauses</a:t>
            </a:r>
          </a:p>
        </p:txBody>
      </p:sp>
      <p:sp>
        <p:nvSpPr>
          <p:cNvPr id="4" name="Slide Number Placeholder 3">
            <a:extLst>
              <a:ext uri="{FF2B5EF4-FFF2-40B4-BE49-F238E27FC236}">
                <a16:creationId xmlns:a16="http://schemas.microsoft.com/office/drawing/2014/main" id="{7EA55D67-3275-4A5D-B584-572327EB8F1C}"/>
              </a:ext>
            </a:extLst>
          </p:cNvPr>
          <p:cNvSpPr>
            <a:spLocks noGrp="1"/>
          </p:cNvSpPr>
          <p:nvPr>
            <p:ph type="sldNum" sz="quarter" idx="12"/>
          </p:nvPr>
        </p:nvSpPr>
        <p:spPr/>
        <p:txBody>
          <a:bodyPr/>
          <a:lstStyle/>
          <a:p>
            <a:fld id="{C7F1B9D8-1D95-44B3-9E1C-E404196FC055}" type="slidenum">
              <a:rPr lang="hi-IN" smtClean="0"/>
              <a:pPr/>
              <a:t>10</a:t>
            </a:fld>
            <a:endParaRPr lang="hi-IN" dirty="0"/>
          </a:p>
        </p:txBody>
      </p:sp>
      <p:pic>
        <p:nvPicPr>
          <p:cNvPr id="6" name="Picture 5">
            <a:extLst>
              <a:ext uri="{FF2B5EF4-FFF2-40B4-BE49-F238E27FC236}">
                <a16:creationId xmlns:a16="http://schemas.microsoft.com/office/drawing/2014/main" id="{FD929026-F7DD-4FBF-8E8A-648F82178A85}"/>
              </a:ext>
            </a:extLst>
          </p:cNvPr>
          <p:cNvPicPr>
            <a:picLocks noChangeAspect="1"/>
          </p:cNvPicPr>
          <p:nvPr/>
        </p:nvPicPr>
        <p:blipFill>
          <a:blip r:embed="rId2"/>
          <a:stretch>
            <a:fillRect/>
          </a:stretch>
        </p:blipFill>
        <p:spPr>
          <a:xfrm>
            <a:off x="6170662" y="832207"/>
            <a:ext cx="6021338" cy="3371322"/>
          </a:xfrm>
          <a:prstGeom prst="rect">
            <a:avLst/>
          </a:prstGeom>
        </p:spPr>
      </p:pic>
      <p:sp>
        <p:nvSpPr>
          <p:cNvPr id="8" name="TextBox 7">
            <a:extLst>
              <a:ext uri="{FF2B5EF4-FFF2-40B4-BE49-F238E27FC236}">
                <a16:creationId xmlns:a16="http://schemas.microsoft.com/office/drawing/2014/main" id="{C4F573F1-6CA0-464F-BCBA-4BB85F57497A}"/>
              </a:ext>
            </a:extLst>
          </p:cNvPr>
          <p:cNvSpPr txBox="1"/>
          <p:nvPr/>
        </p:nvSpPr>
        <p:spPr>
          <a:xfrm>
            <a:off x="105310" y="976760"/>
            <a:ext cx="5990690" cy="1661993"/>
          </a:xfrm>
          <a:prstGeom prst="rect">
            <a:avLst/>
          </a:prstGeom>
          <a:noFill/>
        </p:spPr>
        <p:txBody>
          <a:bodyPr wrap="square">
            <a:spAutoFit/>
          </a:bodyPr>
          <a:lstStyle/>
          <a:p>
            <a:pPr marL="285750" indent="-285750" algn="l">
              <a:buFont typeface="Wingdings" panose="05000000000000000000" pitchFamily="2" charset="2"/>
              <a:buChar char="ü"/>
            </a:pPr>
            <a:r>
              <a:rPr lang="en-US" sz="1700" b="1" i="0" u="none" strike="noStrike" baseline="0" dirty="0">
                <a:latin typeface="Calibri" panose="020F0502020204030204" pitchFamily="34" charset="0"/>
              </a:rPr>
              <a:t>GROUP BY </a:t>
            </a:r>
            <a:r>
              <a:rPr lang="en-US" sz="1700" b="0" i="0" u="none" strike="noStrike" baseline="0" dirty="0">
                <a:latin typeface="Calibri" panose="020F0502020204030204" pitchFamily="34" charset="0"/>
              </a:rPr>
              <a:t>statement is used to arrange identical data into groups.</a:t>
            </a:r>
          </a:p>
          <a:p>
            <a:pPr marL="285750" indent="-285750" algn="l">
              <a:buFont typeface="Wingdings" panose="05000000000000000000" pitchFamily="2" charset="2"/>
              <a:buChar char="ü"/>
            </a:pPr>
            <a:r>
              <a:rPr lang="en-US" sz="1700" b="1" i="0" u="none" strike="noStrike" baseline="0" dirty="0">
                <a:latin typeface="Calibri" panose="020F0502020204030204" pitchFamily="34" charset="0"/>
              </a:rPr>
              <a:t>GROUP BY </a:t>
            </a:r>
            <a:r>
              <a:rPr lang="en-US" sz="1700" b="0" i="0" u="none" strike="noStrike" baseline="0" dirty="0">
                <a:latin typeface="Calibri" panose="020F0502020204030204" pitchFamily="34" charset="0"/>
              </a:rPr>
              <a:t>statement is used with the SQL SELECT statement.</a:t>
            </a:r>
          </a:p>
          <a:p>
            <a:pPr marL="285750" indent="-285750" algn="l">
              <a:buFont typeface="Wingdings" panose="05000000000000000000" pitchFamily="2" charset="2"/>
              <a:buChar char="ü"/>
            </a:pPr>
            <a:r>
              <a:rPr lang="en-US" sz="1700" b="1" i="0" u="none" strike="noStrike" baseline="0" dirty="0">
                <a:latin typeface="Calibri" panose="020F0502020204030204" pitchFamily="34" charset="0"/>
              </a:rPr>
              <a:t>GROUP BY </a:t>
            </a:r>
            <a:r>
              <a:rPr lang="en-US" sz="1700" b="0" i="0" u="none" strike="noStrike" baseline="0" dirty="0">
                <a:latin typeface="Calibri" panose="020F0502020204030204" pitchFamily="34" charset="0"/>
              </a:rPr>
              <a:t>statement follows the WHERE clause in a SELECT statement and precedes the ORDER BY clause.</a:t>
            </a:r>
          </a:p>
          <a:p>
            <a:pPr marL="285750" indent="-285750" algn="l">
              <a:buFont typeface="Wingdings" panose="05000000000000000000" pitchFamily="2" charset="2"/>
              <a:buChar char="ü"/>
            </a:pPr>
            <a:r>
              <a:rPr lang="en-US" sz="1700" b="1" i="0" u="none" strike="noStrike" baseline="0" dirty="0">
                <a:latin typeface="Calibri" panose="020F0502020204030204" pitchFamily="34" charset="0"/>
              </a:rPr>
              <a:t>GROUP BY </a:t>
            </a:r>
            <a:r>
              <a:rPr lang="en-US" sz="1700" b="0" i="0" u="none" strike="noStrike" baseline="0" dirty="0">
                <a:latin typeface="Calibri" panose="020F0502020204030204" pitchFamily="34" charset="0"/>
              </a:rPr>
              <a:t>statement is used with aggregation function.</a:t>
            </a:r>
            <a:endParaRPr lang="en-US" sz="1700" dirty="0"/>
          </a:p>
        </p:txBody>
      </p:sp>
      <p:sp>
        <p:nvSpPr>
          <p:cNvPr id="10" name="TextBox 9">
            <a:extLst>
              <a:ext uri="{FF2B5EF4-FFF2-40B4-BE49-F238E27FC236}">
                <a16:creationId xmlns:a16="http://schemas.microsoft.com/office/drawing/2014/main" id="{A07DD773-7F45-4464-AED9-0035DBA1201E}"/>
              </a:ext>
            </a:extLst>
          </p:cNvPr>
          <p:cNvSpPr txBox="1"/>
          <p:nvPr/>
        </p:nvSpPr>
        <p:spPr>
          <a:xfrm>
            <a:off x="105310" y="3429000"/>
            <a:ext cx="5741956" cy="1400383"/>
          </a:xfrm>
          <a:prstGeom prst="rect">
            <a:avLst/>
          </a:prstGeom>
          <a:noFill/>
        </p:spPr>
        <p:txBody>
          <a:bodyPr wrap="square">
            <a:spAutoFit/>
          </a:bodyPr>
          <a:lstStyle/>
          <a:p>
            <a:pPr marL="285750" indent="-285750">
              <a:buFont typeface="Wingdings" panose="05000000000000000000" pitchFamily="2" charset="2"/>
              <a:buChar char="ü"/>
            </a:pPr>
            <a:r>
              <a:rPr lang="en-US" sz="1700" b="1" dirty="0">
                <a:latin typeface="Calibri" panose="020F0502020204030204" pitchFamily="34" charset="0"/>
              </a:rPr>
              <a:t>HAVING</a:t>
            </a:r>
            <a:r>
              <a:rPr lang="en-US" sz="1700" dirty="0">
                <a:latin typeface="Calibri" panose="020F0502020204030204" pitchFamily="34" charset="0"/>
              </a:rPr>
              <a:t> clause is used to specify a search condition for a </a:t>
            </a:r>
          </a:p>
          <a:p>
            <a:r>
              <a:rPr lang="en-US" sz="1700" dirty="0">
                <a:latin typeface="Calibri" panose="020F0502020204030204" pitchFamily="34" charset="0"/>
              </a:rPr>
              <a:t>      Group or an aggregate.</a:t>
            </a:r>
          </a:p>
          <a:p>
            <a:pPr marL="285750" indent="-285750">
              <a:buFont typeface="Wingdings" panose="05000000000000000000" pitchFamily="2" charset="2"/>
              <a:buChar char="ü"/>
            </a:pPr>
            <a:r>
              <a:rPr lang="en-US" sz="1700" b="1" dirty="0">
                <a:latin typeface="Calibri" panose="020F0502020204030204" pitchFamily="34" charset="0"/>
              </a:rPr>
              <a:t>Having</a:t>
            </a:r>
            <a:r>
              <a:rPr lang="en-US" sz="1700" dirty="0">
                <a:latin typeface="Calibri" panose="020F0502020204030204" pitchFamily="34" charset="0"/>
              </a:rPr>
              <a:t> is used in a GROUP BY clause. If you are not using GROUP BY clause then you can use HAVING function like a WHERE clause</a:t>
            </a:r>
          </a:p>
        </p:txBody>
      </p:sp>
      <p:sp>
        <p:nvSpPr>
          <p:cNvPr id="12" name="TextBox 11">
            <a:extLst>
              <a:ext uri="{FF2B5EF4-FFF2-40B4-BE49-F238E27FC236}">
                <a16:creationId xmlns:a16="http://schemas.microsoft.com/office/drawing/2014/main" id="{DF80194E-4731-4F8E-BF1F-291371C4225B}"/>
              </a:ext>
            </a:extLst>
          </p:cNvPr>
          <p:cNvSpPr txBox="1"/>
          <p:nvPr/>
        </p:nvSpPr>
        <p:spPr>
          <a:xfrm>
            <a:off x="4995809" y="5119756"/>
            <a:ext cx="6911940" cy="877163"/>
          </a:xfrm>
          <a:prstGeom prst="rect">
            <a:avLst/>
          </a:prstGeom>
          <a:noFill/>
        </p:spPr>
        <p:txBody>
          <a:bodyPr wrap="square">
            <a:spAutoFit/>
          </a:bodyPr>
          <a:lstStyle/>
          <a:p>
            <a:pPr marL="285750" indent="-285750" algn="l">
              <a:buFont typeface="Wingdings" panose="05000000000000000000" pitchFamily="2" charset="2"/>
              <a:buChar char="ü"/>
            </a:pPr>
            <a:r>
              <a:rPr lang="en-US" sz="1700" b="1" dirty="0">
                <a:latin typeface="Calibri" panose="020F0502020204030204" pitchFamily="34" charset="0"/>
              </a:rPr>
              <a:t>ORDER BY</a:t>
            </a:r>
            <a:r>
              <a:rPr lang="en-US" sz="1700" dirty="0">
                <a:latin typeface="Calibri" panose="020F0502020204030204" pitchFamily="34" charset="0"/>
              </a:rPr>
              <a:t> clause sorts the result-set in ascending or descending order.</a:t>
            </a:r>
          </a:p>
          <a:p>
            <a:pPr marL="285750" indent="-285750" algn="l">
              <a:buFont typeface="Wingdings" panose="05000000000000000000" pitchFamily="2" charset="2"/>
              <a:buChar char="ü"/>
            </a:pPr>
            <a:r>
              <a:rPr lang="en-US" sz="1700" dirty="0">
                <a:latin typeface="Calibri" panose="020F0502020204030204" pitchFamily="34" charset="0"/>
              </a:rPr>
              <a:t>It sorts the records in ascending order by default. DESC keyword is used to sort the records in descending order.</a:t>
            </a:r>
          </a:p>
        </p:txBody>
      </p:sp>
    </p:spTree>
    <p:extLst>
      <p:ext uri="{BB962C8B-B14F-4D97-AF65-F5344CB8AC3E}">
        <p14:creationId xmlns:p14="http://schemas.microsoft.com/office/powerpoint/2010/main" val="36805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E61E19-5C55-4AA5-980E-D800F4502768}"/>
              </a:ext>
            </a:extLst>
          </p:cNvPr>
          <p:cNvSpPr>
            <a:spLocks noGrp="1"/>
          </p:cNvSpPr>
          <p:nvPr>
            <p:ph type="title"/>
          </p:nvPr>
        </p:nvSpPr>
        <p:spPr/>
        <p:txBody>
          <a:bodyPr/>
          <a:lstStyle/>
          <a:p>
            <a:r>
              <a:rPr lang="en-US" dirty="0"/>
              <a:t>SQL Aggregate Functions</a:t>
            </a:r>
          </a:p>
        </p:txBody>
      </p:sp>
      <p:sp>
        <p:nvSpPr>
          <p:cNvPr id="4" name="Slide Number Placeholder 3">
            <a:extLst>
              <a:ext uri="{FF2B5EF4-FFF2-40B4-BE49-F238E27FC236}">
                <a16:creationId xmlns:a16="http://schemas.microsoft.com/office/drawing/2014/main" id="{73504D53-1D8F-4BD8-B34A-EB2B6366ED98}"/>
              </a:ext>
            </a:extLst>
          </p:cNvPr>
          <p:cNvSpPr>
            <a:spLocks noGrp="1"/>
          </p:cNvSpPr>
          <p:nvPr>
            <p:ph type="sldNum" sz="quarter" idx="12"/>
          </p:nvPr>
        </p:nvSpPr>
        <p:spPr/>
        <p:txBody>
          <a:bodyPr/>
          <a:lstStyle/>
          <a:p>
            <a:fld id="{C7F1B9D8-1D95-44B3-9E1C-E404196FC055}" type="slidenum">
              <a:rPr lang="hi-IN" smtClean="0"/>
              <a:pPr/>
              <a:t>11</a:t>
            </a:fld>
            <a:endParaRPr lang="hi-IN" dirty="0"/>
          </a:p>
        </p:txBody>
      </p:sp>
      <p:pic>
        <p:nvPicPr>
          <p:cNvPr id="6" name="Picture 5">
            <a:extLst>
              <a:ext uri="{FF2B5EF4-FFF2-40B4-BE49-F238E27FC236}">
                <a16:creationId xmlns:a16="http://schemas.microsoft.com/office/drawing/2014/main" id="{4A3FD215-D967-44CD-9F44-113208181506}"/>
              </a:ext>
            </a:extLst>
          </p:cNvPr>
          <p:cNvPicPr>
            <a:picLocks noChangeAspect="1"/>
          </p:cNvPicPr>
          <p:nvPr/>
        </p:nvPicPr>
        <p:blipFill>
          <a:blip r:embed="rId2"/>
          <a:stretch>
            <a:fillRect/>
          </a:stretch>
        </p:blipFill>
        <p:spPr>
          <a:xfrm>
            <a:off x="6593854" y="893958"/>
            <a:ext cx="5495404" cy="2670539"/>
          </a:xfrm>
          <a:prstGeom prst="rect">
            <a:avLst/>
          </a:prstGeom>
        </p:spPr>
      </p:pic>
      <p:sp>
        <p:nvSpPr>
          <p:cNvPr id="8" name="TextBox 7">
            <a:extLst>
              <a:ext uri="{FF2B5EF4-FFF2-40B4-BE49-F238E27FC236}">
                <a16:creationId xmlns:a16="http://schemas.microsoft.com/office/drawing/2014/main" id="{115741CC-4EB9-4D4E-961B-9C22BD382C00}"/>
              </a:ext>
            </a:extLst>
          </p:cNvPr>
          <p:cNvSpPr txBox="1"/>
          <p:nvPr/>
        </p:nvSpPr>
        <p:spPr>
          <a:xfrm>
            <a:off x="72360" y="828845"/>
            <a:ext cx="6521494" cy="1400383"/>
          </a:xfrm>
          <a:prstGeom prst="rect">
            <a:avLst/>
          </a:prstGeom>
          <a:noFill/>
        </p:spPr>
        <p:txBody>
          <a:bodyPr wrap="square">
            <a:spAutoFit/>
          </a:bodyPr>
          <a:lstStyle/>
          <a:p>
            <a:pPr algn="l"/>
            <a:r>
              <a:rPr lang="en-US" sz="1700" b="1" i="0" u="none" strike="noStrike" baseline="0" dirty="0">
                <a:latin typeface="Calibri" panose="020F0502020204030204" pitchFamily="34" charset="0"/>
              </a:rPr>
              <a:t>COUNT</a:t>
            </a:r>
            <a:r>
              <a:rPr lang="en-US" sz="1700" b="0" i="0" u="none" strike="noStrike" baseline="0" dirty="0">
                <a:latin typeface="Calibri" panose="020F0502020204030204" pitchFamily="34" charset="0"/>
              </a:rPr>
              <a:t> function is used to Count the number of rows in a database table. It can work on both numeric and non-numeric data types.</a:t>
            </a:r>
          </a:p>
          <a:p>
            <a:pPr algn="l"/>
            <a:endParaRPr lang="en-US" sz="1700" b="0" i="0" u="none" strike="noStrike" baseline="0" dirty="0">
              <a:latin typeface="Calibri" panose="020F0502020204030204" pitchFamily="34" charset="0"/>
            </a:endParaRPr>
          </a:p>
          <a:p>
            <a:pPr algn="l"/>
            <a:r>
              <a:rPr lang="en-US" sz="1700" b="1" i="0" u="none" strike="noStrike" baseline="0" dirty="0">
                <a:latin typeface="Calibri" panose="020F0502020204030204" pitchFamily="34" charset="0"/>
              </a:rPr>
              <a:t>COUNT</a:t>
            </a:r>
            <a:r>
              <a:rPr lang="en-US" sz="1700" b="0" i="0" u="none" strike="noStrike" baseline="0" dirty="0">
                <a:latin typeface="Calibri" panose="020F0502020204030204" pitchFamily="34" charset="0"/>
              </a:rPr>
              <a:t> function uses the COUNT(*) that returns the count of all the rows in a specified table. COUNT(*) considers duplicate and Null.</a:t>
            </a:r>
            <a:endParaRPr lang="en-US" sz="1700" dirty="0"/>
          </a:p>
        </p:txBody>
      </p:sp>
      <p:sp>
        <p:nvSpPr>
          <p:cNvPr id="10" name="TextBox 9">
            <a:extLst>
              <a:ext uri="{FF2B5EF4-FFF2-40B4-BE49-F238E27FC236}">
                <a16:creationId xmlns:a16="http://schemas.microsoft.com/office/drawing/2014/main" id="{F54CDABE-8AA8-4169-97AE-54CB971D9420}"/>
              </a:ext>
            </a:extLst>
          </p:cNvPr>
          <p:cNvSpPr txBox="1"/>
          <p:nvPr/>
        </p:nvSpPr>
        <p:spPr>
          <a:xfrm>
            <a:off x="102742" y="2657885"/>
            <a:ext cx="6107986" cy="615553"/>
          </a:xfrm>
          <a:prstGeom prst="rect">
            <a:avLst/>
          </a:prstGeom>
          <a:noFill/>
        </p:spPr>
        <p:txBody>
          <a:bodyPr wrap="square">
            <a:spAutoFit/>
          </a:bodyPr>
          <a:lstStyle/>
          <a:p>
            <a:pPr algn="l"/>
            <a:r>
              <a:rPr lang="en-US" sz="1700" b="1" dirty="0">
                <a:latin typeface="Calibri" panose="020F0502020204030204" pitchFamily="34" charset="0"/>
              </a:rPr>
              <a:t>SUM</a:t>
            </a:r>
            <a:r>
              <a:rPr lang="en-US" sz="1700" dirty="0">
                <a:latin typeface="Calibri" panose="020F0502020204030204" pitchFamily="34" charset="0"/>
              </a:rPr>
              <a:t> function is used to calculate the sum of all selected columns. It works on numeric fields only.</a:t>
            </a:r>
          </a:p>
        </p:txBody>
      </p:sp>
      <p:sp>
        <p:nvSpPr>
          <p:cNvPr id="12" name="TextBox 11">
            <a:extLst>
              <a:ext uri="{FF2B5EF4-FFF2-40B4-BE49-F238E27FC236}">
                <a16:creationId xmlns:a16="http://schemas.microsoft.com/office/drawing/2014/main" id="{8AF2E4E5-38AF-4259-BAC7-408CEC26078F}"/>
              </a:ext>
            </a:extLst>
          </p:cNvPr>
          <p:cNvSpPr txBox="1"/>
          <p:nvPr/>
        </p:nvSpPr>
        <p:spPr>
          <a:xfrm>
            <a:off x="236748" y="3781736"/>
            <a:ext cx="6297618" cy="877163"/>
          </a:xfrm>
          <a:prstGeom prst="rect">
            <a:avLst/>
          </a:prstGeom>
          <a:noFill/>
        </p:spPr>
        <p:txBody>
          <a:bodyPr wrap="square">
            <a:spAutoFit/>
          </a:bodyPr>
          <a:lstStyle/>
          <a:p>
            <a:pPr algn="l"/>
            <a:r>
              <a:rPr lang="en-US" sz="1700" b="1" dirty="0">
                <a:latin typeface="Calibri" panose="020F0502020204030204" pitchFamily="34" charset="0"/>
              </a:rPr>
              <a:t>AVG</a:t>
            </a:r>
            <a:r>
              <a:rPr lang="en-US" sz="1700" dirty="0">
                <a:latin typeface="Calibri" panose="020F0502020204030204" pitchFamily="34" charset="0"/>
              </a:rPr>
              <a:t> function is used to calculate the average value of the</a:t>
            </a:r>
          </a:p>
          <a:p>
            <a:pPr algn="l"/>
            <a:r>
              <a:rPr lang="en-US" sz="1700" dirty="0">
                <a:latin typeface="Calibri" panose="020F0502020204030204" pitchFamily="34" charset="0"/>
              </a:rPr>
              <a:t>numeric type. AVG function returns the average of all non-Null values.</a:t>
            </a:r>
          </a:p>
        </p:txBody>
      </p:sp>
      <p:sp>
        <p:nvSpPr>
          <p:cNvPr id="14" name="TextBox 13">
            <a:extLst>
              <a:ext uri="{FF2B5EF4-FFF2-40B4-BE49-F238E27FC236}">
                <a16:creationId xmlns:a16="http://schemas.microsoft.com/office/drawing/2014/main" id="{3568CDD6-ED11-4F1A-8A80-9CF75E13D855}"/>
              </a:ext>
            </a:extLst>
          </p:cNvPr>
          <p:cNvSpPr txBox="1"/>
          <p:nvPr/>
        </p:nvSpPr>
        <p:spPr>
          <a:xfrm>
            <a:off x="6084014" y="4350445"/>
            <a:ext cx="6107986" cy="877163"/>
          </a:xfrm>
          <a:prstGeom prst="rect">
            <a:avLst/>
          </a:prstGeom>
          <a:noFill/>
        </p:spPr>
        <p:txBody>
          <a:bodyPr wrap="square">
            <a:spAutoFit/>
          </a:bodyPr>
          <a:lstStyle/>
          <a:p>
            <a:pPr algn="l"/>
            <a:r>
              <a:rPr lang="en-US" sz="1700" b="1" dirty="0">
                <a:latin typeface="Calibri" panose="020F0502020204030204" pitchFamily="34" charset="0"/>
              </a:rPr>
              <a:t>MAX</a:t>
            </a:r>
            <a:r>
              <a:rPr lang="en-US" sz="1700" dirty="0">
                <a:latin typeface="Calibri" panose="020F0502020204030204" pitchFamily="34" charset="0"/>
              </a:rPr>
              <a:t> function is used to find the maximum value of a certain column. This  function determines the largest value of all selected values of a column.</a:t>
            </a:r>
          </a:p>
        </p:txBody>
      </p:sp>
      <p:sp>
        <p:nvSpPr>
          <p:cNvPr id="16" name="TextBox 15">
            <a:extLst>
              <a:ext uri="{FF2B5EF4-FFF2-40B4-BE49-F238E27FC236}">
                <a16:creationId xmlns:a16="http://schemas.microsoft.com/office/drawing/2014/main" id="{EDC11379-5AA7-41ED-9042-C6CFD6287576}"/>
              </a:ext>
            </a:extLst>
          </p:cNvPr>
          <p:cNvSpPr txBox="1"/>
          <p:nvPr/>
        </p:nvSpPr>
        <p:spPr>
          <a:xfrm>
            <a:off x="2620959" y="5656265"/>
            <a:ext cx="6720597" cy="615553"/>
          </a:xfrm>
          <a:prstGeom prst="rect">
            <a:avLst/>
          </a:prstGeom>
          <a:noFill/>
        </p:spPr>
        <p:txBody>
          <a:bodyPr wrap="square">
            <a:spAutoFit/>
          </a:bodyPr>
          <a:lstStyle/>
          <a:p>
            <a:pPr algn="l"/>
            <a:r>
              <a:rPr lang="en-US" sz="1700" b="1" dirty="0">
                <a:latin typeface="Calibri" panose="020F0502020204030204" pitchFamily="34" charset="0"/>
              </a:rPr>
              <a:t>MIN</a:t>
            </a:r>
            <a:r>
              <a:rPr lang="en-US" sz="1700" dirty="0">
                <a:latin typeface="Calibri" panose="020F0502020204030204" pitchFamily="34" charset="0"/>
              </a:rPr>
              <a:t> function is used to find the minimum value of a certain Column. This function determines the smallest value of all selected values of a column</a:t>
            </a:r>
          </a:p>
        </p:txBody>
      </p:sp>
    </p:spTree>
    <p:extLst>
      <p:ext uri="{BB962C8B-B14F-4D97-AF65-F5344CB8AC3E}">
        <p14:creationId xmlns:p14="http://schemas.microsoft.com/office/powerpoint/2010/main" val="227603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12C56-40AD-BC68-0F51-9DF72E4FC777}"/>
              </a:ext>
            </a:extLst>
          </p:cNvPr>
          <p:cNvSpPr txBox="1"/>
          <p:nvPr/>
        </p:nvSpPr>
        <p:spPr>
          <a:xfrm>
            <a:off x="372437" y="1176658"/>
            <a:ext cx="6107986" cy="369332"/>
          </a:xfrm>
          <a:prstGeom prst="rect">
            <a:avLst/>
          </a:prstGeom>
          <a:noFill/>
        </p:spPr>
        <p:txBody>
          <a:bodyPr wrap="square">
            <a:spAutoFit/>
          </a:bodyPr>
          <a:lstStyle>
            <a:defPPr>
              <a:defRPr lang="en-US"/>
            </a:defPPr>
            <a:lvl1pPr>
              <a:defRPr b="1" i="0">
                <a:solidFill>
                  <a:srgbClr val="000000"/>
                </a:solidFill>
                <a:effectLst/>
                <a:latin typeface="Segoe UI" panose="020B0502040204020203" pitchFamily="34" charset="0"/>
              </a:defRPr>
            </a:lvl1pPr>
          </a:lstStyle>
          <a:p>
            <a:r>
              <a:rPr lang="en-US" dirty="0"/>
              <a:t>CREATE TABLE</a:t>
            </a:r>
          </a:p>
        </p:txBody>
      </p:sp>
      <p:sp>
        <p:nvSpPr>
          <p:cNvPr id="8" name="Rectangle 1">
            <a:extLst>
              <a:ext uri="{FF2B5EF4-FFF2-40B4-BE49-F238E27FC236}">
                <a16:creationId xmlns:a16="http://schemas.microsoft.com/office/drawing/2014/main" id="{9F906D7C-B829-C624-1288-2AB8D0C224E8}"/>
              </a:ext>
            </a:extLst>
          </p:cNvPr>
          <p:cNvSpPr>
            <a:spLocks noChangeArrowheads="1"/>
          </p:cNvSpPr>
          <p:nvPr/>
        </p:nvSpPr>
        <p:spPr bwMode="auto">
          <a:xfrm>
            <a:off x="384423" y="1592764"/>
            <a:ext cx="86885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CREATE TABLE</a:t>
            </a:r>
            <a:r>
              <a:rPr kumimoji="0" lang="en-US" altLang="en-US" b="0" i="0" u="none" strike="noStrike" cap="none" normalizeH="0" baseline="0" dirty="0">
                <a:ln>
                  <a:noFill/>
                </a:ln>
                <a:solidFill>
                  <a:srgbClr val="000000"/>
                </a:solidFill>
                <a:effectLst/>
                <a:latin typeface="Verdana" panose="020B0604030504040204" pitchFamily="34" charset="0"/>
              </a:rPr>
              <a:t> statement is used to create a new table in a database.</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515ABD0-2F0B-E1F4-20F9-34458F6BA0CD}"/>
              </a:ext>
            </a:extLst>
          </p:cNvPr>
          <p:cNvSpPr txBox="1"/>
          <p:nvPr/>
        </p:nvSpPr>
        <p:spPr>
          <a:xfrm>
            <a:off x="463108" y="2456935"/>
            <a:ext cx="6107986"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new_table_name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 column2,...</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existing_table_name</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endParaRPr lang="en-US" dirty="0"/>
          </a:p>
        </p:txBody>
      </p:sp>
    </p:spTree>
    <p:extLst>
      <p:ext uri="{BB962C8B-B14F-4D97-AF65-F5344CB8AC3E}">
        <p14:creationId xmlns:p14="http://schemas.microsoft.com/office/powerpoint/2010/main" val="370722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D90F34-8FC2-1426-1110-AD3BACAE1374}"/>
              </a:ext>
            </a:extLst>
          </p:cNvPr>
          <p:cNvSpPr>
            <a:spLocks noGrp="1"/>
          </p:cNvSpPr>
          <p:nvPr>
            <p:ph type="sldNum" sz="quarter" idx="12"/>
          </p:nvPr>
        </p:nvSpPr>
        <p:spPr/>
        <p:txBody>
          <a:bodyPr/>
          <a:lstStyle/>
          <a:p>
            <a:fld id="{C7F1B9D8-1D95-44B3-9E1C-E404196FC055}" type="slidenum">
              <a:rPr lang="hi-IN" smtClean="0"/>
              <a:pPr/>
              <a:t>13</a:t>
            </a:fld>
            <a:endParaRPr lang="hi-IN" dirty="0"/>
          </a:p>
        </p:txBody>
      </p:sp>
      <p:sp>
        <p:nvSpPr>
          <p:cNvPr id="6" name="TextBox 5">
            <a:extLst>
              <a:ext uri="{FF2B5EF4-FFF2-40B4-BE49-F238E27FC236}">
                <a16:creationId xmlns:a16="http://schemas.microsoft.com/office/drawing/2014/main" id="{F388B8C8-CBFE-859D-8AB9-286D02D7E4CC}"/>
              </a:ext>
            </a:extLst>
          </p:cNvPr>
          <p:cNvSpPr txBox="1"/>
          <p:nvPr/>
        </p:nvSpPr>
        <p:spPr>
          <a:xfrm>
            <a:off x="649841" y="1207482"/>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UPDATE Statement</a:t>
            </a:r>
          </a:p>
        </p:txBody>
      </p:sp>
      <p:sp>
        <p:nvSpPr>
          <p:cNvPr id="8" name="TextBox 7">
            <a:extLst>
              <a:ext uri="{FF2B5EF4-FFF2-40B4-BE49-F238E27FC236}">
                <a16:creationId xmlns:a16="http://schemas.microsoft.com/office/drawing/2014/main" id="{B734F25C-0D1F-71ED-8162-6FCD2618E0C7}"/>
              </a:ext>
            </a:extLst>
          </p:cNvPr>
          <p:cNvSpPr txBox="1"/>
          <p:nvPr/>
        </p:nvSpPr>
        <p:spPr>
          <a:xfrm>
            <a:off x="649841" y="1978447"/>
            <a:ext cx="6107986" cy="92333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UPDATE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SET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US" dirty="0"/>
          </a:p>
        </p:txBody>
      </p:sp>
      <p:sp>
        <p:nvSpPr>
          <p:cNvPr id="10" name="TextBox 9">
            <a:extLst>
              <a:ext uri="{FF2B5EF4-FFF2-40B4-BE49-F238E27FC236}">
                <a16:creationId xmlns:a16="http://schemas.microsoft.com/office/drawing/2014/main" id="{73A0E164-0E9B-016B-B37A-44E4678341CA}"/>
              </a:ext>
            </a:extLst>
          </p:cNvPr>
          <p:cNvSpPr txBox="1"/>
          <p:nvPr/>
        </p:nvSpPr>
        <p:spPr>
          <a:xfrm>
            <a:off x="649841" y="3586892"/>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Insert Statement</a:t>
            </a:r>
          </a:p>
        </p:txBody>
      </p:sp>
      <p:sp>
        <p:nvSpPr>
          <p:cNvPr id="12" name="TextBox 11">
            <a:extLst>
              <a:ext uri="{FF2B5EF4-FFF2-40B4-BE49-F238E27FC236}">
                <a16:creationId xmlns:a16="http://schemas.microsoft.com/office/drawing/2014/main" id="{5695532D-C77F-A63A-CB40-614F3D400F10}"/>
              </a:ext>
            </a:extLst>
          </p:cNvPr>
          <p:cNvSpPr txBox="1"/>
          <p:nvPr/>
        </p:nvSpPr>
        <p:spPr>
          <a:xfrm>
            <a:off x="526549" y="4475067"/>
            <a:ext cx="7507841"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INSERT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INTO</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column3</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VALUES</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value3</a:t>
            </a:r>
            <a:r>
              <a:rPr lang="en-US" b="0" i="0" dirty="0">
                <a:solidFill>
                  <a:srgbClr val="000000"/>
                </a:solidFill>
                <a:effectLst/>
                <a:latin typeface="Consolas" panose="020B0609020204030204" pitchFamily="49" charset="0"/>
              </a:rPr>
              <a:t>, ...);</a:t>
            </a:r>
            <a:endParaRPr lang="en-US" dirty="0"/>
          </a:p>
        </p:txBody>
      </p:sp>
    </p:spTree>
    <p:extLst>
      <p:ext uri="{BB962C8B-B14F-4D97-AF65-F5344CB8AC3E}">
        <p14:creationId xmlns:p14="http://schemas.microsoft.com/office/powerpoint/2010/main" val="79219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5093D6-43EB-654A-5EB6-7BCA57ACC91A}"/>
              </a:ext>
            </a:extLst>
          </p:cNvPr>
          <p:cNvSpPr txBox="1"/>
          <p:nvPr/>
        </p:nvSpPr>
        <p:spPr>
          <a:xfrm>
            <a:off x="475180" y="1310223"/>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SELECT</a:t>
            </a:r>
          </a:p>
        </p:txBody>
      </p:sp>
      <p:sp>
        <p:nvSpPr>
          <p:cNvPr id="8" name="TextBox 7">
            <a:extLst>
              <a:ext uri="{FF2B5EF4-FFF2-40B4-BE49-F238E27FC236}">
                <a16:creationId xmlns:a16="http://schemas.microsoft.com/office/drawing/2014/main" id="{CD750BBE-6D19-BAE0-72C1-709CEEB72FC5}"/>
              </a:ext>
            </a:extLst>
          </p:cNvPr>
          <p:cNvSpPr txBox="1"/>
          <p:nvPr/>
        </p:nvSpPr>
        <p:spPr>
          <a:xfrm>
            <a:off x="475180" y="1885576"/>
            <a:ext cx="6107986" cy="369332"/>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endParaRPr lang="en-US" dirty="0"/>
          </a:p>
        </p:txBody>
      </p:sp>
      <p:sp>
        <p:nvSpPr>
          <p:cNvPr id="10" name="TextBox 9">
            <a:extLst>
              <a:ext uri="{FF2B5EF4-FFF2-40B4-BE49-F238E27FC236}">
                <a16:creationId xmlns:a16="http://schemas.microsoft.com/office/drawing/2014/main" id="{423B5A25-D38A-1882-A340-73F130082112}"/>
              </a:ext>
            </a:extLst>
          </p:cNvPr>
          <p:cNvSpPr txBox="1"/>
          <p:nvPr/>
        </p:nvSpPr>
        <p:spPr>
          <a:xfrm>
            <a:off x="472611" y="2564216"/>
            <a:ext cx="7168794"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endParaRPr lang="en-US" dirty="0"/>
          </a:p>
        </p:txBody>
      </p:sp>
      <p:sp>
        <p:nvSpPr>
          <p:cNvPr id="12" name="TextBox 11">
            <a:extLst>
              <a:ext uri="{FF2B5EF4-FFF2-40B4-BE49-F238E27FC236}">
                <a16:creationId xmlns:a16="http://schemas.microsoft.com/office/drawing/2014/main" id="{5CCB2B25-91F3-0646-664C-56FE7F434553}"/>
              </a:ext>
            </a:extLst>
          </p:cNvPr>
          <p:cNvSpPr txBox="1"/>
          <p:nvPr/>
        </p:nvSpPr>
        <p:spPr>
          <a:xfrm>
            <a:off x="472611" y="3672212"/>
            <a:ext cx="6107986"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DISTINCT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endParaRPr lang="en-US" dirty="0"/>
          </a:p>
        </p:txBody>
      </p:sp>
      <p:sp>
        <p:nvSpPr>
          <p:cNvPr id="24" name="TextBox 23">
            <a:extLst>
              <a:ext uri="{FF2B5EF4-FFF2-40B4-BE49-F238E27FC236}">
                <a16:creationId xmlns:a16="http://schemas.microsoft.com/office/drawing/2014/main" id="{1E319106-0517-A908-83C0-F4DB5D46A85D}"/>
              </a:ext>
            </a:extLst>
          </p:cNvPr>
          <p:cNvSpPr txBox="1"/>
          <p:nvPr/>
        </p:nvSpPr>
        <p:spPr>
          <a:xfrm>
            <a:off x="472611" y="4666109"/>
            <a:ext cx="6467582" cy="92333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dirty="0">
                <a:solidFill>
                  <a:srgbClr val="0000CD"/>
                </a:solidFill>
                <a:latin typeface="Consolas" panose="020B0609020204030204" pitchFamily="49" charset="0"/>
              </a:rPr>
              <a:t>function</a:t>
            </a:r>
            <a:r>
              <a:rPr lang="en-US" b="0" i="0" dirty="0">
                <a:solidFill>
                  <a:srgbClr val="000000"/>
                </a:solidFill>
                <a:effectLst/>
                <a:latin typeface="Consolas" panose="020B0609020204030204" pitchFamily="49" charset="0"/>
              </a:rPr>
              <a:t>(</a:t>
            </a:r>
            <a:r>
              <a:rPr lang="en-US" b="0" i="1" dirty="0" err="1">
                <a:solidFill>
                  <a:srgbClr val="000000"/>
                </a:solidFill>
                <a:effectLst/>
                <a:latin typeface="Consolas" panose="020B0609020204030204" pitchFamily="49" charset="0"/>
              </a:rPr>
              <a:t>column_name</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423737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69891A-436A-59B6-D3FD-5902C802E5B5}"/>
              </a:ext>
            </a:extLst>
          </p:cNvPr>
          <p:cNvSpPr>
            <a:spLocks noGrp="1"/>
          </p:cNvSpPr>
          <p:nvPr>
            <p:ph type="sldNum" sz="quarter" idx="12"/>
          </p:nvPr>
        </p:nvSpPr>
        <p:spPr/>
        <p:txBody>
          <a:bodyPr/>
          <a:lstStyle/>
          <a:p>
            <a:fld id="{C7F1B9D8-1D95-44B3-9E1C-E404196FC055}" type="slidenum">
              <a:rPr lang="hi-IN" smtClean="0"/>
              <a:pPr/>
              <a:t>15</a:t>
            </a:fld>
            <a:endParaRPr lang="hi-IN" dirty="0"/>
          </a:p>
        </p:txBody>
      </p:sp>
      <p:sp>
        <p:nvSpPr>
          <p:cNvPr id="5" name="TextBox 4">
            <a:extLst>
              <a:ext uri="{FF2B5EF4-FFF2-40B4-BE49-F238E27FC236}">
                <a16:creationId xmlns:a16="http://schemas.microsoft.com/office/drawing/2014/main" id="{DF0D2D94-E41C-C417-D829-DA5E07C55448}"/>
              </a:ext>
            </a:extLst>
          </p:cNvPr>
          <p:cNvSpPr txBox="1"/>
          <p:nvPr/>
        </p:nvSpPr>
        <p:spPr>
          <a:xfrm>
            <a:off x="467473" y="1853534"/>
            <a:ext cx="6107986" cy="923330"/>
          </a:xfrm>
          <a:prstGeom prst="rect">
            <a:avLst/>
          </a:prstGeom>
          <a:noFill/>
        </p:spPr>
        <p:txBody>
          <a:bodyPr wrap="square">
            <a:spAutoFit/>
          </a:bodyPr>
          <a:lstStyle/>
          <a:p>
            <a:r>
              <a:rPr lang="en-US" b="0" i="0">
                <a:solidFill>
                  <a:srgbClr val="0000CD"/>
                </a:solidFill>
                <a:effectLst/>
                <a:latin typeface="Consolas" panose="020B0609020204030204" pitchFamily="49" charset="0"/>
              </a:rPr>
              <a:t>SELECT</a:t>
            </a:r>
            <a:r>
              <a:rPr lang="en-US" b="0" i="0">
                <a:solidFill>
                  <a:srgbClr val="000000"/>
                </a:solidFill>
                <a:effectLst/>
                <a:latin typeface="Consolas" panose="020B0609020204030204" pitchFamily="49" charset="0"/>
              </a:rPr>
              <a:t> </a:t>
            </a:r>
            <a:r>
              <a:rPr lang="en-US" b="0" i="0">
                <a:solidFill>
                  <a:srgbClr val="0000CD"/>
                </a:solidFill>
                <a:effectLst/>
                <a:latin typeface="Consolas" panose="020B0609020204030204" pitchFamily="49" charset="0"/>
              </a:rPr>
              <a:t>TOP</a:t>
            </a:r>
            <a:r>
              <a:rPr lang="en-US" b="0" i="0">
                <a:solidFill>
                  <a:srgbClr val="000000"/>
                </a:solidFill>
                <a:effectLst/>
                <a:latin typeface="Consolas" panose="020B0609020204030204" pitchFamily="49" charset="0"/>
              </a:rPr>
              <a:t> </a:t>
            </a:r>
            <a:r>
              <a:rPr lang="en-US" b="0" i="1">
                <a:solidFill>
                  <a:srgbClr val="000000"/>
                </a:solidFill>
                <a:effectLst/>
                <a:latin typeface="Consolas" panose="020B0609020204030204" pitchFamily="49" charset="0"/>
              </a:rPr>
              <a:t>number</a:t>
            </a:r>
            <a:r>
              <a:rPr lang="en-US" b="0" i="0">
                <a:solidFill>
                  <a:srgbClr val="000000"/>
                </a:solidFill>
                <a:effectLst/>
                <a:latin typeface="Consolas" panose="020B0609020204030204" pitchFamily="49" charset="0"/>
              </a:rPr>
              <a:t>|</a:t>
            </a:r>
            <a:r>
              <a:rPr lang="en-US" b="0" i="1">
                <a:solidFill>
                  <a:srgbClr val="0000CD"/>
                </a:solidFill>
                <a:effectLst/>
                <a:latin typeface="Consolas" panose="020B0609020204030204" pitchFamily="49" charset="0"/>
              </a:rPr>
              <a:t>percent</a:t>
            </a:r>
            <a:r>
              <a:rPr lang="en-US" b="0" i="0">
                <a:solidFill>
                  <a:srgbClr val="000000"/>
                </a:solidFill>
                <a:effectLst/>
                <a:latin typeface="Consolas" panose="020B0609020204030204" pitchFamily="49" charset="0"/>
              </a:rPr>
              <a:t> </a:t>
            </a:r>
            <a:r>
              <a:rPr lang="en-US" b="0" i="1">
                <a:solidFill>
                  <a:srgbClr val="000000"/>
                </a:solidFill>
                <a:effectLst/>
                <a:latin typeface="Consolas" panose="020B0609020204030204" pitchFamily="49" charset="0"/>
              </a:rPr>
              <a:t>column_name(s)</a:t>
            </a:r>
            <a:br>
              <a:rPr lang="en-US"/>
            </a:br>
            <a:r>
              <a:rPr lang="en-US" b="0" i="0">
                <a:solidFill>
                  <a:srgbClr val="0000CD"/>
                </a:solidFill>
                <a:effectLst/>
                <a:latin typeface="Consolas" panose="020B0609020204030204" pitchFamily="49" charset="0"/>
              </a:rPr>
              <a:t>FROM</a:t>
            </a:r>
            <a:r>
              <a:rPr lang="en-US" b="0" i="0">
                <a:solidFill>
                  <a:srgbClr val="000000"/>
                </a:solidFill>
                <a:effectLst/>
                <a:latin typeface="Consolas" panose="020B0609020204030204" pitchFamily="49" charset="0"/>
              </a:rPr>
              <a:t> </a:t>
            </a:r>
            <a:r>
              <a:rPr lang="en-US" b="0" i="1">
                <a:solidFill>
                  <a:srgbClr val="000000"/>
                </a:solidFill>
                <a:effectLst/>
                <a:latin typeface="Consolas" panose="020B0609020204030204" pitchFamily="49" charset="0"/>
              </a:rPr>
              <a:t>table_name</a:t>
            </a:r>
            <a:br>
              <a:rPr lang="en-US" b="0" i="1">
                <a:solidFill>
                  <a:srgbClr val="000000"/>
                </a:solidFill>
                <a:effectLst/>
                <a:latin typeface="Consolas" panose="020B0609020204030204" pitchFamily="49" charset="0"/>
              </a:rPr>
            </a:br>
            <a:r>
              <a:rPr lang="en-US" b="0" i="0">
                <a:solidFill>
                  <a:srgbClr val="0000CD"/>
                </a:solidFill>
                <a:effectLst/>
                <a:latin typeface="Consolas" panose="020B0609020204030204" pitchFamily="49" charset="0"/>
              </a:rPr>
              <a:t>WHERE</a:t>
            </a:r>
            <a:r>
              <a:rPr lang="en-US" b="0" i="0">
                <a:solidFill>
                  <a:srgbClr val="000000"/>
                </a:solidFill>
                <a:effectLst/>
                <a:latin typeface="Consolas" panose="020B0609020204030204" pitchFamily="49" charset="0"/>
              </a:rPr>
              <a:t> </a:t>
            </a:r>
            <a:r>
              <a:rPr lang="en-US" b="0" i="1">
                <a:solidFill>
                  <a:srgbClr val="000000"/>
                </a:solidFill>
                <a:effectLst/>
                <a:latin typeface="Consolas" panose="020B0609020204030204" pitchFamily="49" charset="0"/>
              </a:rPr>
              <a:t>condition</a:t>
            </a:r>
            <a:r>
              <a:rPr lang="en-US" b="0" i="0">
                <a:solidFill>
                  <a:srgbClr val="000000"/>
                </a:solidFill>
                <a:effectLst/>
                <a:latin typeface="Consolas" panose="020B0609020204030204" pitchFamily="49" charset="0"/>
              </a:rPr>
              <a:t>;</a:t>
            </a:r>
            <a:endParaRPr lang="en-US" dirty="0"/>
          </a:p>
        </p:txBody>
      </p:sp>
      <p:graphicFrame>
        <p:nvGraphicFramePr>
          <p:cNvPr id="6" name="Table 5">
            <a:extLst>
              <a:ext uri="{FF2B5EF4-FFF2-40B4-BE49-F238E27FC236}">
                <a16:creationId xmlns:a16="http://schemas.microsoft.com/office/drawing/2014/main" id="{3EDD9FB6-8C41-A425-2CAC-14EA9F3ABC48}"/>
              </a:ext>
            </a:extLst>
          </p:cNvPr>
          <p:cNvGraphicFramePr>
            <a:graphicFrameLocks noGrp="1"/>
          </p:cNvGraphicFramePr>
          <p:nvPr/>
        </p:nvGraphicFramePr>
        <p:xfrm>
          <a:off x="572761" y="4452107"/>
          <a:ext cx="4491564" cy="1828800"/>
        </p:xfrm>
        <a:graphic>
          <a:graphicData uri="http://schemas.openxmlformats.org/drawingml/2006/table">
            <a:tbl>
              <a:tblPr/>
              <a:tblGrid>
                <a:gridCol w="2245782">
                  <a:extLst>
                    <a:ext uri="{9D8B030D-6E8A-4147-A177-3AD203B41FA5}">
                      <a16:colId xmlns:a16="http://schemas.microsoft.com/office/drawing/2014/main" val="3964125677"/>
                    </a:ext>
                  </a:extLst>
                </a:gridCol>
                <a:gridCol w="2245782">
                  <a:extLst>
                    <a:ext uri="{9D8B030D-6E8A-4147-A177-3AD203B41FA5}">
                      <a16:colId xmlns:a16="http://schemas.microsoft.com/office/drawing/2014/main" val="2415991950"/>
                    </a:ext>
                  </a:extLst>
                </a:gridCol>
              </a:tblGrid>
              <a:tr h="0">
                <a:tc>
                  <a:txBody>
                    <a:bodyPr/>
                    <a:lstStyle/>
                    <a:p>
                      <a:pPr algn="l"/>
                      <a:r>
                        <a:rPr lang="en-US" b="0">
                          <a:effectLst/>
                        </a:rPr>
                        <a:t>Keyword</a:t>
                      </a:r>
                    </a:p>
                  </a:txBody>
                  <a:tcPr marL="152400" marR="152400" marT="76200" marB="76200" anchor="ctr">
                    <a:lnL>
                      <a:noFill/>
                    </a:lnL>
                    <a:lnR>
                      <a:noFill/>
                    </a:lnR>
                    <a:lnT>
                      <a:noFill/>
                    </a:lnT>
                    <a:lnB>
                      <a:noFill/>
                    </a:lnB>
                    <a:solidFill>
                      <a:srgbClr val="F8FAFF"/>
                    </a:solidFill>
                  </a:tcPr>
                </a:tc>
                <a:tc>
                  <a:txBody>
                    <a:bodyPr/>
                    <a:lstStyle/>
                    <a:p>
                      <a:pPr algn="l"/>
                      <a:r>
                        <a:rPr lang="en-US" b="0">
                          <a:effectLst/>
                        </a:rPr>
                        <a:t>Database System</a:t>
                      </a:r>
                    </a:p>
                  </a:txBody>
                  <a:tcPr marL="152400" marR="152400" marT="76200" marB="76200" anchor="ctr">
                    <a:lnL>
                      <a:noFill/>
                    </a:lnL>
                    <a:lnR>
                      <a:noFill/>
                    </a:lnR>
                    <a:lnT>
                      <a:noFill/>
                    </a:lnT>
                    <a:lnB>
                      <a:noFill/>
                    </a:lnB>
                    <a:solidFill>
                      <a:srgbClr val="F8FAFF"/>
                    </a:solidFill>
                  </a:tcPr>
                </a:tc>
                <a:extLst>
                  <a:ext uri="{0D108BD9-81ED-4DB2-BD59-A6C34878D82A}">
                    <a16:rowId xmlns:a16="http://schemas.microsoft.com/office/drawing/2014/main" val="3960084473"/>
                  </a:ext>
                </a:extLst>
              </a:tr>
              <a:tr h="0">
                <a:tc>
                  <a:txBody>
                    <a:bodyPr/>
                    <a:lstStyle/>
                    <a:p>
                      <a:r>
                        <a:rPr lang="en-US">
                          <a:effectLst/>
                        </a:rPr>
                        <a:t>TOP</a:t>
                      </a:r>
                    </a:p>
                  </a:txBody>
                  <a:tcPr marL="152400" marR="152400" marT="76200" marB="76200" anchor="ctr">
                    <a:lnL>
                      <a:noFill/>
                    </a:lnL>
                    <a:lnR>
                      <a:noFill/>
                    </a:lnR>
                    <a:lnT>
                      <a:noFill/>
                    </a:lnT>
                    <a:lnB>
                      <a:noFill/>
                    </a:lnB>
                    <a:solidFill>
                      <a:srgbClr val="F8FAFF"/>
                    </a:solidFill>
                  </a:tcPr>
                </a:tc>
                <a:tc>
                  <a:txBody>
                    <a:bodyPr/>
                    <a:lstStyle/>
                    <a:p>
                      <a:r>
                        <a:rPr lang="en-US" dirty="0">
                          <a:effectLst/>
                        </a:rPr>
                        <a:t>SQL Server, MS Access</a:t>
                      </a:r>
                    </a:p>
                  </a:txBody>
                  <a:tcPr marL="152400" marR="152400" marT="76200" marB="76200" anchor="ctr">
                    <a:lnL>
                      <a:noFill/>
                    </a:lnL>
                    <a:lnR>
                      <a:noFill/>
                    </a:lnR>
                    <a:lnT>
                      <a:noFill/>
                    </a:lnT>
                    <a:lnB>
                      <a:noFill/>
                    </a:lnB>
                    <a:solidFill>
                      <a:srgbClr val="F8FAFF"/>
                    </a:solidFill>
                  </a:tcPr>
                </a:tc>
                <a:extLst>
                  <a:ext uri="{0D108BD9-81ED-4DB2-BD59-A6C34878D82A}">
                    <a16:rowId xmlns:a16="http://schemas.microsoft.com/office/drawing/2014/main" val="1217920539"/>
                  </a:ext>
                </a:extLst>
              </a:tr>
              <a:tr h="0">
                <a:tc>
                  <a:txBody>
                    <a:bodyPr/>
                    <a:lstStyle/>
                    <a:p>
                      <a:r>
                        <a:rPr lang="en-US">
                          <a:effectLst/>
                        </a:rPr>
                        <a:t>LIMIT</a:t>
                      </a:r>
                    </a:p>
                  </a:txBody>
                  <a:tcPr marL="152400" marR="152400" marT="76200" marB="76200" anchor="ctr">
                    <a:lnL>
                      <a:noFill/>
                    </a:lnL>
                    <a:lnR>
                      <a:noFill/>
                    </a:lnR>
                    <a:lnT>
                      <a:noFill/>
                    </a:lnT>
                    <a:lnB>
                      <a:noFill/>
                    </a:lnB>
                    <a:solidFill>
                      <a:srgbClr val="F8FAFF"/>
                    </a:solidFill>
                  </a:tcPr>
                </a:tc>
                <a:tc>
                  <a:txBody>
                    <a:bodyPr/>
                    <a:lstStyle/>
                    <a:p>
                      <a:r>
                        <a:rPr lang="en-US" dirty="0">
                          <a:effectLst/>
                        </a:rPr>
                        <a:t>MySQL, PostgreSQL, SQLite</a:t>
                      </a:r>
                    </a:p>
                  </a:txBody>
                  <a:tcPr marL="152400" marR="152400" marT="76200" marB="76200" anchor="ctr">
                    <a:lnL>
                      <a:noFill/>
                    </a:lnL>
                    <a:lnR>
                      <a:noFill/>
                    </a:lnR>
                    <a:lnT>
                      <a:noFill/>
                    </a:lnT>
                    <a:lnB>
                      <a:noFill/>
                    </a:lnB>
                    <a:solidFill>
                      <a:srgbClr val="F8FAFF"/>
                    </a:solidFill>
                  </a:tcPr>
                </a:tc>
                <a:extLst>
                  <a:ext uri="{0D108BD9-81ED-4DB2-BD59-A6C34878D82A}">
                    <a16:rowId xmlns:a16="http://schemas.microsoft.com/office/drawing/2014/main" val="2533930952"/>
                  </a:ext>
                </a:extLst>
              </a:tr>
            </a:tbl>
          </a:graphicData>
        </a:graphic>
      </p:graphicFrame>
      <p:sp>
        <p:nvSpPr>
          <p:cNvPr id="7" name="TextBox 6">
            <a:extLst>
              <a:ext uri="{FF2B5EF4-FFF2-40B4-BE49-F238E27FC236}">
                <a16:creationId xmlns:a16="http://schemas.microsoft.com/office/drawing/2014/main" id="{4E30F332-33DA-92E9-F84E-D8F1326B1797}"/>
              </a:ext>
            </a:extLst>
          </p:cNvPr>
          <p:cNvSpPr txBox="1"/>
          <p:nvPr/>
        </p:nvSpPr>
        <p:spPr>
          <a:xfrm>
            <a:off x="488021" y="2914696"/>
            <a:ext cx="6349428"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br>
              <a:rPr lang="en-US" dirty="0"/>
            </a:br>
            <a:r>
              <a:rPr lang="en-US" b="0" i="0" dirty="0">
                <a:solidFill>
                  <a:srgbClr val="0000CD"/>
                </a:solidFill>
                <a:effectLst/>
                <a:latin typeface="Consolas" panose="020B0609020204030204" pitchFamily="49" charset="0"/>
              </a:rPr>
              <a:t>LIMIT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number</a:t>
            </a:r>
            <a:r>
              <a:rPr lang="en-US" b="0" i="0" dirty="0">
                <a:solidFill>
                  <a:srgbClr val="000000"/>
                </a:solidFill>
                <a:effectLst/>
                <a:latin typeface="Consolas" panose="020B0609020204030204" pitchFamily="49" charset="0"/>
              </a:rPr>
              <a:t>;</a:t>
            </a:r>
            <a:endParaRPr lang="en-US" dirty="0"/>
          </a:p>
        </p:txBody>
      </p:sp>
      <p:sp>
        <p:nvSpPr>
          <p:cNvPr id="8" name="TextBox 7">
            <a:extLst>
              <a:ext uri="{FF2B5EF4-FFF2-40B4-BE49-F238E27FC236}">
                <a16:creationId xmlns:a16="http://schemas.microsoft.com/office/drawing/2014/main" id="{78DDDB35-7456-4CB1-BA7B-A3EE6BFB6EA2}"/>
              </a:ext>
            </a:extLst>
          </p:cNvPr>
          <p:cNvSpPr txBox="1"/>
          <p:nvPr/>
        </p:nvSpPr>
        <p:spPr>
          <a:xfrm>
            <a:off x="475180" y="1310223"/>
            <a:ext cx="6107986" cy="369332"/>
          </a:xfrm>
          <a:prstGeom prst="rect">
            <a:avLst/>
          </a:prstGeom>
          <a:noFill/>
        </p:spPr>
        <p:txBody>
          <a:bodyPr wrap="square">
            <a:spAutoFit/>
          </a:bodyPr>
          <a:lstStyle/>
          <a:p>
            <a:pPr algn="l"/>
            <a:r>
              <a:rPr lang="en-US" b="1" dirty="0">
                <a:solidFill>
                  <a:srgbClr val="000000"/>
                </a:solidFill>
                <a:latin typeface="Segoe UI" panose="020B0502040204020203" pitchFamily="34" charset="0"/>
              </a:rPr>
              <a:t>Select with TOP / LIMIT </a:t>
            </a:r>
            <a:endParaRPr lang="en-US"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15598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5093D6-43EB-654A-5EB6-7BCA57ACC91A}"/>
              </a:ext>
            </a:extLst>
          </p:cNvPr>
          <p:cNvSpPr txBox="1"/>
          <p:nvPr/>
        </p:nvSpPr>
        <p:spPr>
          <a:xfrm>
            <a:off x="475180" y="1310223"/>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SELECT with WHERE </a:t>
            </a:r>
          </a:p>
        </p:txBody>
      </p:sp>
      <p:sp>
        <p:nvSpPr>
          <p:cNvPr id="16" name="TextBox 15">
            <a:extLst>
              <a:ext uri="{FF2B5EF4-FFF2-40B4-BE49-F238E27FC236}">
                <a16:creationId xmlns:a16="http://schemas.microsoft.com/office/drawing/2014/main" id="{EA51BB72-7881-D98D-409F-A0601BCD988E}"/>
              </a:ext>
            </a:extLst>
          </p:cNvPr>
          <p:cNvSpPr txBox="1"/>
          <p:nvPr/>
        </p:nvSpPr>
        <p:spPr>
          <a:xfrm>
            <a:off x="475180" y="1951672"/>
            <a:ext cx="6584021" cy="1477328"/>
          </a:xfrm>
          <a:prstGeom prst="rect">
            <a:avLst/>
          </a:prstGeom>
          <a:noFill/>
        </p:spPr>
        <p:txBody>
          <a:bodyPr wrap="square">
            <a:spAutoFit/>
          </a:bodyPr>
          <a:lstStyle/>
          <a:p>
            <a:pPr algn="l"/>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condition1</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condition2</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condition3 ...</a:t>
            </a:r>
            <a:r>
              <a:rPr lang="en-US" b="0" i="0" dirty="0">
                <a:solidFill>
                  <a:srgbClr val="000000"/>
                </a:solidFill>
                <a:effectLst/>
                <a:latin typeface="Consolas" panose="020B0609020204030204" pitchFamily="49" charset="0"/>
              </a:rPr>
              <a:t>;</a:t>
            </a:r>
          </a:p>
          <a:p>
            <a:br>
              <a:rPr lang="en-US" dirty="0"/>
            </a:br>
            <a:endParaRPr lang="en-US" dirty="0"/>
          </a:p>
        </p:txBody>
      </p:sp>
      <p:sp>
        <p:nvSpPr>
          <p:cNvPr id="3" name="TextBox 2">
            <a:extLst>
              <a:ext uri="{FF2B5EF4-FFF2-40B4-BE49-F238E27FC236}">
                <a16:creationId xmlns:a16="http://schemas.microsoft.com/office/drawing/2014/main" id="{9AC5ED5D-3ED3-EB3E-7617-FBDCD679B6C8}"/>
              </a:ext>
            </a:extLst>
          </p:cNvPr>
          <p:cNvSpPr txBox="1"/>
          <p:nvPr/>
        </p:nvSpPr>
        <p:spPr>
          <a:xfrm>
            <a:off x="475179" y="3298878"/>
            <a:ext cx="6584021" cy="92333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condition1</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OR</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condition2</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OR</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condition3 ...</a:t>
            </a:r>
            <a:r>
              <a:rPr lang="en-US" b="0" i="0" dirty="0">
                <a:solidFill>
                  <a:srgbClr val="000000"/>
                </a:solidFill>
                <a:effectLst/>
                <a:latin typeface="Consolas" panose="020B0609020204030204" pitchFamily="49" charset="0"/>
              </a:rPr>
              <a:t>;</a:t>
            </a:r>
            <a:endParaRPr lang="en-US" dirty="0"/>
          </a:p>
        </p:txBody>
      </p:sp>
      <p:sp>
        <p:nvSpPr>
          <p:cNvPr id="5" name="TextBox 4">
            <a:extLst>
              <a:ext uri="{FF2B5EF4-FFF2-40B4-BE49-F238E27FC236}">
                <a16:creationId xmlns:a16="http://schemas.microsoft.com/office/drawing/2014/main" id="{09A9259E-79D3-88C0-1568-9B783492AFD8}"/>
              </a:ext>
            </a:extLst>
          </p:cNvPr>
          <p:cNvSpPr txBox="1"/>
          <p:nvPr/>
        </p:nvSpPr>
        <p:spPr>
          <a:xfrm>
            <a:off x="475179" y="4639186"/>
            <a:ext cx="6107986" cy="92333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05150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84F40A-427E-AC5B-8A75-9B0C44A11FA4}"/>
              </a:ext>
            </a:extLst>
          </p:cNvPr>
          <p:cNvSpPr txBox="1"/>
          <p:nvPr/>
        </p:nvSpPr>
        <p:spPr>
          <a:xfrm>
            <a:off x="475180" y="1310223"/>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SELECT with LIKE</a:t>
            </a:r>
          </a:p>
        </p:txBody>
      </p:sp>
      <p:sp>
        <p:nvSpPr>
          <p:cNvPr id="7" name="TextBox 6">
            <a:extLst>
              <a:ext uri="{FF2B5EF4-FFF2-40B4-BE49-F238E27FC236}">
                <a16:creationId xmlns:a16="http://schemas.microsoft.com/office/drawing/2014/main" id="{03335CA9-9297-D089-4524-4A7D3E5CB3FF}"/>
              </a:ext>
            </a:extLst>
          </p:cNvPr>
          <p:cNvSpPr txBox="1"/>
          <p:nvPr/>
        </p:nvSpPr>
        <p:spPr>
          <a:xfrm>
            <a:off x="475180" y="1906528"/>
            <a:ext cx="6107986" cy="92333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 column2,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LIKE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pattern</a:t>
            </a:r>
            <a:r>
              <a:rPr lang="en-US" b="0" i="0" dirty="0">
                <a:solidFill>
                  <a:srgbClr val="000000"/>
                </a:solidFill>
                <a:effectLst/>
                <a:latin typeface="Consolas" panose="020B0609020204030204" pitchFamily="49" charset="0"/>
              </a:rPr>
              <a:t>;</a:t>
            </a:r>
            <a:endParaRPr lang="en-US" dirty="0"/>
          </a:p>
        </p:txBody>
      </p:sp>
      <p:graphicFrame>
        <p:nvGraphicFramePr>
          <p:cNvPr id="8" name="Table 7">
            <a:extLst>
              <a:ext uri="{FF2B5EF4-FFF2-40B4-BE49-F238E27FC236}">
                <a16:creationId xmlns:a16="http://schemas.microsoft.com/office/drawing/2014/main" id="{897C895B-27C1-F796-E28F-1FD333090146}"/>
              </a:ext>
            </a:extLst>
          </p:cNvPr>
          <p:cNvGraphicFramePr>
            <a:graphicFrameLocks noGrp="1"/>
          </p:cNvGraphicFramePr>
          <p:nvPr/>
        </p:nvGraphicFramePr>
        <p:xfrm>
          <a:off x="5190072" y="1494889"/>
          <a:ext cx="6635484" cy="4351336"/>
        </p:xfrm>
        <a:graphic>
          <a:graphicData uri="http://schemas.openxmlformats.org/drawingml/2006/table">
            <a:tbl>
              <a:tblPr/>
              <a:tblGrid>
                <a:gridCol w="3317742">
                  <a:extLst>
                    <a:ext uri="{9D8B030D-6E8A-4147-A177-3AD203B41FA5}">
                      <a16:colId xmlns:a16="http://schemas.microsoft.com/office/drawing/2014/main" val="372429524"/>
                    </a:ext>
                  </a:extLst>
                </a:gridCol>
                <a:gridCol w="3317742">
                  <a:extLst>
                    <a:ext uri="{9D8B030D-6E8A-4147-A177-3AD203B41FA5}">
                      <a16:colId xmlns:a16="http://schemas.microsoft.com/office/drawing/2014/main" val="2244205755"/>
                    </a:ext>
                  </a:extLst>
                </a:gridCol>
              </a:tblGrid>
              <a:tr h="320716">
                <a:tc>
                  <a:txBody>
                    <a:bodyPr/>
                    <a:lstStyle/>
                    <a:p>
                      <a:pPr algn="l" fontAlgn="t"/>
                      <a:r>
                        <a:rPr lang="en-US" sz="1500" b="1">
                          <a:effectLst/>
                        </a:rPr>
                        <a:t>LIKE Operator</a:t>
                      </a:r>
                    </a:p>
                  </a:txBody>
                  <a:tcPr marL="8668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b="1" dirty="0">
                          <a:effectLst/>
                        </a:rPr>
                        <a:t>Description</a:t>
                      </a:r>
                    </a:p>
                  </a:txBody>
                  <a:tcPr marL="4334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61892097"/>
                  </a:ext>
                </a:extLst>
              </a:tr>
              <a:tr h="554752">
                <a:tc>
                  <a:txBody>
                    <a:bodyPr/>
                    <a:lstStyle/>
                    <a:p>
                      <a:pPr algn="l" fontAlgn="t"/>
                      <a:r>
                        <a:rPr lang="en-US" sz="1500">
                          <a:effectLst/>
                        </a:rPr>
                        <a:t>WHERE CustomerName LIKE 'a%'</a:t>
                      </a:r>
                    </a:p>
                  </a:txBody>
                  <a:tcPr marL="8668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Finds any values that starts with "a"</a:t>
                      </a:r>
                    </a:p>
                  </a:txBody>
                  <a:tcPr marL="4334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06629585"/>
                  </a:ext>
                </a:extLst>
              </a:tr>
              <a:tr h="554752">
                <a:tc>
                  <a:txBody>
                    <a:bodyPr/>
                    <a:lstStyle/>
                    <a:p>
                      <a:pPr algn="l" fontAlgn="t"/>
                      <a:r>
                        <a:rPr lang="en-US" sz="1500">
                          <a:effectLst/>
                        </a:rPr>
                        <a:t>WHERE CustomerName LIKE '%a'</a:t>
                      </a:r>
                    </a:p>
                  </a:txBody>
                  <a:tcPr marL="8668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Finds any values that ends with "a"</a:t>
                      </a:r>
                    </a:p>
                  </a:txBody>
                  <a:tcPr marL="4334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94335520"/>
                  </a:ext>
                </a:extLst>
              </a:tr>
              <a:tr h="554752">
                <a:tc>
                  <a:txBody>
                    <a:bodyPr/>
                    <a:lstStyle/>
                    <a:p>
                      <a:pPr algn="l" fontAlgn="t"/>
                      <a:r>
                        <a:rPr lang="en-US" sz="1500">
                          <a:effectLst/>
                        </a:rPr>
                        <a:t>WHERE CustomerName LIKE '%or%'</a:t>
                      </a:r>
                    </a:p>
                  </a:txBody>
                  <a:tcPr marL="8668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Finds any values that have "or" in any position</a:t>
                      </a:r>
                    </a:p>
                  </a:txBody>
                  <a:tcPr marL="4334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23948144"/>
                  </a:ext>
                </a:extLst>
              </a:tr>
              <a:tr h="554752">
                <a:tc>
                  <a:txBody>
                    <a:bodyPr/>
                    <a:lstStyle/>
                    <a:p>
                      <a:pPr algn="l" fontAlgn="t"/>
                      <a:r>
                        <a:rPr lang="en-US" sz="1500">
                          <a:effectLst/>
                        </a:rPr>
                        <a:t>WHERE CustomerName LIKE '_r%'</a:t>
                      </a:r>
                    </a:p>
                  </a:txBody>
                  <a:tcPr marL="8668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Finds any values that have "r" in the second position</a:t>
                      </a:r>
                    </a:p>
                  </a:txBody>
                  <a:tcPr marL="4334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86710465"/>
                  </a:ext>
                </a:extLst>
              </a:tr>
              <a:tr h="1022824">
                <a:tc>
                  <a:txBody>
                    <a:bodyPr/>
                    <a:lstStyle/>
                    <a:p>
                      <a:pPr algn="l" fontAlgn="t"/>
                      <a:r>
                        <a:rPr lang="en-US" sz="1500">
                          <a:effectLst/>
                        </a:rPr>
                        <a:t>WHERE CustomerName LIKE 'a__%'</a:t>
                      </a:r>
                    </a:p>
                  </a:txBody>
                  <a:tcPr marL="8668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Finds any values that starts with "a" and are at least 3 characters in length</a:t>
                      </a:r>
                    </a:p>
                  </a:txBody>
                  <a:tcPr marL="4334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04298330"/>
                  </a:ext>
                </a:extLst>
              </a:tr>
              <a:tr h="788788">
                <a:tc>
                  <a:txBody>
                    <a:bodyPr/>
                    <a:lstStyle/>
                    <a:p>
                      <a:pPr algn="l" fontAlgn="t"/>
                      <a:r>
                        <a:rPr lang="en-US" sz="1500">
                          <a:effectLst/>
                        </a:rPr>
                        <a:t>WHERE ContactName LIKE 'a%o'</a:t>
                      </a:r>
                    </a:p>
                  </a:txBody>
                  <a:tcPr marL="8668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Finds any values that starts with "a" and ends with "o"</a:t>
                      </a:r>
                    </a:p>
                  </a:txBody>
                  <a:tcPr marL="43340" marR="43340" marT="43340" marB="4334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08573613"/>
                  </a:ext>
                </a:extLst>
              </a:tr>
            </a:tbl>
          </a:graphicData>
        </a:graphic>
      </p:graphicFrame>
    </p:spTree>
    <p:extLst>
      <p:ext uri="{BB962C8B-B14F-4D97-AF65-F5344CB8AC3E}">
        <p14:creationId xmlns:p14="http://schemas.microsoft.com/office/powerpoint/2010/main" val="315523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65E4BE-D107-15E6-CBDB-403B4FA846E1}"/>
              </a:ext>
            </a:extLst>
          </p:cNvPr>
          <p:cNvSpPr>
            <a:spLocks noGrp="1"/>
          </p:cNvSpPr>
          <p:nvPr>
            <p:ph type="sldNum" sz="quarter" idx="12"/>
          </p:nvPr>
        </p:nvSpPr>
        <p:spPr/>
        <p:txBody>
          <a:bodyPr/>
          <a:lstStyle/>
          <a:p>
            <a:fld id="{C7F1B9D8-1D95-44B3-9E1C-E404196FC055}" type="slidenum">
              <a:rPr lang="hi-IN" smtClean="0"/>
              <a:pPr/>
              <a:t>18</a:t>
            </a:fld>
            <a:endParaRPr lang="hi-IN" dirty="0"/>
          </a:p>
        </p:txBody>
      </p:sp>
      <p:sp>
        <p:nvSpPr>
          <p:cNvPr id="5" name="TextBox 4">
            <a:extLst>
              <a:ext uri="{FF2B5EF4-FFF2-40B4-BE49-F238E27FC236}">
                <a16:creationId xmlns:a16="http://schemas.microsoft.com/office/drawing/2014/main" id="{502EF075-5641-427D-0D44-A4ABB6AFB9E3}"/>
              </a:ext>
            </a:extLst>
          </p:cNvPr>
          <p:cNvSpPr txBox="1"/>
          <p:nvPr/>
        </p:nvSpPr>
        <p:spPr>
          <a:xfrm>
            <a:off x="475180" y="1310223"/>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SQL IN Syntax</a:t>
            </a:r>
          </a:p>
        </p:txBody>
      </p:sp>
      <p:sp>
        <p:nvSpPr>
          <p:cNvPr id="7" name="TextBox 6">
            <a:extLst>
              <a:ext uri="{FF2B5EF4-FFF2-40B4-BE49-F238E27FC236}">
                <a16:creationId xmlns:a16="http://schemas.microsoft.com/office/drawing/2014/main" id="{EFB94E49-68AD-6EA8-3AFD-F79E11146D8E}"/>
              </a:ext>
            </a:extLst>
          </p:cNvPr>
          <p:cNvSpPr txBox="1"/>
          <p:nvPr/>
        </p:nvSpPr>
        <p:spPr>
          <a:xfrm>
            <a:off x="475180" y="1916802"/>
            <a:ext cx="6107986" cy="923330"/>
          </a:xfrm>
          <a:prstGeom prst="rect">
            <a:avLst/>
          </a:prstGeom>
          <a:noFill/>
        </p:spPr>
        <p:txBody>
          <a:bodyPr wrap="square">
            <a:spAutoFit/>
          </a:bodyPr>
          <a:lstStyle/>
          <a:p>
            <a:r>
              <a:rPr lang="en-US" b="0" i="0">
                <a:solidFill>
                  <a:srgbClr val="0000CD"/>
                </a:solidFill>
                <a:effectLst/>
                <a:latin typeface="Consolas" panose="020B0609020204030204" pitchFamily="49" charset="0"/>
              </a:rPr>
              <a:t>SELECT</a:t>
            </a:r>
            <a:r>
              <a:rPr lang="en-US" b="0" i="0">
                <a:solidFill>
                  <a:srgbClr val="000000"/>
                </a:solidFill>
                <a:effectLst/>
                <a:latin typeface="Consolas" panose="020B0609020204030204" pitchFamily="49" charset="0"/>
              </a:rPr>
              <a:t> </a:t>
            </a:r>
            <a:r>
              <a:rPr lang="en-US" b="0" i="1">
                <a:solidFill>
                  <a:srgbClr val="000000"/>
                </a:solidFill>
                <a:effectLst/>
                <a:latin typeface="Consolas" panose="020B0609020204030204" pitchFamily="49" charset="0"/>
              </a:rPr>
              <a:t>column_name(s)</a:t>
            </a:r>
            <a:br>
              <a:rPr lang="en-US"/>
            </a:br>
            <a:r>
              <a:rPr lang="en-US" b="0" i="0">
                <a:solidFill>
                  <a:srgbClr val="0000CD"/>
                </a:solidFill>
                <a:effectLst/>
                <a:latin typeface="Consolas" panose="020B0609020204030204" pitchFamily="49" charset="0"/>
              </a:rPr>
              <a:t>FROM</a:t>
            </a:r>
            <a:r>
              <a:rPr lang="en-US" b="0" i="0">
                <a:solidFill>
                  <a:srgbClr val="000000"/>
                </a:solidFill>
                <a:effectLst/>
                <a:latin typeface="Consolas" panose="020B0609020204030204" pitchFamily="49" charset="0"/>
              </a:rPr>
              <a:t> </a:t>
            </a:r>
            <a:r>
              <a:rPr lang="en-US" b="0" i="1">
                <a:solidFill>
                  <a:srgbClr val="000000"/>
                </a:solidFill>
                <a:effectLst/>
                <a:latin typeface="Consolas" panose="020B0609020204030204" pitchFamily="49" charset="0"/>
              </a:rPr>
              <a:t>table_name</a:t>
            </a:r>
            <a:br>
              <a:rPr lang="en-US"/>
            </a:br>
            <a:r>
              <a:rPr lang="en-US" b="0" i="0">
                <a:solidFill>
                  <a:srgbClr val="0000CD"/>
                </a:solidFill>
                <a:effectLst/>
                <a:latin typeface="Consolas" panose="020B0609020204030204" pitchFamily="49" charset="0"/>
              </a:rPr>
              <a:t>WHERE</a:t>
            </a:r>
            <a:r>
              <a:rPr lang="en-US" b="0" i="0">
                <a:solidFill>
                  <a:srgbClr val="000000"/>
                </a:solidFill>
                <a:effectLst/>
                <a:latin typeface="Consolas" panose="020B0609020204030204" pitchFamily="49" charset="0"/>
              </a:rPr>
              <a:t> </a:t>
            </a:r>
            <a:r>
              <a:rPr lang="en-US" b="0" i="1">
                <a:solidFill>
                  <a:srgbClr val="000000"/>
                </a:solidFill>
                <a:effectLst/>
                <a:latin typeface="Consolas" panose="020B0609020204030204" pitchFamily="49" charset="0"/>
              </a:rPr>
              <a:t>column_name</a:t>
            </a:r>
            <a:r>
              <a:rPr lang="en-US" b="0" i="0">
                <a:solidFill>
                  <a:srgbClr val="000000"/>
                </a:solidFill>
                <a:effectLst/>
                <a:latin typeface="Consolas" panose="020B0609020204030204" pitchFamily="49" charset="0"/>
              </a:rPr>
              <a:t> </a:t>
            </a:r>
            <a:r>
              <a:rPr lang="en-US" b="0" i="0">
                <a:solidFill>
                  <a:srgbClr val="0000CD"/>
                </a:solidFill>
                <a:effectLst/>
                <a:latin typeface="Consolas" panose="020B0609020204030204" pitchFamily="49" charset="0"/>
              </a:rPr>
              <a:t>IN</a:t>
            </a:r>
            <a:r>
              <a:rPr lang="en-US" b="0" i="0">
                <a:solidFill>
                  <a:srgbClr val="000000"/>
                </a:solidFill>
                <a:effectLst/>
                <a:latin typeface="Consolas" panose="020B0609020204030204" pitchFamily="49" charset="0"/>
              </a:rPr>
              <a:t> (</a:t>
            </a:r>
            <a:r>
              <a:rPr lang="en-US" b="0" i="1">
                <a:solidFill>
                  <a:srgbClr val="000000"/>
                </a:solidFill>
                <a:effectLst/>
                <a:latin typeface="Consolas" panose="020B0609020204030204" pitchFamily="49" charset="0"/>
              </a:rPr>
              <a:t>value1</a:t>
            </a:r>
            <a:r>
              <a:rPr lang="en-US" b="0" i="0">
                <a:solidFill>
                  <a:srgbClr val="000000"/>
                </a:solidFill>
                <a:effectLst/>
                <a:latin typeface="Consolas" panose="020B0609020204030204" pitchFamily="49" charset="0"/>
              </a:rPr>
              <a:t>,</a:t>
            </a:r>
            <a:r>
              <a:rPr lang="en-US" b="0" i="1">
                <a:solidFill>
                  <a:srgbClr val="000000"/>
                </a:solidFill>
                <a:effectLst/>
                <a:latin typeface="Consolas" panose="020B0609020204030204" pitchFamily="49" charset="0"/>
              </a:rPr>
              <a:t> value2</a:t>
            </a:r>
            <a:r>
              <a:rPr lang="en-US" b="0" i="0">
                <a:solidFill>
                  <a:srgbClr val="000000"/>
                </a:solidFill>
                <a:effectLst/>
                <a:latin typeface="Consolas" panose="020B0609020204030204" pitchFamily="49" charset="0"/>
              </a:rPr>
              <a:t>, ...);</a:t>
            </a:r>
            <a:endParaRPr lang="en-US" dirty="0"/>
          </a:p>
        </p:txBody>
      </p:sp>
      <p:sp>
        <p:nvSpPr>
          <p:cNvPr id="9" name="TextBox 8">
            <a:extLst>
              <a:ext uri="{FF2B5EF4-FFF2-40B4-BE49-F238E27FC236}">
                <a16:creationId xmlns:a16="http://schemas.microsoft.com/office/drawing/2014/main" id="{5B3F18CD-C0BD-793A-A04C-CC81E54E3028}"/>
              </a:ext>
            </a:extLst>
          </p:cNvPr>
          <p:cNvSpPr txBox="1"/>
          <p:nvPr/>
        </p:nvSpPr>
        <p:spPr>
          <a:xfrm>
            <a:off x="475180" y="3909988"/>
            <a:ext cx="6107986" cy="92333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1" dirty="0">
                <a:solidFill>
                  <a:srgbClr val="0000CD"/>
                </a:solidFill>
                <a:effectLst/>
                <a:latin typeface="Consolas" panose="020B0609020204030204" pitchFamily="49" charset="0"/>
              </a:rPr>
              <a:t>SELECT</a:t>
            </a:r>
            <a:r>
              <a:rPr lang="en-US" b="0" i="1" dirty="0">
                <a:solidFill>
                  <a:srgbClr val="000000"/>
                </a:solidFill>
                <a:effectLst/>
                <a:latin typeface="Consolas" panose="020B0609020204030204" pitchFamily="49" charset="0"/>
              </a:rPr>
              <a:t> STATEMENT</a:t>
            </a:r>
            <a:r>
              <a:rPr lang="en-US" b="0" i="0" dirty="0">
                <a:solidFill>
                  <a:srgbClr val="000000"/>
                </a:solidFill>
                <a:effectLst/>
                <a:latin typeface="Consolas" panose="020B0609020204030204" pitchFamily="49" charset="0"/>
              </a:rPr>
              <a:t>);</a:t>
            </a:r>
            <a:endParaRPr lang="en-US" dirty="0"/>
          </a:p>
        </p:txBody>
      </p:sp>
      <p:sp>
        <p:nvSpPr>
          <p:cNvPr id="10" name="TextBox 9">
            <a:extLst>
              <a:ext uri="{FF2B5EF4-FFF2-40B4-BE49-F238E27FC236}">
                <a16:creationId xmlns:a16="http://schemas.microsoft.com/office/drawing/2014/main" id="{A44A6C24-2B35-48E1-C884-FB1F6613CAC1}"/>
              </a:ext>
            </a:extLst>
          </p:cNvPr>
          <p:cNvSpPr txBox="1"/>
          <p:nvPr/>
        </p:nvSpPr>
        <p:spPr>
          <a:xfrm>
            <a:off x="475180" y="3429000"/>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SQL IN Syntax with nested Query</a:t>
            </a:r>
          </a:p>
        </p:txBody>
      </p:sp>
    </p:spTree>
    <p:extLst>
      <p:ext uri="{BB962C8B-B14F-4D97-AF65-F5344CB8AC3E}">
        <p14:creationId xmlns:p14="http://schemas.microsoft.com/office/powerpoint/2010/main" val="345279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138603-B10F-6119-F82C-9F80837941A6}"/>
              </a:ext>
            </a:extLst>
          </p:cNvPr>
          <p:cNvSpPr txBox="1"/>
          <p:nvPr/>
        </p:nvSpPr>
        <p:spPr>
          <a:xfrm>
            <a:off x="392986" y="1258853"/>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BETWEEN Syntax</a:t>
            </a:r>
          </a:p>
        </p:txBody>
      </p:sp>
      <p:sp>
        <p:nvSpPr>
          <p:cNvPr id="7" name="Rectangle 1">
            <a:extLst>
              <a:ext uri="{FF2B5EF4-FFF2-40B4-BE49-F238E27FC236}">
                <a16:creationId xmlns:a16="http://schemas.microsoft.com/office/drawing/2014/main" id="{8F66CF2F-7014-A881-71E4-22BD9FF5F9D8}"/>
              </a:ext>
            </a:extLst>
          </p:cNvPr>
          <p:cNvSpPr>
            <a:spLocks noChangeArrowheads="1"/>
          </p:cNvSpPr>
          <p:nvPr/>
        </p:nvSpPr>
        <p:spPr bwMode="auto">
          <a:xfrm>
            <a:off x="392986" y="1775288"/>
            <a:ext cx="1121681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BETWEEN</a:t>
            </a:r>
            <a:r>
              <a:rPr kumimoji="0" lang="en-US" altLang="en-US" sz="1600" b="0" i="0" u="none" strike="noStrike" cap="none" normalizeH="0" baseline="0" dirty="0">
                <a:ln>
                  <a:noFill/>
                </a:ln>
                <a:solidFill>
                  <a:srgbClr val="000000"/>
                </a:solidFill>
                <a:effectLst/>
                <a:latin typeface="Verdana" panose="020B0604030504040204" pitchFamily="34" charset="0"/>
              </a:rPr>
              <a:t> operator selects values within a given range. The values can be numbers, text, or dates.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BETWEEN</a:t>
            </a:r>
            <a:r>
              <a:rPr kumimoji="0" lang="en-US" altLang="en-US" sz="1600" b="0" i="0" u="none" strike="noStrike" cap="none" normalizeH="0" baseline="0" dirty="0">
                <a:ln>
                  <a:noFill/>
                </a:ln>
                <a:solidFill>
                  <a:srgbClr val="000000"/>
                </a:solidFill>
                <a:effectLst/>
                <a:latin typeface="Verdana" panose="020B0604030504040204" pitchFamily="34" charset="0"/>
              </a:rPr>
              <a:t> operator is inclusive: begin and end values are included.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244AFA5-C6F6-5150-711D-8D8727FE7C41}"/>
              </a:ext>
            </a:extLst>
          </p:cNvPr>
          <p:cNvSpPr txBox="1"/>
          <p:nvPr/>
        </p:nvSpPr>
        <p:spPr>
          <a:xfrm>
            <a:off x="392986" y="3020610"/>
            <a:ext cx="6107986" cy="1477328"/>
          </a:xfrm>
          <a:prstGeom prst="rect">
            <a:avLst/>
          </a:prstGeom>
          <a:noFill/>
        </p:spPr>
        <p:txBody>
          <a:bodyPr wrap="square">
            <a:spAutoFit/>
          </a:bodyPr>
          <a:lstStyle/>
          <a:p>
            <a:pPr algn="l"/>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value2;</a:t>
            </a:r>
            <a:endParaRPr lang="en-US" b="0" i="0" dirty="0">
              <a:solidFill>
                <a:srgbClr val="000000"/>
              </a:solidFill>
              <a:effectLst/>
              <a:latin typeface="Consolas" panose="020B0609020204030204" pitchFamily="49" charset="0"/>
            </a:endParaRPr>
          </a:p>
          <a:p>
            <a:br>
              <a:rPr lang="en-US" dirty="0"/>
            </a:br>
            <a:endParaRPr lang="en-US" dirty="0"/>
          </a:p>
        </p:txBody>
      </p:sp>
    </p:spTree>
    <p:extLst>
      <p:ext uri="{BB962C8B-B14F-4D97-AF65-F5344CB8AC3E}">
        <p14:creationId xmlns:p14="http://schemas.microsoft.com/office/powerpoint/2010/main" val="15428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322" y="962817"/>
            <a:ext cx="10713631" cy="4351338"/>
          </a:xfrm>
        </p:spPr>
        <p:txBody>
          <a:bodyPr>
            <a:normAutofit/>
          </a:bodyPr>
          <a:lstStyle/>
          <a:p>
            <a:r>
              <a:rPr lang="en-US" sz="2000" dirty="0"/>
              <a:t>Introduction to SQL</a:t>
            </a:r>
          </a:p>
          <a:p>
            <a:r>
              <a:rPr lang="en-US" sz="2000" dirty="0"/>
              <a:t>SQL Datatypes</a:t>
            </a:r>
          </a:p>
          <a:p>
            <a:r>
              <a:rPr lang="en-US" sz="2000" dirty="0"/>
              <a:t>SQL Commands</a:t>
            </a:r>
          </a:p>
          <a:p>
            <a:r>
              <a:rPr lang="en-US" sz="2000" dirty="0"/>
              <a:t>SQL Operators</a:t>
            </a:r>
          </a:p>
          <a:p>
            <a:r>
              <a:rPr lang="en-US" sz="2000" dirty="0"/>
              <a:t>SQL Clauses</a:t>
            </a:r>
          </a:p>
          <a:p>
            <a:r>
              <a:rPr lang="en-US" sz="2000" dirty="0"/>
              <a:t>SQL Aggregate Functions</a:t>
            </a:r>
          </a:p>
          <a:p>
            <a:r>
              <a:rPr lang="en-US" sz="2000" dirty="0"/>
              <a:t>SQL Joins</a:t>
            </a:r>
          </a:p>
          <a:p>
            <a:r>
              <a:rPr lang="en-US" sz="2000" dirty="0"/>
              <a:t>SQL SET Operators</a:t>
            </a:r>
          </a:p>
        </p:txBody>
      </p:sp>
      <p:sp>
        <p:nvSpPr>
          <p:cNvPr id="3" name="Title 2"/>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fld id="{C7F1B9D8-1D95-44B3-9E1C-E404196FC055}" type="slidenum">
              <a:rPr lang="hi-IN" smtClean="0"/>
              <a:pPr/>
              <a:t>2</a:t>
            </a:fld>
            <a:endParaRPr lang="hi-IN" dirty="0"/>
          </a:p>
        </p:txBody>
      </p:sp>
    </p:spTree>
    <p:extLst>
      <p:ext uri="{BB962C8B-B14F-4D97-AF65-F5344CB8AC3E}">
        <p14:creationId xmlns:p14="http://schemas.microsoft.com/office/powerpoint/2010/main" val="99235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EAD826-4E33-1D96-BBA0-695771E2F279}"/>
              </a:ext>
            </a:extLst>
          </p:cNvPr>
          <p:cNvSpPr txBox="1"/>
          <p:nvPr/>
        </p:nvSpPr>
        <p:spPr>
          <a:xfrm>
            <a:off x="495728" y="1073918"/>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ORDER BY Syntax</a:t>
            </a:r>
          </a:p>
        </p:txBody>
      </p:sp>
      <p:sp>
        <p:nvSpPr>
          <p:cNvPr id="8" name="TextBox 7">
            <a:extLst>
              <a:ext uri="{FF2B5EF4-FFF2-40B4-BE49-F238E27FC236}">
                <a16:creationId xmlns:a16="http://schemas.microsoft.com/office/drawing/2014/main" id="{A1AEB9E2-459C-2F35-823C-C49F5EF5C40D}"/>
              </a:ext>
            </a:extLst>
          </p:cNvPr>
          <p:cNvSpPr txBox="1"/>
          <p:nvPr/>
        </p:nvSpPr>
        <p:spPr>
          <a:xfrm>
            <a:off x="495728" y="1711319"/>
            <a:ext cx="6107986" cy="92333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 column2, ... </a:t>
            </a:r>
            <a:r>
              <a:rPr lang="en-US" b="0" i="0" dirty="0">
                <a:solidFill>
                  <a:srgbClr val="0000CD"/>
                </a:solidFill>
                <a:effectLst/>
                <a:latin typeface="Consolas" panose="020B0609020204030204" pitchFamily="49" charset="0"/>
              </a:rPr>
              <a:t>ASC</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DESC</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08375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2C3C6C-B33C-DA62-B6FC-FA99BB4F34C9}"/>
              </a:ext>
            </a:extLst>
          </p:cNvPr>
          <p:cNvSpPr txBox="1"/>
          <p:nvPr/>
        </p:nvSpPr>
        <p:spPr>
          <a:xfrm>
            <a:off x="485454" y="1094466"/>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SQL GROUP BY Statement</a:t>
            </a:r>
          </a:p>
        </p:txBody>
      </p:sp>
      <p:sp>
        <p:nvSpPr>
          <p:cNvPr id="8" name="TextBox 7">
            <a:extLst>
              <a:ext uri="{FF2B5EF4-FFF2-40B4-BE49-F238E27FC236}">
                <a16:creationId xmlns:a16="http://schemas.microsoft.com/office/drawing/2014/main" id="{1F1C13D0-BE9F-F382-6FE3-01C200C0C574}"/>
              </a:ext>
            </a:extLst>
          </p:cNvPr>
          <p:cNvSpPr txBox="1"/>
          <p:nvPr/>
        </p:nvSpPr>
        <p:spPr>
          <a:xfrm>
            <a:off x="485454" y="1804189"/>
            <a:ext cx="6107986" cy="1477328"/>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br>
              <a:rPr lang="en-US" dirty="0"/>
            </a:br>
            <a:r>
              <a:rPr lang="en-US" b="0" i="0" dirty="0">
                <a:solidFill>
                  <a:srgbClr val="0000CD"/>
                </a:solidFill>
                <a:effectLst/>
                <a:latin typeface="Consolas" panose="020B0609020204030204" pitchFamily="49" charset="0"/>
              </a:rPr>
              <a:t>GROUP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endParaRPr lang="en-US" dirty="0"/>
          </a:p>
        </p:txBody>
      </p:sp>
      <p:sp>
        <p:nvSpPr>
          <p:cNvPr id="9" name="Rectangle 1">
            <a:extLst>
              <a:ext uri="{FF2B5EF4-FFF2-40B4-BE49-F238E27FC236}">
                <a16:creationId xmlns:a16="http://schemas.microsoft.com/office/drawing/2014/main" id="{AC67AD35-4900-84CF-450A-5A2954114AE1}"/>
              </a:ext>
            </a:extLst>
          </p:cNvPr>
          <p:cNvSpPr>
            <a:spLocks noChangeArrowheads="1"/>
          </p:cNvSpPr>
          <p:nvPr/>
        </p:nvSpPr>
        <p:spPr bwMode="auto">
          <a:xfrm>
            <a:off x="485454" y="3879494"/>
            <a:ext cx="11352944"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GROUP BY</a:t>
            </a:r>
            <a:r>
              <a:rPr kumimoji="0" lang="en-US" altLang="en-US" b="0" i="0" u="none" strike="noStrike" cap="none" normalizeH="0" baseline="0" dirty="0">
                <a:ln>
                  <a:noFill/>
                </a:ln>
                <a:solidFill>
                  <a:srgbClr val="000000"/>
                </a:solidFill>
                <a:effectLst/>
                <a:latin typeface="Verdana" panose="020B0604030504040204" pitchFamily="34" charset="0"/>
              </a:rPr>
              <a:t> statement groups rows that have the same values into summary rows, like "find the number of customers in each country".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GROUP BY</a:t>
            </a:r>
            <a:r>
              <a:rPr kumimoji="0" lang="en-US" altLang="en-US" b="0" i="0" u="none" strike="noStrike" cap="none" normalizeH="0" baseline="0" dirty="0">
                <a:ln>
                  <a:noFill/>
                </a:ln>
                <a:solidFill>
                  <a:srgbClr val="000000"/>
                </a:solidFill>
                <a:effectLst/>
                <a:latin typeface="Verdana" panose="020B0604030504040204" pitchFamily="34" charset="0"/>
              </a:rPr>
              <a:t> statement is often used with aggregate functions (</a:t>
            </a:r>
            <a:r>
              <a:rPr kumimoji="0" lang="en-US" altLang="en-US" b="0" i="0" u="none" strike="noStrike" cap="none" normalizeH="0" baseline="0" dirty="0">
                <a:ln>
                  <a:noFill/>
                </a:ln>
                <a:solidFill>
                  <a:srgbClr val="DC143C"/>
                </a:solidFill>
                <a:effectLst/>
                <a:latin typeface="Consolas" panose="020B0609020204030204" pitchFamily="49" charset="0"/>
              </a:rPr>
              <a:t>COUNT()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MAX()</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MIN()</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SUM()</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AVG()</a:t>
            </a:r>
            <a:r>
              <a:rPr kumimoji="0" lang="en-US" altLang="en-US" b="0" i="0" u="none" strike="noStrike" cap="none" normalizeH="0" baseline="0" dirty="0">
                <a:ln>
                  <a:noFill/>
                </a:ln>
                <a:solidFill>
                  <a:srgbClr val="000000"/>
                </a:solidFill>
                <a:effectLst/>
                <a:latin typeface="Verdana" panose="020B0604030504040204" pitchFamily="34" charset="0"/>
              </a:rPr>
              <a:t>) to group the result-set by one or more columns.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955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C826C1-6AF1-37BD-2C37-25845D22471A}"/>
              </a:ext>
            </a:extLst>
          </p:cNvPr>
          <p:cNvSpPr txBox="1"/>
          <p:nvPr/>
        </p:nvSpPr>
        <p:spPr>
          <a:xfrm>
            <a:off x="485453" y="1429788"/>
            <a:ext cx="8874303" cy="2308324"/>
          </a:xfrm>
          <a:prstGeom prst="rect">
            <a:avLst/>
          </a:prstGeom>
          <a:noFill/>
        </p:spPr>
        <p:txBody>
          <a:bodyPr wrap="square">
            <a:spAutoFit/>
          </a:bodyPr>
          <a:lstStyle/>
          <a:p>
            <a:endParaRPr lang="en-US" b="1" i="0" dirty="0">
              <a:solidFill>
                <a:srgbClr val="000000"/>
              </a:solidFill>
              <a:effectLst/>
              <a:latin typeface="Nunito" pitchFamily="2" charset="0"/>
            </a:endParaRPr>
          </a:p>
          <a:p>
            <a:pPr marL="285750" indent="-285750">
              <a:buFont typeface="Arial" panose="020B0604020202020204" pitchFamily="34" charset="0"/>
              <a:buChar char="•"/>
            </a:pPr>
            <a:r>
              <a:rPr lang="en-US" b="1" i="0" dirty="0">
                <a:solidFill>
                  <a:srgbClr val="000000"/>
                </a:solidFill>
                <a:effectLst/>
                <a:latin typeface="Nunito" pitchFamily="2" charset="0"/>
              </a:rPr>
              <a:t>SQL HAVING clause</a:t>
            </a:r>
            <a:r>
              <a:rPr lang="en-US" b="0" i="0" dirty="0">
                <a:solidFill>
                  <a:srgbClr val="000000"/>
                </a:solidFill>
                <a:effectLst/>
                <a:latin typeface="Nunito" pitchFamily="2" charset="0"/>
              </a:rPr>
              <a:t> is similar to the WHERE clause.</a:t>
            </a:r>
          </a:p>
          <a:p>
            <a:pPr marL="285750" indent="-285750">
              <a:buFont typeface="Arial" panose="020B0604020202020204" pitchFamily="34" charset="0"/>
              <a:buChar char="•"/>
            </a:pPr>
            <a:r>
              <a:rPr lang="en-US" b="0" i="0" dirty="0">
                <a:solidFill>
                  <a:srgbClr val="000000"/>
                </a:solidFill>
                <a:effectLst/>
                <a:latin typeface="Nunito" pitchFamily="2" charset="0"/>
              </a:rPr>
              <a:t>they are both used to filter rows in a table based on conditions.</a:t>
            </a:r>
          </a:p>
          <a:p>
            <a:pPr marL="285750" indent="-285750">
              <a:buFont typeface="Arial" panose="020B0604020202020204" pitchFamily="34" charset="0"/>
              <a:buChar char="•"/>
            </a:pPr>
            <a:r>
              <a:rPr lang="en-US" b="0" i="0" dirty="0">
                <a:solidFill>
                  <a:srgbClr val="000000"/>
                </a:solidFill>
                <a:effectLst/>
                <a:latin typeface="Nunito" pitchFamily="2" charset="0"/>
              </a:rPr>
              <a:t> However, the HAVING clause was included in SQL to filter grouped rows instead of single rows. </a:t>
            </a:r>
          </a:p>
          <a:p>
            <a:pPr marL="285750" indent="-285750">
              <a:buFont typeface="Arial" panose="020B0604020202020204" pitchFamily="34" charset="0"/>
              <a:buChar char="•"/>
            </a:pPr>
            <a:r>
              <a:rPr lang="en-US" b="0" i="0" dirty="0">
                <a:solidFill>
                  <a:srgbClr val="000000"/>
                </a:solidFill>
                <a:effectLst/>
                <a:latin typeface="Nunito" pitchFamily="2" charset="0"/>
              </a:rPr>
              <a:t>These rows are grouped together by the GROUP BY clause, so, the HAVING clause must always be followed by the GROUP BY clause.</a:t>
            </a:r>
          </a:p>
          <a:p>
            <a:pPr marL="285750" indent="-285750">
              <a:buFont typeface="Arial" panose="020B0604020202020204" pitchFamily="34" charset="0"/>
              <a:buChar char="•"/>
            </a:pPr>
            <a:r>
              <a:rPr lang="en-US" b="0" i="0" dirty="0">
                <a:solidFill>
                  <a:srgbClr val="000000"/>
                </a:solidFill>
                <a:effectLst/>
                <a:latin typeface="Nunito" pitchFamily="2" charset="0"/>
              </a:rPr>
              <a:t> It can be used with aggregate functions, whereas the WHERE clause cannot.</a:t>
            </a:r>
            <a:endParaRPr lang="en-US" dirty="0"/>
          </a:p>
        </p:txBody>
      </p:sp>
      <p:sp>
        <p:nvSpPr>
          <p:cNvPr id="8" name="TextBox 7">
            <a:extLst>
              <a:ext uri="{FF2B5EF4-FFF2-40B4-BE49-F238E27FC236}">
                <a16:creationId xmlns:a16="http://schemas.microsoft.com/office/drawing/2014/main" id="{176C253F-779A-10D1-C6FF-551443053CF6}"/>
              </a:ext>
            </a:extLst>
          </p:cNvPr>
          <p:cNvSpPr txBox="1"/>
          <p:nvPr/>
        </p:nvSpPr>
        <p:spPr>
          <a:xfrm>
            <a:off x="485453" y="1060456"/>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SQL HAVING Clause</a:t>
            </a:r>
          </a:p>
        </p:txBody>
      </p:sp>
      <p:sp>
        <p:nvSpPr>
          <p:cNvPr id="10" name="TextBox 9">
            <a:extLst>
              <a:ext uri="{FF2B5EF4-FFF2-40B4-BE49-F238E27FC236}">
                <a16:creationId xmlns:a16="http://schemas.microsoft.com/office/drawing/2014/main" id="{F7090D68-9CB7-F953-C469-086ED225E455}"/>
              </a:ext>
            </a:extLst>
          </p:cNvPr>
          <p:cNvSpPr txBox="1"/>
          <p:nvPr/>
        </p:nvSpPr>
        <p:spPr>
          <a:xfrm>
            <a:off x="742308" y="4107444"/>
            <a:ext cx="6107986"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br>
              <a:rPr lang="en-US" dirty="0"/>
            </a:br>
            <a:r>
              <a:rPr lang="en-US" b="0" i="0" dirty="0">
                <a:solidFill>
                  <a:srgbClr val="0000CD"/>
                </a:solidFill>
                <a:effectLst/>
                <a:latin typeface="Consolas" panose="020B0609020204030204" pitchFamily="49" charset="0"/>
              </a:rPr>
              <a:t>GROUP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HAVING</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endParaRPr lang="en-US" dirty="0"/>
          </a:p>
        </p:txBody>
      </p:sp>
    </p:spTree>
    <p:extLst>
      <p:ext uri="{BB962C8B-B14F-4D97-AF65-F5344CB8AC3E}">
        <p14:creationId xmlns:p14="http://schemas.microsoft.com/office/powerpoint/2010/main" val="139460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78B5F1-AD17-486B-9B7A-B6FFAAAB8B53}"/>
              </a:ext>
            </a:extLst>
          </p:cNvPr>
          <p:cNvSpPr>
            <a:spLocks noGrp="1"/>
          </p:cNvSpPr>
          <p:nvPr>
            <p:ph type="title"/>
          </p:nvPr>
        </p:nvSpPr>
        <p:spPr/>
        <p:txBody>
          <a:bodyPr/>
          <a:lstStyle/>
          <a:p>
            <a:r>
              <a:rPr lang="en-US" dirty="0"/>
              <a:t>SQL Joins</a:t>
            </a:r>
          </a:p>
        </p:txBody>
      </p:sp>
      <p:sp>
        <p:nvSpPr>
          <p:cNvPr id="4" name="Slide Number Placeholder 3">
            <a:extLst>
              <a:ext uri="{FF2B5EF4-FFF2-40B4-BE49-F238E27FC236}">
                <a16:creationId xmlns:a16="http://schemas.microsoft.com/office/drawing/2014/main" id="{EF21DA59-31D4-4A2D-BE56-6DC325482A6E}"/>
              </a:ext>
            </a:extLst>
          </p:cNvPr>
          <p:cNvSpPr>
            <a:spLocks noGrp="1"/>
          </p:cNvSpPr>
          <p:nvPr>
            <p:ph type="sldNum" sz="quarter" idx="12"/>
          </p:nvPr>
        </p:nvSpPr>
        <p:spPr/>
        <p:txBody>
          <a:bodyPr/>
          <a:lstStyle/>
          <a:p>
            <a:fld id="{C7F1B9D8-1D95-44B3-9E1C-E404196FC055}" type="slidenum">
              <a:rPr lang="hi-IN" smtClean="0"/>
              <a:pPr/>
              <a:t>23</a:t>
            </a:fld>
            <a:endParaRPr lang="hi-IN" dirty="0"/>
          </a:p>
        </p:txBody>
      </p:sp>
      <p:sp>
        <p:nvSpPr>
          <p:cNvPr id="5" name="Rectangle: Rounded Corners 4">
            <a:extLst>
              <a:ext uri="{FF2B5EF4-FFF2-40B4-BE49-F238E27FC236}">
                <a16:creationId xmlns:a16="http://schemas.microsoft.com/office/drawing/2014/main" id="{F072DDEC-F6BB-4A01-8239-5B23CDDA7D98}"/>
              </a:ext>
            </a:extLst>
          </p:cNvPr>
          <p:cNvSpPr/>
          <p:nvPr/>
        </p:nvSpPr>
        <p:spPr>
          <a:xfrm>
            <a:off x="8435079" y="2183836"/>
            <a:ext cx="2321959" cy="53425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Join</a:t>
            </a:r>
          </a:p>
        </p:txBody>
      </p:sp>
      <p:cxnSp>
        <p:nvCxnSpPr>
          <p:cNvPr id="12" name="Connector: Elbow 11">
            <a:extLst>
              <a:ext uri="{FF2B5EF4-FFF2-40B4-BE49-F238E27FC236}">
                <a16:creationId xmlns:a16="http://schemas.microsoft.com/office/drawing/2014/main" id="{021A07A1-68F9-4580-BF4C-6F6A9DC85A07}"/>
              </a:ext>
            </a:extLst>
          </p:cNvPr>
          <p:cNvCxnSpPr>
            <a:cxnSpLocks/>
          </p:cNvCxnSpPr>
          <p:nvPr/>
        </p:nvCxnSpPr>
        <p:spPr>
          <a:xfrm rot="5400000">
            <a:off x="8584138" y="2730438"/>
            <a:ext cx="1016976" cy="10068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108227-9E46-4160-BF31-42F6A36DAF3F}"/>
              </a:ext>
            </a:extLst>
          </p:cNvPr>
          <p:cNvCxnSpPr>
            <a:cxnSpLocks/>
          </p:cNvCxnSpPr>
          <p:nvPr/>
        </p:nvCxnSpPr>
        <p:spPr>
          <a:xfrm>
            <a:off x="9596059" y="3233871"/>
            <a:ext cx="0" cy="52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87C5D51-A8E7-48C6-836B-1207DB539F98}"/>
              </a:ext>
            </a:extLst>
          </p:cNvPr>
          <p:cNvCxnSpPr>
            <a:cxnSpLocks/>
          </p:cNvCxnSpPr>
          <p:nvPr/>
        </p:nvCxnSpPr>
        <p:spPr>
          <a:xfrm rot="16200000" flipH="1">
            <a:off x="9591004" y="2745933"/>
            <a:ext cx="1016976" cy="1006866"/>
          </a:xfrm>
          <a:prstGeom prst="bentConnector3">
            <a:avLst>
              <a:gd name="adj1" fmla="val 479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90E7E6AE-1DA7-4C1B-AF5C-5B626B695EFE}"/>
              </a:ext>
            </a:extLst>
          </p:cNvPr>
          <p:cNvCxnSpPr>
            <a:cxnSpLocks/>
          </p:cNvCxnSpPr>
          <p:nvPr/>
        </p:nvCxnSpPr>
        <p:spPr>
          <a:xfrm>
            <a:off x="10602926" y="3233871"/>
            <a:ext cx="1006865" cy="523983"/>
          </a:xfrm>
          <a:prstGeom prst="bentConnector3">
            <a:avLst>
              <a:gd name="adj1" fmla="val 10102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191037F8-67CE-490A-8C8A-F2399FF57CAA}"/>
              </a:ext>
            </a:extLst>
          </p:cNvPr>
          <p:cNvSpPr/>
          <p:nvPr/>
        </p:nvSpPr>
        <p:spPr>
          <a:xfrm>
            <a:off x="7859731" y="3726555"/>
            <a:ext cx="842480" cy="40035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INNER</a:t>
            </a:r>
          </a:p>
        </p:txBody>
      </p:sp>
      <p:sp>
        <p:nvSpPr>
          <p:cNvPr id="64" name="Rectangle 63">
            <a:extLst>
              <a:ext uri="{FF2B5EF4-FFF2-40B4-BE49-F238E27FC236}">
                <a16:creationId xmlns:a16="http://schemas.microsoft.com/office/drawing/2014/main" id="{88604BD7-8836-41BB-8169-F2233C97220C}"/>
              </a:ext>
            </a:extLst>
          </p:cNvPr>
          <p:cNvSpPr/>
          <p:nvPr/>
        </p:nvSpPr>
        <p:spPr>
          <a:xfrm>
            <a:off x="9010433" y="3757045"/>
            <a:ext cx="842480" cy="38455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a:t>
            </a:r>
          </a:p>
        </p:txBody>
      </p:sp>
      <p:sp>
        <p:nvSpPr>
          <p:cNvPr id="65" name="Rectangle 64">
            <a:extLst>
              <a:ext uri="{FF2B5EF4-FFF2-40B4-BE49-F238E27FC236}">
                <a16:creationId xmlns:a16="http://schemas.microsoft.com/office/drawing/2014/main" id="{EDF831F2-A7A5-4680-BD8B-36AC25D55788}"/>
              </a:ext>
            </a:extLst>
          </p:cNvPr>
          <p:cNvSpPr/>
          <p:nvPr/>
        </p:nvSpPr>
        <p:spPr>
          <a:xfrm>
            <a:off x="10058395" y="3757045"/>
            <a:ext cx="842480" cy="38455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a:t>
            </a:r>
          </a:p>
        </p:txBody>
      </p:sp>
      <p:sp>
        <p:nvSpPr>
          <p:cNvPr id="66" name="Rectangle 65">
            <a:extLst>
              <a:ext uri="{FF2B5EF4-FFF2-40B4-BE49-F238E27FC236}">
                <a16:creationId xmlns:a16="http://schemas.microsoft.com/office/drawing/2014/main" id="{1EB36A97-3057-441E-9AD0-21D762210F95}"/>
              </a:ext>
            </a:extLst>
          </p:cNvPr>
          <p:cNvSpPr/>
          <p:nvPr/>
        </p:nvSpPr>
        <p:spPr>
          <a:xfrm>
            <a:off x="11106356" y="3766342"/>
            <a:ext cx="726041" cy="38455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a:t>
            </a:r>
          </a:p>
        </p:txBody>
      </p:sp>
      <p:sp>
        <p:nvSpPr>
          <p:cNvPr id="68" name="TextBox 67">
            <a:extLst>
              <a:ext uri="{FF2B5EF4-FFF2-40B4-BE49-F238E27FC236}">
                <a16:creationId xmlns:a16="http://schemas.microsoft.com/office/drawing/2014/main" id="{66CAF4A5-9C77-41D5-8C07-7D894BA854DC}"/>
              </a:ext>
            </a:extLst>
          </p:cNvPr>
          <p:cNvSpPr txBox="1"/>
          <p:nvPr/>
        </p:nvSpPr>
        <p:spPr>
          <a:xfrm>
            <a:off x="227309" y="1157292"/>
            <a:ext cx="7019819" cy="923330"/>
          </a:xfrm>
          <a:prstGeom prst="rect">
            <a:avLst/>
          </a:prstGeom>
          <a:noFill/>
        </p:spPr>
        <p:txBody>
          <a:bodyPr wrap="square">
            <a:spAutoFit/>
          </a:bodyPr>
          <a:lstStyle/>
          <a:p>
            <a:pPr algn="l"/>
            <a:r>
              <a:rPr lang="en-US" sz="1800" b="1" i="0" u="none" strike="noStrike" baseline="0" dirty="0">
                <a:latin typeface="Calibri" panose="020F0502020204030204" pitchFamily="34" charset="0"/>
              </a:rPr>
              <a:t>INNER JOIN </a:t>
            </a:r>
            <a:r>
              <a:rPr lang="en-US" sz="1800" b="0" i="0" u="none" strike="noStrike" baseline="0" dirty="0">
                <a:latin typeface="Calibri" panose="020F0502020204030204" pitchFamily="34" charset="0"/>
              </a:rPr>
              <a:t>selects records that have matching values in both tables as</a:t>
            </a:r>
          </a:p>
          <a:p>
            <a:pPr algn="l"/>
            <a:r>
              <a:rPr lang="en-US" sz="1800" b="0" i="0" u="none" strike="noStrike" baseline="0" dirty="0">
                <a:latin typeface="Calibri" panose="020F0502020204030204" pitchFamily="34" charset="0"/>
              </a:rPr>
              <a:t>long as the condition is satisfied. It returns the combination of all rows from both the tables where the condition satisfies.</a:t>
            </a:r>
            <a:endParaRPr lang="en-US" dirty="0"/>
          </a:p>
        </p:txBody>
      </p:sp>
      <p:sp>
        <p:nvSpPr>
          <p:cNvPr id="70" name="TextBox 69">
            <a:extLst>
              <a:ext uri="{FF2B5EF4-FFF2-40B4-BE49-F238E27FC236}">
                <a16:creationId xmlns:a16="http://schemas.microsoft.com/office/drawing/2014/main" id="{836672BE-94B5-4FCA-9D9C-1577B883215D}"/>
              </a:ext>
            </a:extLst>
          </p:cNvPr>
          <p:cNvSpPr txBox="1"/>
          <p:nvPr/>
        </p:nvSpPr>
        <p:spPr>
          <a:xfrm>
            <a:off x="227310" y="2402217"/>
            <a:ext cx="7019819" cy="646331"/>
          </a:xfrm>
          <a:prstGeom prst="rect">
            <a:avLst/>
          </a:prstGeom>
          <a:noFill/>
        </p:spPr>
        <p:txBody>
          <a:bodyPr wrap="square">
            <a:spAutoFit/>
          </a:bodyPr>
          <a:lstStyle/>
          <a:p>
            <a:pPr algn="l"/>
            <a:r>
              <a:rPr lang="en-US" b="1" dirty="0">
                <a:latin typeface="Calibri" panose="020F0502020204030204" pitchFamily="34" charset="0"/>
              </a:rPr>
              <a:t>LEFT JOIN </a:t>
            </a:r>
            <a:r>
              <a:rPr lang="en-US" sz="1800" b="0" i="0" u="none" strike="noStrike" baseline="0" dirty="0">
                <a:latin typeface="Calibri" panose="020F0502020204030204" pitchFamily="34" charset="0"/>
              </a:rPr>
              <a:t>returns all the values from left table and the matching values from the right table. If there is no matching join value, it will return </a:t>
            </a:r>
            <a:r>
              <a:rPr lang="en-US" sz="1800" b="1" i="0" u="none" strike="noStrike" baseline="0" dirty="0">
                <a:latin typeface="Calibri" panose="020F0502020204030204" pitchFamily="34" charset="0"/>
              </a:rPr>
              <a:t>NULL</a:t>
            </a:r>
            <a:r>
              <a:rPr lang="en-US" sz="1800" b="0" i="0" u="none" strike="noStrike" baseline="0" dirty="0">
                <a:latin typeface="Calibri" panose="020F0502020204030204" pitchFamily="34" charset="0"/>
              </a:rPr>
              <a:t>.</a:t>
            </a:r>
            <a:endParaRPr lang="en-US" dirty="0"/>
          </a:p>
        </p:txBody>
      </p:sp>
      <p:sp>
        <p:nvSpPr>
          <p:cNvPr id="72" name="TextBox 71">
            <a:extLst>
              <a:ext uri="{FF2B5EF4-FFF2-40B4-BE49-F238E27FC236}">
                <a16:creationId xmlns:a16="http://schemas.microsoft.com/office/drawing/2014/main" id="{57213790-F7D5-4AB0-8E78-70DB9DCC7CE6}"/>
              </a:ext>
            </a:extLst>
          </p:cNvPr>
          <p:cNvSpPr txBox="1"/>
          <p:nvPr/>
        </p:nvSpPr>
        <p:spPr>
          <a:xfrm>
            <a:off x="273983" y="3665248"/>
            <a:ext cx="7019819" cy="923330"/>
          </a:xfrm>
          <a:prstGeom prst="rect">
            <a:avLst/>
          </a:prstGeom>
          <a:noFill/>
        </p:spPr>
        <p:txBody>
          <a:bodyPr wrap="square">
            <a:spAutoFit/>
          </a:bodyPr>
          <a:lstStyle/>
          <a:p>
            <a:pPr algn="l"/>
            <a:r>
              <a:rPr lang="en-US" sz="1800" b="1" i="0" u="none" strike="noStrike" baseline="0" dirty="0">
                <a:latin typeface="Calibri" panose="020F0502020204030204" pitchFamily="34" charset="0"/>
              </a:rPr>
              <a:t>RIGHT JOIN </a:t>
            </a:r>
            <a:r>
              <a:rPr lang="en-US" sz="1800" b="0" i="0" u="none" strike="noStrike" baseline="0" dirty="0">
                <a:latin typeface="Calibri" panose="020F0502020204030204" pitchFamily="34" charset="0"/>
              </a:rPr>
              <a:t>returns all the values from the values from the rows of right table and the matched values from the left table. If there is no matching in both tables, it will return </a:t>
            </a:r>
            <a:r>
              <a:rPr lang="en-US" sz="1800" b="1" i="0" u="none" strike="noStrike" baseline="0" dirty="0">
                <a:latin typeface="Calibri" panose="020F0502020204030204" pitchFamily="34" charset="0"/>
              </a:rPr>
              <a:t>NULL</a:t>
            </a:r>
            <a:r>
              <a:rPr lang="en-US" sz="1800" b="0" i="0" u="none" strike="noStrike" baseline="0" dirty="0">
                <a:latin typeface="Calibri" panose="020F0502020204030204" pitchFamily="34" charset="0"/>
              </a:rPr>
              <a:t>.</a:t>
            </a:r>
            <a:endParaRPr lang="en-US" dirty="0"/>
          </a:p>
        </p:txBody>
      </p:sp>
      <p:sp>
        <p:nvSpPr>
          <p:cNvPr id="74" name="TextBox 73">
            <a:extLst>
              <a:ext uri="{FF2B5EF4-FFF2-40B4-BE49-F238E27FC236}">
                <a16:creationId xmlns:a16="http://schemas.microsoft.com/office/drawing/2014/main" id="{226BA06D-BE2E-4A33-895E-14B2EA82A5CC}"/>
              </a:ext>
            </a:extLst>
          </p:cNvPr>
          <p:cNvSpPr txBox="1"/>
          <p:nvPr/>
        </p:nvSpPr>
        <p:spPr>
          <a:xfrm>
            <a:off x="295380" y="5040268"/>
            <a:ext cx="7509126" cy="923330"/>
          </a:xfrm>
          <a:prstGeom prst="rect">
            <a:avLst/>
          </a:prstGeom>
          <a:noFill/>
        </p:spPr>
        <p:txBody>
          <a:bodyPr wrap="square">
            <a:spAutoFit/>
          </a:bodyPr>
          <a:lstStyle/>
          <a:p>
            <a:pPr algn="l"/>
            <a:r>
              <a:rPr lang="en-US" sz="1800" b="1" i="0" u="none" strike="noStrike" baseline="0" dirty="0">
                <a:latin typeface="Calibri" panose="020F0502020204030204" pitchFamily="34" charset="0"/>
              </a:rPr>
              <a:t>FULL JOIN </a:t>
            </a:r>
            <a:r>
              <a:rPr lang="en-US" sz="1800" b="0" i="0" u="none" strike="noStrike" baseline="0" dirty="0">
                <a:latin typeface="Calibri" panose="020F0502020204030204" pitchFamily="34" charset="0"/>
              </a:rPr>
              <a:t>is the result of a combination of both left and right outer join.</a:t>
            </a:r>
          </a:p>
          <a:p>
            <a:pPr algn="l"/>
            <a:r>
              <a:rPr lang="en-US" sz="1800" b="0" i="0" u="none" strike="noStrike" baseline="0" dirty="0">
                <a:latin typeface="Calibri" panose="020F0502020204030204" pitchFamily="34" charset="0"/>
              </a:rPr>
              <a:t>Join tables have all the records from both tables. It puts NULL on the place </a:t>
            </a:r>
          </a:p>
          <a:p>
            <a:pPr algn="l"/>
            <a:r>
              <a:rPr lang="en-US" sz="1800" b="0" i="0" u="none" strike="noStrike" baseline="0" dirty="0">
                <a:latin typeface="Calibri" panose="020F0502020204030204" pitchFamily="34" charset="0"/>
              </a:rPr>
              <a:t>of matches not found.</a:t>
            </a:r>
            <a:endParaRPr lang="en-US" dirty="0"/>
          </a:p>
        </p:txBody>
      </p:sp>
    </p:spTree>
    <p:extLst>
      <p:ext uri="{BB962C8B-B14F-4D97-AF65-F5344CB8AC3E}">
        <p14:creationId xmlns:p14="http://schemas.microsoft.com/office/powerpoint/2010/main" val="242167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additive="base">
                                        <p:cTn id="45" dur="500" fill="hold"/>
                                        <p:tgtEl>
                                          <p:spTgt spid="68"/>
                                        </p:tgtEl>
                                        <p:attrNameLst>
                                          <p:attrName>ppt_x</p:attrName>
                                        </p:attrNameLst>
                                      </p:cBhvr>
                                      <p:tavLst>
                                        <p:tav tm="0">
                                          <p:val>
                                            <p:strVal val="#ppt_x"/>
                                          </p:val>
                                        </p:tav>
                                        <p:tav tm="100000">
                                          <p:val>
                                            <p:strVal val="#ppt_x"/>
                                          </p:val>
                                        </p:tav>
                                      </p:tavLst>
                                    </p:anim>
                                    <p:anim calcmode="lin" valueType="num">
                                      <p:cBhvr additive="base">
                                        <p:cTn id="4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ppt_x"/>
                                          </p:val>
                                        </p:tav>
                                        <p:tav tm="100000">
                                          <p:val>
                                            <p:strVal val="#ppt_x"/>
                                          </p:val>
                                        </p:tav>
                                      </p:tavLst>
                                    </p:anim>
                                    <p:anim calcmode="lin" valueType="num">
                                      <p:cBhvr additive="base">
                                        <p:cTn id="5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2"/>
                                        </p:tgtEl>
                                        <p:attrNameLst>
                                          <p:attrName>style.visibility</p:attrName>
                                        </p:attrNameLst>
                                      </p:cBhvr>
                                      <p:to>
                                        <p:strVal val="visible"/>
                                      </p:to>
                                    </p:set>
                                    <p:anim calcmode="lin" valueType="num">
                                      <p:cBhvr additive="base">
                                        <p:cTn id="57" dur="500" fill="hold"/>
                                        <p:tgtEl>
                                          <p:spTgt spid="72"/>
                                        </p:tgtEl>
                                        <p:attrNameLst>
                                          <p:attrName>ppt_x</p:attrName>
                                        </p:attrNameLst>
                                      </p:cBhvr>
                                      <p:tavLst>
                                        <p:tav tm="0">
                                          <p:val>
                                            <p:strVal val="#ppt_x"/>
                                          </p:val>
                                        </p:tav>
                                        <p:tav tm="100000">
                                          <p:val>
                                            <p:strVal val="#ppt_x"/>
                                          </p:val>
                                        </p:tav>
                                      </p:tavLst>
                                    </p:anim>
                                    <p:anim calcmode="lin" valueType="num">
                                      <p:cBhvr additive="base">
                                        <p:cTn id="5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additive="base">
                                        <p:cTn id="63" dur="500" fill="hold"/>
                                        <p:tgtEl>
                                          <p:spTgt spid="74"/>
                                        </p:tgtEl>
                                        <p:attrNameLst>
                                          <p:attrName>ppt_x</p:attrName>
                                        </p:attrNameLst>
                                      </p:cBhvr>
                                      <p:tavLst>
                                        <p:tav tm="0">
                                          <p:val>
                                            <p:strVal val="#ppt_x"/>
                                          </p:val>
                                        </p:tav>
                                        <p:tav tm="100000">
                                          <p:val>
                                            <p:strVal val="#ppt_x"/>
                                          </p:val>
                                        </p:tav>
                                      </p:tavLst>
                                    </p:anim>
                                    <p:anim calcmode="lin" valueType="num">
                                      <p:cBhvr additive="base">
                                        <p:cTn id="6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3" grpId="0" animBg="1"/>
      <p:bldP spid="64" grpId="0" animBg="1"/>
      <p:bldP spid="65" grpId="0" animBg="1"/>
      <p:bldP spid="66" grpId="0" animBg="1"/>
      <p:bldP spid="68" grpId="0"/>
      <p:bldP spid="70" grpId="0"/>
      <p:bldP spid="72" grpId="0"/>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4BB57154-DA52-7CC0-7937-EEE79FA28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62" y="881862"/>
            <a:ext cx="9337425" cy="565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330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18609-19B4-4693-B172-90293FF5746A}"/>
              </a:ext>
            </a:extLst>
          </p:cNvPr>
          <p:cNvSpPr>
            <a:spLocks noGrp="1"/>
          </p:cNvSpPr>
          <p:nvPr>
            <p:ph type="title"/>
          </p:nvPr>
        </p:nvSpPr>
        <p:spPr/>
        <p:txBody>
          <a:bodyPr/>
          <a:lstStyle/>
          <a:p>
            <a:r>
              <a:rPr lang="en-US" dirty="0"/>
              <a:t>SQL SET Operators</a:t>
            </a:r>
          </a:p>
        </p:txBody>
      </p:sp>
      <p:sp>
        <p:nvSpPr>
          <p:cNvPr id="4" name="Slide Number Placeholder 3">
            <a:extLst>
              <a:ext uri="{FF2B5EF4-FFF2-40B4-BE49-F238E27FC236}">
                <a16:creationId xmlns:a16="http://schemas.microsoft.com/office/drawing/2014/main" id="{6AA5DA9C-FFCA-4145-9954-C93C809B932F}"/>
              </a:ext>
            </a:extLst>
          </p:cNvPr>
          <p:cNvSpPr>
            <a:spLocks noGrp="1"/>
          </p:cNvSpPr>
          <p:nvPr>
            <p:ph type="sldNum" sz="quarter" idx="12"/>
          </p:nvPr>
        </p:nvSpPr>
        <p:spPr/>
        <p:txBody>
          <a:bodyPr/>
          <a:lstStyle/>
          <a:p>
            <a:fld id="{C7F1B9D8-1D95-44B3-9E1C-E404196FC055}" type="slidenum">
              <a:rPr lang="hi-IN" smtClean="0"/>
              <a:pPr/>
              <a:t>25</a:t>
            </a:fld>
            <a:endParaRPr lang="hi-IN" dirty="0"/>
          </a:p>
        </p:txBody>
      </p:sp>
      <p:sp>
        <p:nvSpPr>
          <p:cNvPr id="5" name="Rectangle: Rounded Corners 4">
            <a:extLst>
              <a:ext uri="{FF2B5EF4-FFF2-40B4-BE49-F238E27FC236}">
                <a16:creationId xmlns:a16="http://schemas.microsoft.com/office/drawing/2014/main" id="{1850FB60-B7D3-4810-837D-50643CCB1EC6}"/>
              </a:ext>
            </a:extLst>
          </p:cNvPr>
          <p:cNvSpPr/>
          <p:nvPr/>
        </p:nvSpPr>
        <p:spPr>
          <a:xfrm>
            <a:off x="8120873" y="904502"/>
            <a:ext cx="2321959" cy="53425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Operators</a:t>
            </a:r>
          </a:p>
        </p:txBody>
      </p:sp>
      <p:cxnSp>
        <p:nvCxnSpPr>
          <p:cNvPr id="6" name="Connector: Elbow 5">
            <a:extLst>
              <a:ext uri="{FF2B5EF4-FFF2-40B4-BE49-F238E27FC236}">
                <a16:creationId xmlns:a16="http://schemas.microsoft.com/office/drawing/2014/main" id="{96024A7F-E686-4E50-9903-1F687B4CB936}"/>
              </a:ext>
            </a:extLst>
          </p:cNvPr>
          <p:cNvCxnSpPr>
            <a:cxnSpLocks/>
          </p:cNvCxnSpPr>
          <p:nvPr/>
        </p:nvCxnSpPr>
        <p:spPr>
          <a:xfrm rot="5400000">
            <a:off x="7936967" y="1473701"/>
            <a:ext cx="1051064" cy="10171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5BA47CE-5C34-4600-9DF5-B7E1079C9A04}"/>
              </a:ext>
            </a:extLst>
          </p:cNvPr>
          <p:cNvCxnSpPr>
            <a:cxnSpLocks/>
          </p:cNvCxnSpPr>
          <p:nvPr/>
        </p:nvCxnSpPr>
        <p:spPr>
          <a:xfrm>
            <a:off x="9281853" y="1954537"/>
            <a:ext cx="0" cy="52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8B33E792-BBDC-40E0-9FA9-39CC3F693F23}"/>
              </a:ext>
            </a:extLst>
          </p:cNvPr>
          <p:cNvCxnSpPr>
            <a:cxnSpLocks/>
          </p:cNvCxnSpPr>
          <p:nvPr/>
        </p:nvCxnSpPr>
        <p:spPr>
          <a:xfrm rot="16200000" flipH="1">
            <a:off x="8991712" y="1485192"/>
            <a:ext cx="1016976" cy="1006866"/>
          </a:xfrm>
          <a:prstGeom prst="bentConnector3">
            <a:avLst>
              <a:gd name="adj1" fmla="val 47979"/>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8561D70-4B26-47D8-9986-91BFD0FC4C6C}"/>
              </a:ext>
            </a:extLst>
          </p:cNvPr>
          <p:cNvSpPr/>
          <p:nvPr/>
        </p:nvSpPr>
        <p:spPr>
          <a:xfrm>
            <a:off x="7558357" y="2497113"/>
            <a:ext cx="842480" cy="40035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UNION</a:t>
            </a:r>
          </a:p>
        </p:txBody>
      </p:sp>
      <p:sp>
        <p:nvSpPr>
          <p:cNvPr id="11" name="Rectangle 10">
            <a:extLst>
              <a:ext uri="{FF2B5EF4-FFF2-40B4-BE49-F238E27FC236}">
                <a16:creationId xmlns:a16="http://schemas.microsoft.com/office/drawing/2014/main" id="{1FE172DF-6158-420F-97FB-13C473817AD4}"/>
              </a:ext>
            </a:extLst>
          </p:cNvPr>
          <p:cNvSpPr/>
          <p:nvPr/>
        </p:nvSpPr>
        <p:spPr>
          <a:xfrm>
            <a:off x="8483062" y="2495295"/>
            <a:ext cx="1243141" cy="4003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UNION ALL</a:t>
            </a:r>
          </a:p>
        </p:txBody>
      </p:sp>
      <p:sp>
        <p:nvSpPr>
          <p:cNvPr id="12" name="Rectangle 11">
            <a:extLst>
              <a:ext uri="{FF2B5EF4-FFF2-40B4-BE49-F238E27FC236}">
                <a16:creationId xmlns:a16="http://schemas.microsoft.com/office/drawing/2014/main" id="{95787233-D9C2-4756-A662-5C17CD101CFF}"/>
              </a:ext>
            </a:extLst>
          </p:cNvPr>
          <p:cNvSpPr/>
          <p:nvPr/>
        </p:nvSpPr>
        <p:spPr>
          <a:xfrm>
            <a:off x="9821261" y="2489912"/>
            <a:ext cx="1243141" cy="4003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INTERSECT</a:t>
            </a:r>
          </a:p>
        </p:txBody>
      </p:sp>
      <p:sp>
        <p:nvSpPr>
          <p:cNvPr id="13" name="Rectangle 12">
            <a:extLst>
              <a:ext uri="{FF2B5EF4-FFF2-40B4-BE49-F238E27FC236}">
                <a16:creationId xmlns:a16="http://schemas.microsoft.com/office/drawing/2014/main" id="{FB9AD2F9-3F70-4BD5-94F2-4F08F6ABE4BC}"/>
              </a:ext>
            </a:extLst>
          </p:cNvPr>
          <p:cNvSpPr/>
          <p:nvPr/>
        </p:nvSpPr>
        <p:spPr>
          <a:xfrm>
            <a:off x="11272473" y="2535457"/>
            <a:ext cx="919527" cy="39315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MINUS</a:t>
            </a:r>
          </a:p>
        </p:txBody>
      </p:sp>
      <p:cxnSp>
        <p:nvCxnSpPr>
          <p:cNvPr id="32" name="Connector: Elbow 31">
            <a:extLst>
              <a:ext uri="{FF2B5EF4-FFF2-40B4-BE49-F238E27FC236}">
                <a16:creationId xmlns:a16="http://schemas.microsoft.com/office/drawing/2014/main" id="{64C69EA2-A63B-4347-AB80-F3A9D4693C3D}"/>
              </a:ext>
            </a:extLst>
          </p:cNvPr>
          <p:cNvCxnSpPr>
            <a:cxnSpLocks/>
          </p:cNvCxnSpPr>
          <p:nvPr/>
        </p:nvCxnSpPr>
        <p:spPr>
          <a:xfrm>
            <a:off x="10029332" y="1988625"/>
            <a:ext cx="2006015" cy="585176"/>
          </a:xfrm>
          <a:prstGeom prst="bentConnector3">
            <a:avLst>
              <a:gd name="adj1" fmla="val 10019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98CD274-DAC6-4975-92BC-C897F538B163}"/>
              </a:ext>
            </a:extLst>
          </p:cNvPr>
          <p:cNvSpPr txBox="1"/>
          <p:nvPr/>
        </p:nvSpPr>
        <p:spPr>
          <a:xfrm>
            <a:off x="19719" y="1477864"/>
            <a:ext cx="7161076" cy="1477328"/>
          </a:xfrm>
          <a:prstGeom prst="rect">
            <a:avLst/>
          </a:prstGeom>
          <a:noFill/>
        </p:spPr>
        <p:txBody>
          <a:bodyPr wrap="square">
            <a:spAutoFit/>
          </a:bodyPr>
          <a:lstStyle/>
          <a:p>
            <a:pPr algn="l"/>
            <a:r>
              <a:rPr lang="en-US" sz="1800" b="1" i="0" u="none" strike="noStrike" baseline="0" dirty="0">
                <a:latin typeface="Calibri" panose="020F0502020204030204" pitchFamily="34" charset="0"/>
              </a:rPr>
              <a:t>UNION</a:t>
            </a:r>
            <a:r>
              <a:rPr lang="en-US" sz="1800" b="0" i="0" u="none" strike="noStrike" baseline="0" dirty="0">
                <a:latin typeface="Calibri" panose="020F0502020204030204" pitchFamily="34" charset="0"/>
              </a:rPr>
              <a:t> operation is used to combine the result of two or more SQL</a:t>
            </a:r>
          </a:p>
          <a:p>
            <a:pPr algn="l"/>
            <a:r>
              <a:rPr lang="en-US" sz="1800" b="0" i="0" u="none" strike="noStrike" baseline="0" dirty="0">
                <a:latin typeface="Calibri" panose="020F0502020204030204" pitchFamily="34" charset="0"/>
              </a:rPr>
              <a:t>SELECT queries.</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In the UNION operation, all the number of datatype and columns must be same in both the tables on which UNION operation is being applied.</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The UNION operation eliminates the duplicate rows from its result set.</a:t>
            </a:r>
            <a:endParaRPr lang="en-US" dirty="0"/>
          </a:p>
        </p:txBody>
      </p:sp>
      <p:sp>
        <p:nvSpPr>
          <p:cNvPr id="39" name="TextBox 38">
            <a:extLst>
              <a:ext uri="{FF2B5EF4-FFF2-40B4-BE49-F238E27FC236}">
                <a16:creationId xmlns:a16="http://schemas.microsoft.com/office/drawing/2014/main" id="{C46EFB6E-5B2D-44AD-AE02-C5189A1C94BD}"/>
              </a:ext>
            </a:extLst>
          </p:cNvPr>
          <p:cNvSpPr txBox="1"/>
          <p:nvPr/>
        </p:nvSpPr>
        <p:spPr>
          <a:xfrm>
            <a:off x="3619043" y="3699546"/>
            <a:ext cx="8113193" cy="1200329"/>
          </a:xfrm>
          <a:prstGeom prst="rect">
            <a:avLst/>
          </a:prstGeom>
          <a:noFill/>
        </p:spPr>
        <p:txBody>
          <a:bodyPr wrap="square">
            <a:spAutoFit/>
          </a:bodyPr>
          <a:lstStyle/>
          <a:p>
            <a:pPr algn="l"/>
            <a:r>
              <a:rPr lang="en-US" sz="1800" b="1" i="0" u="none" strike="noStrike" baseline="0" dirty="0">
                <a:latin typeface="Calibri" panose="020F0502020204030204" pitchFamily="34" charset="0"/>
              </a:rPr>
              <a:t>INTERSECT</a:t>
            </a:r>
            <a:r>
              <a:rPr lang="en-US" sz="1800" b="0" i="0" u="none" strike="noStrike" baseline="0" dirty="0">
                <a:latin typeface="Calibri" panose="020F0502020204030204" pitchFamily="34" charset="0"/>
              </a:rPr>
              <a:t> is used to combine two SELECT statements. The Intersect operation returns the common rows from the SELECT statements.</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In the Intersect operation, the number of datatype and columns must be the same.</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It has no duplicates, and it arranges the data in ascending order by default.</a:t>
            </a:r>
            <a:endParaRPr lang="en-US" dirty="0"/>
          </a:p>
        </p:txBody>
      </p:sp>
      <p:sp>
        <p:nvSpPr>
          <p:cNvPr id="41" name="TextBox 40">
            <a:extLst>
              <a:ext uri="{FF2B5EF4-FFF2-40B4-BE49-F238E27FC236}">
                <a16:creationId xmlns:a16="http://schemas.microsoft.com/office/drawing/2014/main" id="{625B34F0-9A9B-44EB-B14C-F3E1F02C934B}"/>
              </a:ext>
            </a:extLst>
          </p:cNvPr>
          <p:cNvSpPr txBox="1"/>
          <p:nvPr/>
        </p:nvSpPr>
        <p:spPr>
          <a:xfrm>
            <a:off x="368184" y="5300233"/>
            <a:ext cx="8433372" cy="923330"/>
          </a:xfrm>
          <a:prstGeom prst="rect">
            <a:avLst/>
          </a:prstGeom>
          <a:noFill/>
        </p:spPr>
        <p:txBody>
          <a:bodyPr wrap="square">
            <a:spAutoFit/>
          </a:bodyPr>
          <a:lstStyle/>
          <a:p>
            <a:pPr algn="l"/>
            <a:r>
              <a:rPr lang="en-US" sz="1800" b="1" i="0" u="none" strike="noStrike" baseline="0" dirty="0">
                <a:latin typeface="Calibri" panose="020F0502020204030204" pitchFamily="34" charset="0"/>
              </a:rPr>
              <a:t>MINUS</a:t>
            </a:r>
            <a:r>
              <a:rPr lang="en-US" sz="1800" b="0" i="0" u="none" strike="noStrike" baseline="0" dirty="0">
                <a:latin typeface="Calibri" panose="020F0502020204030204" pitchFamily="34" charset="0"/>
              </a:rPr>
              <a:t> combines the result of two SELECT statements. Minus operator is used to</a:t>
            </a:r>
          </a:p>
          <a:p>
            <a:pPr algn="l"/>
            <a:r>
              <a:rPr lang="en-US" sz="1800" b="0" i="0" u="none" strike="noStrike" baseline="0" dirty="0">
                <a:latin typeface="Calibri" panose="020F0502020204030204" pitchFamily="34" charset="0"/>
              </a:rPr>
              <a:t>display the rows which are present in the first query but absent in the second query.</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It has no duplicates and data arranged in ascending order by default.</a:t>
            </a:r>
            <a:endParaRPr lang="en-US" dirty="0"/>
          </a:p>
        </p:txBody>
      </p:sp>
    </p:spTree>
    <p:extLst>
      <p:ext uri="{BB962C8B-B14F-4D97-AF65-F5344CB8AC3E}">
        <p14:creationId xmlns:p14="http://schemas.microsoft.com/office/powerpoint/2010/main" val="23046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D0B5428-4329-34AD-40E2-25AFAAD2F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4438"/>
            <a:ext cx="121920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588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C7F10B-54A1-A00B-3BCF-DD4E90A738EE}"/>
              </a:ext>
            </a:extLst>
          </p:cNvPr>
          <p:cNvSpPr>
            <a:spLocks noGrp="1"/>
          </p:cNvSpPr>
          <p:nvPr>
            <p:ph type="sldNum" sz="quarter" idx="12"/>
          </p:nvPr>
        </p:nvSpPr>
        <p:spPr/>
        <p:txBody>
          <a:bodyPr/>
          <a:lstStyle/>
          <a:p>
            <a:fld id="{C7F1B9D8-1D95-44B3-9E1C-E404196FC055}" type="slidenum">
              <a:rPr lang="hi-IN" smtClean="0"/>
              <a:pPr/>
              <a:t>27</a:t>
            </a:fld>
            <a:endParaRPr lang="hi-IN" dirty="0"/>
          </a:p>
        </p:txBody>
      </p:sp>
      <p:sp>
        <p:nvSpPr>
          <p:cNvPr id="6" name="TextBox 5">
            <a:extLst>
              <a:ext uri="{FF2B5EF4-FFF2-40B4-BE49-F238E27FC236}">
                <a16:creationId xmlns:a16="http://schemas.microsoft.com/office/drawing/2014/main" id="{4D997A62-AC61-93F2-7C32-41505829DB9F}"/>
              </a:ext>
            </a:extLst>
          </p:cNvPr>
          <p:cNvSpPr txBox="1"/>
          <p:nvPr/>
        </p:nvSpPr>
        <p:spPr>
          <a:xfrm>
            <a:off x="485454" y="2009270"/>
            <a:ext cx="6107986" cy="923330"/>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UNION</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r>
              <a:rPr lang="en-US" b="0" i="0" dirty="0">
                <a:solidFill>
                  <a:srgbClr val="000000"/>
                </a:solidFill>
                <a:effectLst/>
                <a:latin typeface="Consolas" panose="020B0609020204030204" pitchFamily="49" charset="0"/>
              </a:rPr>
              <a:t>;</a:t>
            </a:r>
            <a:endParaRPr lang="en-US" dirty="0"/>
          </a:p>
        </p:txBody>
      </p:sp>
      <p:sp>
        <p:nvSpPr>
          <p:cNvPr id="7" name="TextBox 6">
            <a:extLst>
              <a:ext uri="{FF2B5EF4-FFF2-40B4-BE49-F238E27FC236}">
                <a16:creationId xmlns:a16="http://schemas.microsoft.com/office/drawing/2014/main" id="{AB835980-984B-F6CB-39BA-F96C62D6EE0F}"/>
              </a:ext>
            </a:extLst>
          </p:cNvPr>
          <p:cNvSpPr txBox="1"/>
          <p:nvPr/>
        </p:nvSpPr>
        <p:spPr>
          <a:xfrm>
            <a:off x="485454" y="1094466"/>
            <a:ext cx="6107986"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SQL GROUP BY Statement</a:t>
            </a:r>
          </a:p>
        </p:txBody>
      </p:sp>
    </p:spTree>
    <p:extLst>
      <p:ext uri="{BB962C8B-B14F-4D97-AF65-F5344CB8AC3E}">
        <p14:creationId xmlns:p14="http://schemas.microsoft.com/office/powerpoint/2010/main" val="3858751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6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EAA31-34C6-445B-AEC8-61A46F9A96D8}"/>
              </a:ext>
            </a:extLst>
          </p:cNvPr>
          <p:cNvSpPr>
            <a:spLocks noGrp="1"/>
          </p:cNvSpPr>
          <p:nvPr>
            <p:ph type="title"/>
          </p:nvPr>
        </p:nvSpPr>
        <p:spPr>
          <a:xfrm>
            <a:off x="173162" y="167873"/>
            <a:ext cx="9690100" cy="431657"/>
          </a:xfrm>
        </p:spPr>
        <p:txBody>
          <a:bodyPr/>
          <a:lstStyle/>
          <a:p>
            <a:r>
              <a:rPr lang="en-US" dirty="0"/>
              <a:t>What is SQL</a:t>
            </a:r>
          </a:p>
        </p:txBody>
      </p:sp>
      <p:sp>
        <p:nvSpPr>
          <p:cNvPr id="24" name="TextBox 23">
            <a:extLst>
              <a:ext uri="{FF2B5EF4-FFF2-40B4-BE49-F238E27FC236}">
                <a16:creationId xmlns:a16="http://schemas.microsoft.com/office/drawing/2014/main" id="{E955C150-EB28-4807-B38C-2C535F1C5788}"/>
              </a:ext>
            </a:extLst>
          </p:cNvPr>
          <p:cNvSpPr txBox="1"/>
          <p:nvPr/>
        </p:nvSpPr>
        <p:spPr>
          <a:xfrm>
            <a:off x="0" y="942638"/>
            <a:ext cx="6637105" cy="2862322"/>
          </a:xfrm>
          <a:prstGeom prst="rect">
            <a:avLst/>
          </a:prstGeom>
          <a:noFill/>
        </p:spPr>
        <p:txBody>
          <a:bodyPr wrap="square">
            <a:spAutoFit/>
          </a:bodyPr>
          <a:lstStyle/>
          <a:p>
            <a:pPr marL="285750" indent="-285750" algn="l">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SQL stands for </a:t>
            </a:r>
            <a:r>
              <a:rPr lang="en-US" sz="1800" b="0" i="0" u="none" strike="noStrike" baseline="0" dirty="0">
                <a:solidFill>
                  <a:srgbClr val="FF0000"/>
                </a:solidFill>
                <a:latin typeface="Calibri" panose="020F0502020204030204" pitchFamily="34" charset="0"/>
              </a:rPr>
              <a:t>Structured Query Language</a:t>
            </a:r>
            <a:r>
              <a:rPr lang="en-US" sz="1800" b="0" i="0" u="none" strike="noStrike" baseline="0" dirty="0">
                <a:solidFill>
                  <a:srgbClr val="000000"/>
                </a:solidFill>
                <a:latin typeface="Calibri" panose="020F0502020204030204" pitchFamily="34" charset="0"/>
              </a:rPr>
              <a:t>. It is used for storing and managing data in Relational Database Management System (RDBMS).</a:t>
            </a:r>
          </a:p>
          <a:p>
            <a:pPr marL="285750" indent="-285750" algn="l">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It is a standard language for Relational Database System. It enables a user to </a:t>
            </a:r>
            <a:r>
              <a:rPr lang="en-US" sz="1800" b="1" i="0" u="none" strike="noStrike" baseline="0" dirty="0">
                <a:solidFill>
                  <a:srgbClr val="00B1F1"/>
                </a:solidFill>
                <a:latin typeface="Calibri,Bold"/>
              </a:rPr>
              <a:t>create, read, update and delete </a:t>
            </a:r>
            <a:r>
              <a:rPr lang="en-US" sz="1800" b="0" i="0" u="none" strike="noStrike" baseline="0" dirty="0">
                <a:solidFill>
                  <a:srgbClr val="000000"/>
                </a:solidFill>
                <a:latin typeface="Calibri" panose="020F0502020204030204" pitchFamily="34" charset="0"/>
              </a:rPr>
              <a:t>relational databases and tables.</a:t>
            </a:r>
          </a:p>
          <a:p>
            <a:pPr marL="285750" indent="-285750" algn="l">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All the RDBMS like </a:t>
            </a:r>
            <a:r>
              <a:rPr lang="en-US" sz="1800" b="1" i="0" u="none" strike="noStrike" baseline="0" dirty="0">
                <a:solidFill>
                  <a:srgbClr val="C10000"/>
                </a:solidFill>
                <a:latin typeface="Calibri,Bold"/>
              </a:rPr>
              <a:t>MySQL, Informix, Oracle, MS Access and SQL Server </a:t>
            </a:r>
            <a:r>
              <a:rPr lang="en-US" sz="1800" b="0" i="0" u="none" strike="noStrike" baseline="0" dirty="0">
                <a:solidFill>
                  <a:srgbClr val="000000"/>
                </a:solidFill>
                <a:latin typeface="Calibri" panose="020F0502020204030204" pitchFamily="34" charset="0"/>
              </a:rPr>
              <a:t>use SQL as their standard database language.</a:t>
            </a:r>
          </a:p>
          <a:p>
            <a:pPr marL="285750" indent="-285750" algn="l">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SQL allows users to query the database in several ways, using English-like statements.</a:t>
            </a:r>
            <a:endParaRPr lang="en-US" dirty="0"/>
          </a:p>
        </p:txBody>
      </p:sp>
      <p:pic>
        <p:nvPicPr>
          <p:cNvPr id="13" name="Picture 12">
            <a:extLst>
              <a:ext uri="{FF2B5EF4-FFF2-40B4-BE49-F238E27FC236}">
                <a16:creationId xmlns:a16="http://schemas.microsoft.com/office/drawing/2014/main" id="{6623F86F-D1DB-45EB-9A5D-2DB51F87AF9F}"/>
              </a:ext>
            </a:extLst>
          </p:cNvPr>
          <p:cNvPicPr>
            <a:picLocks noChangeAspect="1"/>
          </p:cNvPicPr>
          <p:nvPr/>
        </p:nvPicPr>
        <p:blipFill>
          <a:blip r:embed="rId2"/>
          <a:stretch>
            <a:fillRect/>
          </a:stretch>
        </p:blipFill>
        <p:spPr>
          <a:xfrm>
            <a:off x="6811766" y="1258716"/>
            <a:ext cx="5169163" cy="3364655"/>
          </a:xfrm>
          <a:prstGeom prst="rect">
            <a:avLst/>
          </a:prstGeom>
        </p:spPr>
      </p:pic>
      <p:sp>
        <p:nvSpPr>
          <p:cNvPr id="28" name="TextBox 27">
            <a:extLst>
              <a:ext uri="{FF2B5EF4-FFF2-40B4-BE49-F238E27FC236}">
                <a16:creationId xmlns:a16="http://schemas.microsoft.com/office/drawing/2014/main" id="{20641765-A5AC-433D-AE92-3F0FD9D45D46}"/>
              </a:ext>
            </a:extLst>
          </p:cNvPr>
          <p:cNvSpPr txBox="1"/>
          <p:nvPr/>
        </p:nvSpPr>
        <p:spPr>
          <a:xfrm>
            <a:off x="1387011" y="4049609"/>
            <a:ext cx="4708989" cy="2176530"/>
          </a:xfrm>
          <a:prstGeom prst="rect">
            <a:avLst/>
          </a:prstGeom>
          <a:noFill/>
        </p:spPr>
        <p:txBody>
          <a:bodyPr wrap="square">
            <a:spAutoFit/>
          </a:bodyPr>
          <a:lstStyle/>
          <a:p>
            <a:pPr algn="ctr"/>
            <a:r>
              <a:rPr lang="en-US" sz="2400" b="0" i="0" u="none" strike="noStrike" baseline="0" dirty="0">
                <a:latin typeface="Calibri" panose="020F0502020204030204" pitchFamily="34" charset="0"/>
              </a:rPr>
              <a:t>What is Advantages of SQL?</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High speed</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No coding needed</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Well defined standards</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Portability</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Interactive language</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Multiple data view</a:t>
            </a:r>
            <a:endParaRPr lang="en-US" dirty="0"/>
          </a:p>
        </p:txBody>
      </p:sp>
    </p:spTree>
    <p:extLst>
      <p:ext uri="{BB962C8B-B14F-4D97-AF65-F5344CB8AC3E}">
        <p14:creationId xmlns:p14="http://schemas.microsoft.com/office/powerpoint/2010/main" val="360562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Data Types</a:t>
            </a:r>
          </a:p>
        </p:txBody>
      </p:sp>
      <p:sp>
        <p:nvSpPr>
          <p:cNvPr id="4" name="Slide Number Placeholder 3"/>
          <p:cNvSpPr>
            <a:spLocks noGrp="1"/>
          </p:cNvSpPr>
          <p:nvPr>
            <p:ph type="sldNum" sz="quarter" idx="12"/>
          </p:nvPr>
        </p:nvSpPr>
        <p:spPr/>
        <p:txBody>
          <a:bodyPr/>
          <a:lstStyle/>
          <a:p>
            <a:fld id="{C7F1B9D8-1D95-44B3-9E1C-E404196FC055}" type="slidenum">
              <a:rPr lang="hi-IN" smtClean="0"/>
              <a:pPr/>
              <a:t>4</a:t>
            </a:fld>
            <a:endParaRPr lang="hi-IN" dirty="0"/>
          </a:p>
        </p:txBody>
      </p:sp>
      <p:sp>
        <p:nvSpPr>
          <p:cNvPr id="8" name="TextBox 7">
            <a:extLst>
              <a:ext uri="{FF2B5EF4-FFF2-40B4-BE49-F238E27FC236}">
                <a16:creationId xmlns:a16="http://schemas.microsoft.com/office/drawing/2014/main" id="{8261E2B6-7083-43CF-9E53-1B408D91C696}"/>
              </a:ext>
            </a:extLst>
          </p:cNvPr>
          <p:cNvSpPr txBox="1"/>
          <p:nvPr/>
        </p:nvSpPr>
        <p:spPr>
          <a:xfrm>
            <a:off x="236748" y="987192"/>
            <a:ext cx="9246299" cy="646331"/>
          </a:xfrm>
          <a:prstGeom prst="rect">
            <a:avLst/>
          </a:prstGeom>
          <a:noFill/>
        </p:spPr>
        <p:txBody>
          <a:bodyPr wrap="square">
            <a:spAutoFit/>
          </a:bodyPr>
          <a:lstStyle/>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SQL Datatype is used to define the values that a  column can contain.</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Every column is required to have a name and data type in the database table.</a:t>
            </a:r>
            <a:endParaRPr lang="en-US" dirty="0"/>
          </a:p>
        </p:txBody>
      </p:sp>
      <p:pic>
        <p:nvPicPr>
          <p:cNvPr id="14" name="Picture 13" descr="Diagram&#10;&#10;Description automatically generated">
            <a:extLst>
              <a:ext uri="{FF2B5EF4-FFF2-40B4-BE49-F238E27FC236}">
                <a16:creationId xmlns:a16="http://schemas.microsoft.com/office/drawing/2014/main" id="{3F78CC84-8A1F-43CC-9127-73F8DAD3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33" y="2629597"/>
            <a:ext cx="11109933" cy="3462978"/>
          </a:xfrm>
          <a:prstGeom prst="rect">
            <a:avLst/>
          </a:prstGeom>
        </p:spPr>
      </p:pic>
    </p:spTree>
    <p:extLst>
      <p:ext uri="{BB962C8B-B14F-4D97-AF65-F5344CB8AC3E}">
        <p14:creationId xmlns:p14="http://schemas.microsoft.com/office/powerpoint/2010/main" val="36317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Commands</a:t>
            </a:r>
          </a:p>
        </p:txBody>
      </p:sp>
      <p:sp>
        <p:nvSpPr>
          <p:cNvPr id="4" name="Slide Number Placeholder 3"/>
          <p:cNvSpPr>
            <a:spLocks noGrp="1"/>
          </p:cNvSpPr>
          <p:nvPr>
            <p:ph type="sldNum" sz="quarter" idx="12"/>
          </p:nvPr>
        </p:nvSpPr>
        <p:spPr/>
        <p:txBody>
          <a:bodyPr/>
          <a:lstStyle/>
          <a:p>
            <a:fld id="{C7F1B9D8-1D95-44B3-9E1C-E404196FC055}" type="slidenum">
              <a:rPr lang="hi-IN" smtClean="0"/>
              <a:pPr/>
              <a:t>5</a:t>
            </a:fld>
            <a:endParaRPr lang="hi-IN" dirty="0"/>
          </a:p>
        </p:txBody>
      </p:sp>
      <p:pic>
        <p:nvPicPr>
          <p:cNvPr id="8" name="Picture 7">
            <a:extLst>
              <a:ext uri="{FF2B5EF4-FFF2-40B4-BE49-F238E27FC236}">
                <a16:creationId xmlns:a16="http://schemas.microsoft.com/office/drawing/2014/main" id="{0ACF6A2C-CCDA-4D13-A786-F2D9393F3A0A}"/>
              </a:ext>
            </a:extLst>
          </p:cNvPr>
          <p:cNvPicPr>
            <a:picLocks noChangeAspect="1"/>
          </p:cNvPicPr>
          <p:nvPr/>
        </p:nvPicPr>
        <p:blipFill>
          <a:blip r:embed="rId2"/>
          <a:stretch>
            <a:fillRect/>
          </a:stretch>
        </p:blipFill>
        <p:spPr>
          <a:xfrm>
            <a:off x="4448336" y="1368452"/>
            <a:ext cx="7610475" cy="4543425"/>
          </a:xfrm>
          <a:prstGeom prst="rect">
            <a:avLst/>
          </a:prstGeom>
        </p:spPr>
      </p:pic>
      <p:sp>
        <p:nvSpPr>
          <p:cNvPr id="10" name="TextBox 9">
            <a:extLst>
              <a:ext uri="{FF2B5EF4-FFF2-40B4-BE49-F238E27FC236}">
                <a16:creationId xmlns:a16="http://schemas.microsoft.com/office/drawing/2014/main" id="{86275275-3D60-4108-B03D-C3EAF6BDCE5A}"/>
              </a:ext>
            </a:extLst>
          </p:cNvPr>
          <p:cNvSpPr txBox="1"/>
          <p:nvPr/>
        </p:nvSpPr>
        <p:spPr>
          <a:xfrm>
            <a:off x="133189" y="1368451"/>
            <a:ext cx="3997022" cy="2585323"/>
          </a:xfrm>
          <a:prstGeom prst="rect">
            <a:avLst/>
          </a:prstGeom>
          <a:noFill/>
        </p:spPr>
        <p:txBody>
          <a:bodyPr wrap="square">
            <a:spAutoFit/>
          </a:bodyPr>
          <a:lstStyle/>
          <a:p>
            <a:pPr algn="l"/>
            <a:r>
              <a:rPr lang="en-US" sz="1800" b="0" i="0" u="none" strike="noStrike" baseline="0" dirty="0">
                <a:solidFill>
                  <a:srgbClr val="000000"/>
                </a:solidFill>
                <a:latin typeface="Calibri" panose="020F0502020204030204" pitchFamily="34" charset="0"/>
              </a:rPr>
              <a:t>SQL commands are instructions. It is used to  communicate with the database. It is also used to perform </a:t>
            </a:r>
            <a:r>
              <a:rPr lang="en-US" sz="1800" b="0" i="0" u="none" strike="noStrike" baseline="0" dirty="0">
                <a:solidFill>
                  <a:srgbClr val="FF0000"/>
                </a:solidFill>
                <a:latin typeface="Calibri" panose="020F0502020204030204" pitchFamily="34" charset="0"/>
              </a:rPr>
              <a:t>specific tasks, functions, and queries of data</a:t>
            </a:r>
            <a:r>
              <a:rPr lang="en-US" sz="1800" b="0" i="0" u="none" strike="noStrike" baseline="0" dirty="0">
                <a:solidFill>
                  <a:srgbClr val="000000"/>
                </a:solidFill>
                <a:latin typeface="Calibri" panose="020F0502020204030204" pitchFamily="34" charset="0"/>
              </a:rPr>
              <a:t>.</a:t>
            </a:r>
          </a:p>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SQL can perform various tasks like </a:t>
            </a:r>
            <a:r>
              <a:rPr lang="en-US" sz="1800" b="0" i="0" u="none" strike="noStrike" baseline="0" dirty="0">
                <a:solidFill>
                  <a:srgbClr val="FF0000"/>
                </a:solidFill>
                <a:latin typeface="Calibri" panose="020F0502020204030204" pitchFamily="34" charset="0"/>
              </a:rPr>
              <a:t>create a table, add data to tables, drop the table, modify the table, set</a:t>
            </a:r>
          </a:p>
          <a:p>
            <a:pPr algn="l"/>
            <a:r>
              <a:rPr lang="en-US" sz="1800" b="0" i="0" u="none" strike="noStrike" baseline="0" dirty="0">
                <a:solidFill>
                  <a:srgbClr val="FF0000"/>
                </a:solidFill>
                <a:latin typeface="Calibri" panose="020F0502020204030204" pitchFamily="34" charset="0"/>
              </a:rPr>
              <a:t>permission for users.</a:t>
            </a:r>
            <a:endParaRPr lang="en-US" dirty="0"/>
          </a:p>
        </p:txBody>
      </p:sp>
    </p:spTree>
    <p:extLst>
      <p:ext uri="{BB962C8B-B14F-4D97-AF65-F5344CB8AC3E}">
        <p14:creationId xmlns:p14="http://schemas.microsoft.com/office/powerpoint/2010/main" val="261585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Operators</a:t>
            </a:r>
          </a:p>
        </p:txBody>
      </p:sp>
      <p:sp>
        <p:nvSpPr>
          <p:cNvPr id="4" name="Slide Number Placeholder 3"/>
          <p:cNvSpPr>
            <a:spLocks noGrp="1"/>
          </p:cNvSpPr>
          <p:nvPr>
            <p:ph type="sldNum" sz="quarter" idx="12"/>
          </p:nvPr>
        </p:nvSpPr>
        <p:spPr/>
        <p:txBody>
          <a:bodyPr/>
          <a:lstStyle/>
          <a:p>
            <a:fld id="{C7F1B9D8-1D95-44B3-9E1C-E404196FC055}" type="slidenum">
              <a:rPr lang="hi-IN" smtClean="0"/>
              <a:pPr/>
              <a:t>6</a:t>
            </a:fld>
            <a:endParaRPr lang="hi-IN" dirty="0"/>
          </a:p>
        </p:txBody>
      </p:sp>
      <p:pic>
        <p:nvPicPr>
          <p:cNvPr id="6" name="Picture 5">
            <a:extLst>
              <a:ext uri="{FF2B5EF4-FFF2-40B4-BE49-F238E27FC236}">
                <a16:creationId xmlns:a16="http://schemas.microsoft.com/office/drawing/2014/main" id="{14AF14FA-8C81-451B-94E1-5268F6A47941}"/>
              </a:ext>
            </a:extLst>
          </p:cNvPr>
          <p:cNvPicPr>
            <a:picLocks noChangeAspect="1"/>
          </p:cNvPicPr>
          <p:nvPr/>
        </p:nvPicPr>
        <p:blipFill>
          <a:blip r:embed="rId2"/>
          <a:stretch>
            <a:fillRect/>
          </a:stretch>
        </p:blipFill>
        <p:spPr>
          <a:xfrm>
            <a:off x="6272908" y="906942"/>
            <a:ext cx="5857447" cy="2956683"/>
          </a:xfrm>
          <a:prstGeom prst="rect">
            <a:avLst/>
          </a:prstGeom>
        </p:spPr>
      </p:pic>
      <p:graphicFrame>
        <p:nvGraphicFramePr>
          <p:cNvPr id="9" name="Table 9">
            <a:extLst>
              <a:ext uri="{FF2B5EF4-FFF2-40B4-BE49-F238E27FC236}">
                <a16:creationId xmlns:a16="http://schemas.microsoft.com/office/drawing/2014/main" id="{29638850-A64D-4978-A6A3-AD754F5F31AC}"/>
              </a:ext>
            </a:extLst>
          </p:cNvPr>
          <p:cNvGraphicFramePr>
            <a:graphicFrameLocks noGrp="1"/>
          </p:cNvGraphicFramePr>
          <p:nvPr>
            <p:extLst>
              <p:ext uri="{D42A27DB-BD31-4B8C-83A1-F6EECF244321}">
                <p14:modId xmlns:p14="http://schemas.microsoft.com/office/powerpoint/2010/main" val="1007878109"/>
              </p:ext>
            </p:extLst>
          </p:nvPr>
        </p:nvGraphicFramePr>
        <p:xfrm>
          <a:off x="61645" y="2512770"/>
          <a:ext cx="6034355" cy="3778760"/>
        </p:xfrm>
        <a:graphic>
          <a:graphicData uri="http://schemas.openxmlformats.org/drawingml/2006/table">
            <a:tbl>
              <a:tblPr firstRow="1" bandRow="1">
                <a:tableStyleId>{5C22544A-7EE6-4342-B048-85BDC9FD1C3A}</a:tableStyleId>
              </a:tblPr>
              <a:tblGrid>
                <a:gridCol w="1273663">
                  <a:extLst>
                    <a:ext uri="{9D8B030D-6E8A-4147-A177-3AD203B41FA5}">
                      <a16:colId xmlns:a16="http://schemas.microsoft.com/office/drawing/2014/main" val="1079710494"/>
                    </a:ext>
                  </a:extLst>
                </a:gridCol>
                <a:gridCol w="4760692">
                  <a:extLst>
                    <a:ext uri="{9D8B030D-6E8A-4147-A177-3AD203B41FA5}">
                      <a16:colId xmlns:a16="http://schemas.microsoft.com/office/drawing/2014/main" val="2309596184"/>
                    </a:ext>
                  </a:extLst>
                </a:gridCol>
              </a:tblGrid>
              <a:tr h="395860">
                <a:tc gridSpan="2">
                  <a:txBody>
                    <a:bodyPr/>
                    <a:lstStyle/>
                    <a:p>
                      <a:pPr algn="ctr"/>
                      <a:r>
                        <a:rPr lang="en-US" dirty="0"/>
                        <a:t>Arithmetic Operators</a:t>
                      </a:r>
                    </a:p>
                  </a:txBody>
                  <a:tcPr>
                    <a:solidFill>
                      <a:schemeClr val="accent3">
                        <a:lumMod val="75000"/>
                      </a:schemeClr>
                    </a:solidFill>
                  </a:tcPr>
                </a:tc>
                <a:tc hMerge="1">
                  <a:txBody>
                    <a:bodyPr/>
                    <a:lstStyle/>
                    <a:p>
                      <a:pPr algn="ctr"/>
                      <a:endParaRPr lang="en-US" dirty="0"/>
                    </a:p>
                  </a:txBody>
                  <a:tcPr>
                    <a:solidFill>
                      <a:schemeClr val="accent2"/>
                    </a:solidFill>
                  </a:tcPr>
                </a:tc>
                <a:extLst>
                  <a:ext uri="{0D108BD9-81ED-4DB2-BD59-A6C34878D82A}">
                    <a16:rowId xmlns:a16="http://schemas.microsoft.com/office/drawing/2014/main" val="3101749784"/>
                  </a:ext>
                </a:extLst>
              </a:tr>
              <a:tr h="395860">
                <a:tc>
                  <a:txBody>
                    <a:bodyPr/>
                    <a:lstStyle/>
                    <a:p>
                      <a:pPr algn="ctr"/>
                      <a:r>
                        <a:rPr lang="en-US" dirty="0"/>
                        <a:t>Operator</a:t>
                      </a:r>
                    </a:p>
                  </a:txBody>
                  <a:tcPr>
                    <a:solidFill>
                      <a:schemeClr val="accent2"/>
                    </a:solidFill>
                  </a:tcPr>
                </a:tc>
                <a:tc>
                  <a:txBody>
                    <a:bodyPr/>
                    <a:lstStyle/>
                    <a:p>
                      <a:pPr algn="ctr"/>
                      <a:r>
                        <a:rPr lang="en-US" dirty="0"/>
                        <a:t>Desc</a:t>
                      </a:r>
                    </a:p>
                  </a:txBody>
                  <a:tcPr>
                    <a:solidFill>
                      <a:schemeClr val="accent2"/>
                    </a:solidFill>
                  </a:tcPr>
                </a:tc>
                <a:extLst>
                  <a:ext uri="{0D108BD9-81ED-4DB2-BD59-A6C34878D82A}">
                    <a16:rowId xmlns:a16="http://schemas.microsoft.com/office/drawing/2014/main" val="1533933207"/>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adds the value of both operands.</a:t>
                      </a:r>
                      <a:endParaRPr lang="en-US" dirty="0"/>
                    </a:p>
                  </a:txBody>
                  <a:tcPr/>
                </a:tc>
                <a:extLst>
                  <a:ext uri="{0D108BD9-81ED-4DB2-BD59-A6C34878D82A}">
                    <a16:rowId xmlns:a16="http://schemas.microsoft.com/office/drawing/2014/main" val="1056792821"/>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subtract the right-hand operand from the left-hand operand.</a:t>
                      </a:r>
                      <a:endParaRPr lang="en-US" dirty="0"/>
                    </a:p>
                  </a:txBody>
                  <a:tcPr/>
                </a:tc>
                <a:extLst>
                  <a:ext uri="{0D108BD9-81ED-4DB2-BD59-A6C34878D82A}">
                    <a16:rowId xmlns:a16="http://schemas.microsoft.com/office/drawing/2014/main" val="4188040847"/>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multiply the value of both  operands.</a:t>
                      </a:r>
                      <a:endParaRPr lang="en-US" dirty="0"/>
                    </a:p>
                  </a:txBody>
                  <a:tcPr/>
                </a:tc>
                <a:extLst>
                  <a:ext uri="{0D108BD9-81ED-4DB2-BD59-A6C34878D82A}">
                    <a16:rowId xmlns:a16="http://schemas.microsoft.com/office/drawing/2014/main" val="1099293567"/>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divide the left-hand operand by the right-hand operand.</a:t>
                      </a:r>
                      <a:endParaRPr lang="en-US" dirty="0"/>
                    </a:p>
                  </a:txBody>
                  <a:tcPr/>
                </a:tc>
                <a:extLst>
                  <a:ext uri="{0D108BD9-81ED-4DB2-BD59-A6C34878D82A}">
                    <a16:rowId xmlns:a16="http://schemas.microsoft.com/office/drawing/2014/main" val="2296933878"/>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divide the left-hand operand by the right-hand</a:t>
                      </a:r>
                    </a:p>
                    <a:p>
                      <a:r>
                        <a:rPr lang="en-US" sz="1800" b="0" i="0" u="none" strike="noStrike" kern="1200" baseline="0" dirty="0">
                          <a:solidFill>
                            <a:schemeClr val="dk1"/>
                          </a:solidFill>
                          <a:latin typeface="+mn-lt"/>
                          <a:ea typeface="+mn-ea"/>
                          <a:cs typeface="+mn-cs"/>
                        </a:rPr>
                        <a:t>operand and returns reminder.</a:t>
                      </a:r>
                      <a:endParaRPr lang="en-US" dirty="0"/>
                    </a:p>
                  </a:txBody>
                  <a:tcPr/>
                </a:tc>
                <a:extLst>
                  <a:ext uri="{0D108BD9-81ED-4DB2-BD59-A6C34878D82A}">
                    <a16:rowId xmlns:a16="http://schemas.microsoft.com/office/drawing/2014/main" val="3202077849"/>
                  </a:ext>
                </a:extLst>
              </a:tr>
            </a:tbl>
          </a:graphicData>
        </a:graphic>
      </p:graphicFrame>
    </p:spTree>
    <p:extLst>
      <p:ext uri="{BB962C8B-B14F-4D97-AF65-F5344CB8AC3E}">
        <p14:creationId xmlns:p14="http://schemas.microsoft.com/office/powerpoint/2010/main" val="363696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F191C7-1F76-4D91-8E9A-CF383C7393B8}"/>
              </a:ext>
            </a:extLst>
          </p:cNvPr>
          <p:cNvSpPr>
            <a:spLocks noGrp="1"/>
          </p:cNvSpPr>
          <p:nvPr>
            <p:ph type="title"/>
          </p:nvPr>
        </p:nvSpPr>
        <p:spPr/>
        <p:txBody>
          <a:bodyPr/>
          <a:lstStyle/>
          <a:p>
            <a:r>
              <a:rPr lang="en-US" dirty="0"/>
              <a:t>SQL Operators</a:t>
            </a:r>
          </a:p>
        </p:txBody>
      </p:sp>
      <p:sp>
        <p:nvSpPr>
          <p:cNvPr id="4" name="Slide Number Placeholder 3">
            <a:extLst>
              <a:ext uri="{FF2B5EF4-FFF2-40B4-BE49-F238E27FC236}">
                <a16:creationId xmlns:a16="http://schemas.microsoft.com/office/drawing/2014/main" id="{C1C963CF-F8EF-4F2D-9943-0ABC0C92A86B}"/>
              </a:ext>
            </a:extLst>
          </p:cNvPr>
          <p:cNvSpPr>
            <a:spLocks noGrp="1"/>
          </p:cNvSpPr>
          <p:nvPr>
            <p:ph type="sldNum" sz="quarter" idx="12"/>
          </p:nvPr>
        </p:nvSpPr>
        <p:spPr/>
        <p:txBody>
          <a:bodyPr/>
          <a:lstStyle/>
          <a:p>
            <a:fld id="{C7F1B9D8-1D95-44B3-9E1C-E404196FC055}" type="slidenum">
              <a:rPr lang="hi-IN" smtClean="0"/>
              <a:pPr/>
              <a:t>7</a:t>
            </a:fld>
            <a:endParaRPr lang="hi-IN" dirty="0"/>
          </a:p>
        </p:txBody>
      </p:sp>
      <p:graphicFrame>
        <p:nvGraphicFramePr>
          <p:cNvPr id="6" name="Table 9">
            <a:extLst>
              <a:ext uri="{FF2B5EF4-FFF2-40B4-BE49-F238E27FC236}">
                <a16:creationId xmlns:a16="http://schemas.microsoft.com/office/drawing/2014/main" id="{D3FE300F-7650-4F0B-8F1E-5DA9E9E6202F}"/>
              </a:ext>
            </a:extLst>
          </p:cNvPr>
          <p:cNvGraphicFramePr>
            <a:graphicFrameLocks noGrp="1"/>
          </p:cNvGraphicFramePr>
          <p:nvPr>
            <p:extLst>
              <p:ext uri="{D42A27DB-BD31-4B8C-83A1-F6EECF244321}">
                <p14:modId xmlns:p14="http://schemas.microsoft.com/office/powerpoint/2010/main" val="2907512256"/>
              </p:ext>
            </p:extLst>
          </p:nvPr>
        </p:nvGraphicFramePr>
        <p:xfrm>
          <a:off x="183222" y="1067401"/>
          <a:ext cx="11825556" cy="5089400"/>
        </p:xfrm>
        <a:graphic>
          <a:graphicData uri="http://schemas.openxmlformats.org/drawingml/2006/table">
            <a:tbl>
              <a:tblPr firstRow="1" bandRow="1">
                <a:tableStyleId>{5C22544A-7EE6-4342-B048-85BDC9FD1C3A}</a:tableStyleId>
              </a:tblPr>
              <a:tblGrid>
                <a:gridCol w="1428109">
                  <a:extLst>
                    <a:ext uri="{9D8B030D-6E8A-4147-A177-3AD203B41FA5}">
                      <a16:colId xmlns:a16="http://schemas.microsoft.com/office/drawing/2014/main" val="1079710494"/>
                    </a:ext>
                  </a:extLst>
                </a:gridCol>
                <a:gridCol w="10397447">
                  <a:extLst>
                    <a:ext uri="{9D8B030D-6E8A-4147-A177-3AD203B41FA5}">
                      <a16:colId xmlns:a16="http://schemas.microsoft.com/office/drawing/2014/main" val="2309596184"/>
                    </a:ext>
                  </a:extLst>
                </a:gridCol>
              </a:tblGrid>
              <a:tr h="395860">
                <a:tc gridSpan="2">
                  <a:txBody>
                    <a:bodyPr/>
                    <a:lstStyle/>
                    <a:p>
                      <a:pPr algn="ctr"/>
                      <a:r>
                        <a:rPr lang="en-US" sz="1800" b="1" i="0" u="none" strike="noStrike" kern="1200" baseline="0" dirty="0">
                          <a:solidFill>
                            <a:schemeClr val="lt1"/>
                          </a:solidFill>
                          <a:latin typeface="+mn-lt"/>
                          <a:ea typeface="+mn-ea"/>
                          <a:cs typeface="+mn-cs"/>
                        </a:rPr>
                        <a:t>Comparison</a:t>
                      </a:r>
                      <a:r>
                        <a:rPr lang="en-US" dirty="0"/>
                        <a:t> Operators</a:t>
                      </a:r>
                    </a:p>
                  </a:txBody>
                  <a:tcPr>
                    <a:solidFill>
                      <a:schemeClr val="accent3">
                        <a:lumMod val="75000"/>
                      </a:schemeClr>
                    </a:solidFill>
                  </a:tcPr>
                </a:tc>
                <a:tc hMerge="1">
                  <a:txBody>
                    <a:bodyPr/>
                    <a:lstStyle/>
                    <a:p>
                      <a:pPr algn="ctr"/>
                      <a:endParaRPr lang="en-US" dirty="0"/>
                    </a:p>
                  </a:txBody>
                  <a:tcPr>
                    <a:solidFill>
                      <a:schemeClr val="accent2"/>
                    </a:solidFill>
                  </a:tcPr>
                </a:tc>
                <a:extLst>
                  <a:ext uri="{0D108BD9-81ED-4DB2-BD59-A6C34878D82A}">
                    <a16:rowId xmlns:a16="http://schemas.microsoft.com/office/drawing/2014/main" val="3101749784"/>
                  </a:ext>
                </a:extLst>
              </a:tr>
              <a:tr h="395860">
                <a:tc>
                  <a:txBody>
                    <a:bodyPr/>
                    <a:lstStyle/>
                    <a:p>
                      <a:pPr algn="ctr"/>
                      <a:r>
                        <a:rPr lang="en-US" dirty="0">
                          <a:solidFill>
                            <a:schemeClr val="bg1"/>
                          </a:solidFill>
                        </a:rPr>
                        <a:t>Operator</a:t>
                      </a:r>
                    </a:p>
                  </a:txBody>
                  <a:tcPr>
                    <a:solidFill>
                      <a:schemeClr val="accent2"/>
                    </a:solidFill>
                  </a:tcPr>
                </a:tc>
                <a:tc>
                  <a:txBody>
                    <a:bodyPr/>
                    <a:lstStyle/>
                    <a:p>
                      <a:pPr algn="ctr"/>
                      <a:r>
                        <a:rPr lang="en-US" dirty="0">
                          <a:solidFill>
                            <a:schemeClr val="bg1"/>
                          </a:solidFill>
                        </a:rPr>
                        <a:t>Desc</a:t>
                      </a:r>
                    </a:p>
                  </a:txBody>
                  <a:tcPr>
                    <a:solidFill>
                      <a:schemeClr val="accent2"/>
                    </a:solidFill>
                  </a:tcPr>
                </a:tc>
                <a:extLst>
                  <a:ext uri="{0D108BD9-81ED-4DB2-BD59-A6C34878D82A}">
                    <a16:rowId xmlns:a16="http://schemas.microsoft.com/office/drawing/2014/main" val="1533933207"/>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two operands' values are equal or not, if the values are </a:t>
                      </a:r>
                      <a:r>
                        <a:rPr lang="en-US" sz="1800" b="0" i="0" u="none" strike="noStrike" kern="1200" baseline="0" dirty="0" err="1">
                          <a:solidFill>
                            <a:schemeClr val="dk1"/>
                          </a:solidFill>
                          <a:latin typeface="+mn-lt"/>
                          <a:ea typeface="+mn-ea"/>
                          <a:cs typeface="+mn-cs"/>
                        </a:rPr>
                        <a:t>queal</a:t>
                      </a:r>
                      <a:r>
                        <a:rPr lang="en-US" sz="1800" b="0" i="0" u="none" strike="noStrike" kern="1200" baseline="0" dirty="0">
                          <a:solidFill>
                            <a:schemeClr val="dk1"/>
                          </a:solidFill>
                          <a:latin typeface="+mn-lt"/>
                          <a:ea typeface="+mn-ea"/>
                          <a:cs typeface="+mn-cs"/>
                        </a:rPr>
                        <a:t> then condition becomes true.</a:t>
                      </a:r>
                      <a:endParaRPr lang="en-US" dirty="0"/>
                    </a:p>
                  </a:txBody>
                  <a:tcPr/>
                </a:tc>
                <a:extLst>
                  <a:ext uri="{0D108BD9-81ED-4DB2-BD59-A6C34878D82A}">
                    <a16:rowId xmlns:a16="http://schemas.microsoft.com/office/drawing/2014/main" val="1056792821"/>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two operands' values are equal or not, if values are not equal, then condition becomes true.</a:t>
                      </a:r>
                      <a:endParaRPr lang="en-US" dirty="0"/>
                    </a:p>
                  </a:txBody>
                  <a:tcPr/>
                </a:tc>
                <a:extLst>
                  <a:ext uri="{0D108BD9-81ED-4DB2-BD59-A6C34878D82A}">
                    <a16:rowId xmlns:a16="http://schemas.microsoft.com/office/drawing/2014/main" val="4188040847"/>
                  </a:ext>
                </a:extLst>
              </a:tr>
              <a:tr h="395860">
                <a:tc>
                  <a:txBody>
                    <a:bodyPr/>
                    <a:lstStyle/>
                    <a:p>
                      <a:pPr algn="ctr"/>
                      <a:r>
                        <a:rPr lang="en-US" sz="2000" b="1" i="0" u="none" strike="noStrike" kern="1200" baseline="0" dirty="0">
                          <a:solidFill>
                            <a:schemeClr val="dk1"/>
                          </a:solidFill>
                          <a:latin typeface="+mn-lt"/>
                          <a:ea typeface="+mn-ea"/>
                          <a:cs typeface="+mn-cs"/>
                        </a:rPr>
                        <a:t>&lt;&gt;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two operands' values are equal or not, if values are not equal then condition becomes true.</a:t>
                      </a:r>
                      <a:endParaRPr lang="en-US" dirty="0"/>
                    </a:p>
                  </a:txBody>
                  <a:tcPr/>
                </a:tc>
                <a:extLst>
                  <a:ext uri="{0D108BD9-81ED-4DB2-BD59-A6C34878D82A}">
                    <a16:rowId xmlns:a16="http://schemas.microsoft.com/office/drawing/2014/main" val="1099293567"/>
                  </a:ext>
                </a:extLst>
              </a:tr>
              <a:tr h="395860">
                <a:tc>
                  <a:txBody>
                    <a:bodyPr/>
                    <a:lstStyle/>
                    <a:p>
                      <a:pPr algn="ctr"/>
                      <a:r>
                        <a:rPr lang="en-US" sz="2000" b="1" i="0" u="none" strike="noStrike" kern="1200" baseline="0" dirty="0">
                          <a:solidFill>
                            <a:schemeClr val="dk1"/>
                          </a:solidFill>
                          <a:latin typeface="+mn-lt"/>
                          <a:ea typeface="+mn-ea"/>
                          <a:cs typeface="+mn-cs"/>
                        </a:rPr>
                        <a:t>&gt;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the left operand value is greater than right operand value, if yes then condition becomes true.</a:t>
                      </a:r>
                      <a:endParaRPr lang="en-US" dirty="0"/>
                    </a:p>
                  </a:txBody>
                  <a:tcPr/>
                </a:tc>
                <a:extLst>
                  <a:ext uri="{0D108BD9-81ED-4DB2-BD59-A6C34878D82A}">
                    <a16:rowId xmlns:a16="http://schemas.microsoft.com/office/drawing/2014/main" val="2296933878"/>
                  </a:ext>
                </a:extLst>
              </a:tr>
              <a:tr h="395860">
                <a:tc>
                  <a:txBody>
                    <a:bodyPr/>
                    <a:lstStyle/>
                    <a:p>
                      <a:pPr algn="ctr"/>
                      <a:r>
                        <a:rPr lang="en-US" sz="2000" b="1" i="0" u="none" strike="noStrike" kern="1200" baseline="0" dirty="0">
                          <a:solidFill>
                            <a:schemeClr val="dk1"/>
                          </a:solidFill>
                          <a:latin typeface="+mn-lt"/>
                          <a:ea typeface="+mn-ea"/>
                          <a:cs typeface="+mn-cs"/>
                        </a:rPr>
                        <a:t>&lt;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the left operand value is less than right operand value, if yes then condition becomes true.</a:t>
                      </a:r>
                      <a:endParaRPr lang="en-US" dirty="0"/>
                    </a:p>
                  </a:txBody>
                  <a:tcPr/>
                </a:tc>
                <a:extLst>
                  <a:ext uri="{0D108BD9-81ED-4DB2-BD59-A6C34878D82A}">
                    <a16:rowId xmlns:a16="http://schemas.microsoft.com/office/drawing/2014/main" val="3202077849"/>
                  </a:ext>
                </a:extLst>
              </a:tr>
              <a:tr h="395860">
                <a:tc>
                  <a:txBody>
                    <a:bodyPr/>
                    <a:lstStyle/>
                    <a:p>
                      <a:pPr marL="0" algn="ctr" defTabSz="914400" rtl="0" eaLnBrk="1" latinLnBrk="0" hangingPunct="1"/>
                      <a:r>
                        <a:rPr lang="en-US" sz="2000" b="1" i="0" u="none" strike="noStrike" kern="1200" baseline="0" dirty="0">
                          <a:solidFill>
                            <a:schemeClr val="dk1"/>
                          </a:solidFill>
                          <a:latin typeface="+mn-lt"/>
                          <a:ea typeface="+mn-ea"/>
                          <a:cs typeface="+mn-cs"/>
                        </a:rPr>
                        <a:t>&gt;=</a:t>
                      </a:r>
                    </a:p>
                  </a:txBody>
                  <a:tcPr/>
                </a:tc>
                <a:tc>
                  <a:txBody>
                    <a:bodyPr/>
                    <a:lstStyle/>
                    <a:p>
                      <a:r>
                        <a:rPr lang="en-US" sz="1800" b="0" i="0" u="none" strike="noStrike" kern="1200" baseline="0" dirty="0">
                          <a:solidFill>
                            <a:schemeClr val="dk1"/>
                          </a:solidFill>
                          <a:latin typeface="+mn-lt"/>
                          <a:ea typeface="+mn-ea"/>
                          <a:cs typeface="+mn-cs"/>
                        </a:rPr>
                        <a:t>It checks if the left operand value is greater than or equal to the right operand value, if yes then condition becomes true.</a:t>
                      </a:r>
                      <a:endParaRPr lang="en-US" dirty="0"/>
                    </a:p>
                  </a:txBody>
                  <a:tcPr/>
                </a:tc>
                <a:extLst>
                  <a:ext uri="{0D108BD9-81ED-4DB2-BD59-A6C34878D82A}">
                    <a16:rowId xmlns:a16="http://schemas.microsoft.com/office/drawing/2014/main" val="2907751585"/>
                  </a:ext>
                </a:extLst>
              </a:tr>
              <a:tr h="395860">
                <a:tc>
                  <a:txBody>
                    <a:bodyPr/>
                    <a:lstStyle/>
                    <a:p>
                      <a:pPr marL="0" algn="ctr" defTabSz="914400" rtl="0" eaLnBrk="1" latinLnBrk="0" hangingPunct="1"/>
                      <a:r>
                        <a:rPr lang="en-US" sz="2000" b="1" i="0" u="none" strike="noStrike" kern="1200" baseline="0" dirty="0">
                          <a:solidFill>
                            <a:schemeClr val="dk1"/>
                          </a:solidFill>
                          <a:latin typeface="+mn-lt"/>
                          <a:ea typeface="+mn-ea"/>
                          <a:cs typeface="+mn-cs"/>
                        </a:rPr>
                        <a:t>&lt;=</a:t>
                      </a:r>
                    </a:p>
                  </a:txBody>
                  <a:tcPr/>
                </a:tc>
                <a:tc>
                  <a:txBody>
                    <a:bodyPr/>
                    <a:lstStyle/>
                    <a:p>
                      <a:r>
                        <a:rPr lang="en-US" sz="1800" b="0" i="0" u="none" strike="noStrike" kern="1200" baseline="0" dirty="0">
                          <a:solidFill>
                            <a:schemeClr val="dk1"/>
                          </a:solidFill>
                          <a:latin typeface="+mn-lt"/>
                          <a:ea typeface="+mn-ea"/>
                          <a:cs typeface="+mn-cs"/>
                        </a:rPr>
                        <a:t>It checks if the left operand value is less than or equal to the right operand value, if yes then condition becomes true.</a:t>
                      </a:r>
                      <a:endParaRPr lang="en-US" dirty="0"/>
                    </a:p>
                  </a:txBody>
                  <a:tcPr/>
                </a:tc>
                <a:extLst>
                  <a:ext uri="{0D108BD9-81ED-4DB2-BD59-A6C34878D82A}">
                    <a16:rowId xmlns:a16="http://schemas.microsoft.com/office/drawing/2014/main" val="2662773123"/>
                  </a:ext>
                </a:extLst>
              </a:tr>
              <a:tr h="395860">
                <a:tc>
                  <a:txBody>
                    <a:bodyPr/>
                    <a:lstStyle/>
                    <a:p>
                      <a:pPr marL="0" algn="ctr" defTabSz="914400" rtl="0" eaLnBrk="1" latinLnBrk="0" hangingPunct="1"/>
                      <a:r>
                        <a:rPr lang="en-US" sz="2000" b="1" i="0" u="none" strike="noStrike" kern="1200" baseline="0" dirty="0">
                          <a:solidFill>
                            <a:schemeClr val="dk1"/>
                          </a:solidFill>
                          <a:latin typeface="+mn-lt"/>
                          <a:ea typeface="+mn-ea"/>
                          <a:cs typeface="+mn-cs"/>
                        </a:rPr>
                        <a:t>!&lt;</a:t>
                      </a:r>
                    </a:p>
                  </a:txBody>
                  <a:tcPr/>
                </a:tc>
                <a:tc>
                  <a:txBody>
                    <a:bodyPr/>
                    <a:lstStyle/>
                    <a:p>
                      <a:r>
                        <a:rPr lang="en-US" sz="1800" b="0" i="0" u="none" strike="noStrike" kern="1200" baseline="0" dirty="0">
                          <a:solidFill>
                            <a:schemeClr val="dk1"/>
                          </a:solidFill>
                          <a:latin typeface="+mn-lt"/>
                          <a:ea typeface="+mn-ea"/>
                          <a:cs typeface="+mn-cs"/>
                        </a:rPr>
                        <a:t>It checks if the left operand value is not less than the right operand value, if yes then condition becomes true.</a:t>
                      </a:r>
                      <a:endParaRPr lang="en-US" dirty="0"/>
                    </a:p>
                  </a:txBody>
                  <a:tcPr/>
                </a:tc>
                <a:extLst>
                  <a:ext uri="{0D108BD9-81ED-4DB2-BD59-A6C34878D82A}">
                    <a16:rowId xmlns:a16="http://schemas.microsoft.com/office/drawing/2014/main" val="2944641320"/>
                  </a:ext>
                </a:extLst>
              </a:tr>
              <a:tr h="395860">
                <a:tc>
                  <a:txBody>
                    <a:bodyPr/>
                    <a:lstStyle/>
                    <a:p>
                      <a:pPr marL="0" algn="ctr" defTabSz="914400" rtl="0" eaLnBrk="1" latinLnBrk="0" hangingPunct="1"/>
                      <a:r>
                        <a:rPr lang="en-US" sz="2000" b="1" i="0" u="none" strike="noStrike" kern="1200" baseline="0" dirty="0">
                          <a:solidFill>
                            <a:schemeClr val="dk1"/>
                          </a:solidFill>
                          <a:latin typeface="+mn-lt"/>
                          <a:ea typeface="+mn-ea"/>
                          <a:cs typeface="+mn-cs"/>
                        </a:rPr>
                        <a:t>!&gt;</a:t>
                      </a:r>
                    </a:p>
                  </a:txBody>
                  <a:tcPr/>
                </a:tc>
                <a:tc>
                  <a:txBody>
                    <a:bodyPr/>
                    <a:lstStyle/>
                    <a:p>
                      <a:r>
                        <a:rPr lang="en-US" sz="1800" b="0" i="0" u="none" strike="noStrike" kern="1200" baseline="0" dirty="0">
                          <a:solidFill>
                            <a:schemeClr val="dk1"/>
                          </a:solidFill>
                          <a:latin typeface="+mn-lt"/>
                          <a:ea typeface="+mn-ea"/>
                          <a:cs typeface="+mn-cs"/>
                        </a:rPr>
                        <a:t>It checks if the left operand value is not greater than the right operand</a:t>
                      </a:r>
                    </a:p>
                    <a:p>
                      <a:r>
                        <a:rPr lang="en-US" sz="1800" b="0" i="0" u="none" strike="noStrike" kern="1200" baseline="0" dirty="0">
                          <a:solidFill>
                            <a:schemeClr val="dk1"/>
                          </a:solidFill>
                          <a:latin typeface="+mn-lt"/>
                          <a:ea typeface="+mn-ea"/>
                          <a:cs typeface="+mn-cs"/>
                        </a:rPr>
                        <a:t>value, if yes then condition becomes true.</a:t>
                      </a:r>
                      <a:endParaRPr lang="en-US" dirty="0"/>
                    </a:p>
                  </a:txBody>
                  <a:tcPr/>
                </a:tc>
                <a:extLst>
                  <a:ext uri="{0D108BD9-81ED-4DB2-BD59-A6C34878D82A}">
                    <a16:rowId xmlns:a16="http://schemas.microsoft.com/office/drawing/2014/main" val="1204364565"/>
                  </a:ext>
                </a:extLst>
              </a:tr>
            </a:tbl>
          </a:graphicData>
        </a:graphic>
      </p:graphicFrame>
    </p:spTree>
    <p:extLst>
      <p:ext uri="{BB962C8B-B14F-4D97-AF65-F5344CB8AC3E}">
        <p14:creationId xmlns:p14="http://schemas.microsoft.com/office/powerpoint/2010/main" val="355788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F191C7-1F76-4D91-8E9A-CF383C7393B8}"/>
              </a:ext>
            </a:extLst>
          </p:cNvPr>
          <p:cNvSpPr>
            <a:spLocks noGrp="1"/>
          </p:cNvSpPr>
          <p:nvPr>
            <p:ph type="title"/>
          </p:nvPr>
        </p:nvSpPr>
        <p:spPr/>
        <p:txBody>
          <a:bodyPr/>
          <a:lstStyle/>
          <a:p>
            <a:r>
              <a:rPr lang="en-US" dirty="0"/>
              <a:t>SQL Operators</a:t>
            </a:r>
          </a:p>
        </p:txBody>
      </p:sp>
      <p:sp>
        <p:nvSpPr>
          <p:cNvPr id="4" name="Slide Number Placeholder 3">
            <a:extLst>
              <a:ext uri="{FF2B5EF4-FFF2-40B4-BE49-F238E27FC236}">
                <a16:creationId xmlns:a16="http://schemas.microsoft.com/office/drawing/2014/main" id="{C1C963CF-F8EF-4F2D-9943-0ABC0C92A86B}"/>
              </a:ext>
            </a:extLst>
          </p:cNvPr>
          <p:cNvSpPr>
            <a:spLocks noGrp="1"/>
          </p:cNvSpPr>
          <p:nvPr>
            <p:ph type="sldNum" sz="quarter" idx="12"/>
          </p:nvPr>
        </p:nvSpPr>
        <p:spPr/>
        <p:txBody>
          <a:bodyPr/>
          <a:lstStyle/>
          <a:p>
            <a:fld id="{C7F1B9D8-1D95-44B3-9E1C-E404196FC055}" type="slidenum">
              <a:rPr lang="hi-IN" smtClean="0"/>
              <a:pPr/>
              <a:t>8</a:t>
            </a:fld>
            <a:endParaRPr lang="hi-IN" dirty="0"/>
          </a:p>
        </p:txBody>
      </p:sp>
      <p:pic>
        <p:nvPicPr>
          <p:cNvPr id="5" name="Picture 4">
            <a:extLst>
              <a:ext uri="{FF2B5EF4-FFF2-40B4-BE49-F238E27FC236}">
                <a16:creationId xmlns:a16="http://schemas.microsoft.com/office/drawing/2014/main" id="{BAB5A2BC-55C3-4A3A-BE33-3CF5F9D3322D}"/>
              </a:ext>
            </a:extLst>
          </p:cNvPr>
          <p:cNvPicPr>
            <a:picLocks noChangeAspect="1"/>
          </p:cNvPicPr>
          <p:nvPr/>
        </p:nvPicPr>
        <p:blipFill>
          <a:blip r:embed="rId2"/>
          <a:stretch>
            <a:fillRect/>
          </a:stretch>
        </p:blipFill>
        <p:spPr>
          <a:xfrm>
            <a:off x="341398" y="1162140"/>
            <a:ext cx="4800175" cy="4899542"/>
          </a:xfrm>
          <a:prstGeom prst="rect">
            <a:avLst/>
          </a:prstGeom>
        </p:spPr>
      </p:pic>
      <p:pic>
        <p:nvPicPr>
          <p:cNvPr id="8" name="Picture 7">
            <a:extLst>
              <a:ext uri="{FF2B5EF4-FFF2-40B4-BE49-F238E27FC236}">
                <a16:creationId xmlns:a16="http://schemas.microsoft.com/office/drawing/2014/main" id="{4ECDDD1F-3129-40D2-8277-F2BCC7565C99}"/>
              </a:ext>
            </a:extLst>
          </p:cNvPr>
          <p:cNvPicPr>
            <a:picLocks noChangeAspect="1"/>
          </p:cNvPicPr>
          <p:nvPr/>
        </p:nvPicPr>
        <p:blipFill>
          <a:blip r:embed="rId3"/>
          <a:stretch>
            <a:fillRect/>
          </a:stretch>
        </p:blipFill>
        <p:spPr>
          <a:xfrm>
            <a:off x="6602002" y="1293046"/>
            <a:ext cx="5029200" cy="3162300"/>
          </a:xfrm>
          <a:prstGeom prst="rect">
            <a:avLst/>
          </a:prstGeom>
        </p:spPr>
      </p:pic>
    </p:spTree>
    <p:extLst>
      <p:ext uri="{BB962C8B-B14F-4D97-AF65-F5344CB8AC3E}">
        <p14:creationId xmlns:p14="http://schemas.microsoft.com/office/powerpoint/2010/main" val="87865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F191C7-1F76-4D91-8E9A-CF383C7393B8}"/>
              </a:ext>
            </a:extLst>
          </p:cNvPr>
          <p:cNvSpPr>
            <a:spLocks noGrp="1"/>
          </p:cNvSpPr>
          <p:nvPr>
            <p:ph type="title"/>
          </p:nvPr>
        </p:nvSpPr>
        <p:spPr/>
        <p:txBody>
          <a:bodyPr/>
          <a:lstStyle/>
          <a:p>
            <a:r>
              <a:rPr lang="en-US" dirty="0"/>
              <a:t>SQL Operators</a:t>
            </a:r>
          </a:p>
        </p:txBody>
      </p:sp>
      <p:sp>
        <p:nvSpPr>
          <p:cNvPr id="4" name="Slide Number Placeholder 3">
            <a:extLst>
              <a:ext uri="{FF2B5EF4-FFF2-40B4-BE49-F238E27FC236}">
                <a16:creationId xmlns:a16="http://schemas.microsoft.com/office/drawing/2014/main" id="{C1C963CF-F8EF-4F2D-9943-0ABC0C92A86B}"/>
              </a:ext>
            </a:extLst>
          </p:cNvPr>
          <p:cNvSpPr>
            <a:spLocks noGrp="1"/>
          </p:cNvSpPr>
          <p:nvPr>
            <p:ph type="sldNum" sz="quarter" idx="12"/>
          </p:nvPr>
        </p:nvSpPr>
        <p:spPr/>
        <p:txBody>
          <a:bodyPr/>
          <a:lstStyle/>
          <a:p>
            <a:fld id="{C7F1B9D8-1D95-44B3-9E1C-E404196FC055}" type="slidenum">
              <a:rPr lang="hi-IN" smtClean="0"/>
              <a:pPr/>
              <a:t>9</a:t>
            </a:fld>
            <a:endParaRPr lang="hi-IN" dirty="0"/>
          </a:p>
        </p:txBody>
      </p:sp>
      <p:graphicFrame>
        <p:nvGraphicFramePr>
          <p:cNvPr id="6" name="Table 9">
            <a:extLst>
              <a:ext uri="{FF2B5EF4-FFF2-40B4-BE49-F238E27FC236}">
                <a16:creationId xmlns:a16="http://schemas.microsoft.com/office/drawing/2014/main" id="{D3FE300F-7650-4F0B-8F1E-5DA9E9E6202F}"/>
              </a:ext>
            </a:extLst>
          </p:cNvPr>
          <p:cNvGraphicFramePr>
            <a:graphicFrameLocks noGrp="1"/>
          </p:cNvGraphicFramePr>
          <p:nvPr>
            <p:extLst>
              <p:ext uri="{D42A27DB-BD31-4B8C-83A1-F6EECF244321}">
                <p14:modId xmlns:p14="http://schemas.microsoft.com/office/powerpoint/2010/main" val="4231586397"/>
              </p:ext>
            </p:extLst>
          </p:nvPr>
        </p:nvGraphicFramePr>
        <p:xfrm>
          <a:off x="1056526" y="1266820"/>
          <a:ext cx="8950504" cy="4324360"/>
        </p:xfrm>
        <a:graphic>
          <a:graphicData uri="http://schemas.openxmlformats.org/drawingml/2006/table">
            <a:tbl>
              <a:tblPr firstRow="1" bandRow="1">
                <a:tableStyleId>{5C22544A-7EE6-4342-B048-85BDC9FD1C3A}</a:tableStyleId>
              </a:tblPr>
              <a:tblGrid>
                <a:gridCol w="1080904">
                  <a:extLst>
                    <a:ext uri="{9D8B030D-6E8A-4147-A177-3AD203B41FA5}">
                      <a16:colId xmlns:a16="http://schemas.microsoft.com/office/drawing/2014/main" val="1079710494"/>
                    </a:ext>
                  </a:extLst>
                </a:gridCol>
                <a:gridCol w="7869600">
                  <a:extLst>
                    <a:ext uri="{9D8B030D-6E8A-4147-A177-3AD203B41FA5}">
                      <a16:colId xmlns:a16="http://schemas.microsoft.com/office/drawing/2014/main" val="2309596184"/>
                    </a:ext>
                  </a:extLst>
                </a:gridCol>
              </a:tblGrid>
              <a:tr h="395860">
                <a:tc gridSpan="2">
                  <a:txBody>
                    <a:bodyPr/>
                    <a:lstStyle/>
                    <a:p>
                      <a:pPr algn="ctr"/>
                      <a:r>
                        <a:rPr lang="en-US" sz="1800" b="1" i="0" u="none" strike="noStrike" kern="1200" baseline="0" dirty="0">
                          <a:solidFill>
                            <a:schemeClr val="lt1"/>
                          </a:solidFill>
                          <a:latin typeface="+mn-lt"/>
                          <a:ea typeface="+mn-ea"/>
                          <a:cs typeface="+mn-cs"/>
                        </a:rPr>
                        <a:t>Logical</a:t>
                      </a:r>
                      <a:r>
                        <a:rPr lang="en-US" dirty="0"/>
                        <a:t> Operators</a:t>
                      </a:r>
                    </a:p>
                  </a:txBody>
                  <a:tcPr>
                    <a:solidFill>
                      <a:schemeClr val="accent3">
                        <a:lumMod val="75000"/>
                      </a:schemeClr>
                    </a:solidFill>
                  </a:tcPr>
                </a:tc>
                <a:tc hMerge="1">
                  <a:txBody>
                    <a:bodyPr/>
                    <a:lstStyle/>
                    <a:p>
                      <a:pPr algn="ctr"/>
                      <a:endParaRPr lang="en-US" dirty="0"/>
                    </a:p>
                  </a:txBody>
                  <a:tcPr>
                    <a:solidFill>
                      <a:schemeClr val="accent2"/>
                    </a:solidFill>
                  </a:tcPr>
                </a:tc>
                <a:extLst>
                  <a:ext uri="{0D108BD9-81ED-4DB2-BD59-A6C34878D82A}">
                    <a16:rowId xmlns:a16="http://schemas.microsoft.com/office/drawing/2014/main" val="3101749784"/>
                  </a:ext>
                </a:extLst>
              </a:tr>
              <a:tr h="395860">
                <a:tc>
                  <a:txBody>
                    <a:bodyPr/>
                    <a:lstStyle/>
                    <a:p>
                      <a:pPr algn="ctr"/>
                      <a:r>
                        <a:rPr lang="en-US" dirty="0">
                          <a:solidFill>
                            <a:schemeClr val="bg1"/>
                          </a:solidFill>
                        </a:rPr>
                        <a:t>Operator</a:t>
                      </a:r>
                    </a:p>
                  </a:txBody>
                  <a:tcPr>
                    <a:solidFill>
                      <a:schemeClr val="accent2"/>
                    </a:solidFill>
                  </a:tcPr>
                </a:tc>
                <a:tc>
                  <a:txBody>
                    <a:bodyPr/>
                    <a:lstStyle/>
                    <a:p>
                      <a:pPr algn="ctr"/>
                      <a:r>
                        <a:rPr lang="en-US" dirty="0">
                          <a:solidFill>
                            <a:schemeClr val="bg1"/>
                          </a:solidFill>
                        </a:rPr>
                        <a:t>Desc</a:t>
                      </a:r>
                    </a:p>
                  </a:txBody>
                  <a:tcPr>
                    <a:solidFill>
                      <a:schemeClr val="accent2"/>
                    </a:solidFill>
                  </a:tcPr>
                </a:tc>
                <a:extLst>
                  <a:ext uri="{0D108BD9-81ED-4DB2-BD59-A6C34878D82A}">
                    <a16:rowId xmlns:a16="http://schemas.microsoft.com/office/drawing/2014/main" val="1533933207"/>
                  </a:ext>
                </a:extLst>
              </a:tr>
              <a:tr h="395860">
                <a:tc>
                  <a:txBody>
                    <a:bodyPr/>
                    <a:lstStyle/>
                    <a:p>
                      <a:pPr algn="ctr"/>
                      <a:r>
                        <a:rPr lang="en-US" sz="1800" b="1" i="0" u="none" strike="noStrike" kern="1200" baseline="0" dirty="0">
                          <a:solidFill>
                            <a:schemeClr val="dk1"/>
                          </a:solidFill>
                          <a:latin typeface="+mn-lt"/>
                          <a:ea typeface="+mn-ea"/>
                          <a:cs typeface="+mn-cs"/>
                        </a:rPr>
                        <a:t>All</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compares a value to all values in another value set.</a:t>
                      </a:r>
                      <a:endParaRPr lang="en-US" dirty="0"/>
                    </a:p>
                  </a:txBody>
                  <a:tcPr/>
                </a:tc>
                <a:extLst>
                  <a:ext uri="{0D108BD9-81ED-4DB2-BD59-A6C34878D82A}">
                    <a16:rowId xmlns:a16="http://schemas.microsoft.com/office/drawing/2014/main" val="1056792821"/>
                  </a:ext>
                </a:extLst>
              </a:tr>
              <a:tr h="395860">
                <a:tc>
                  <a:txBody>
                    <a:bodyPr/>
                    <a:lstStyle/>
                    <a:p>
                      <a:pPr algn="ctr"/>
                      <a:r>
                        <a:rPr lang="en-US" sz="1800" b="1" i="0" u="none" strike="noStrike" kern="1200" baseline="0" dirty="0">
                          <a:solidFill>
                            <a:schemeClr val="dk1"/>
                          </a:solidFill>
                          <a:latin typeface="+mn-lt"/>
                          <a:ea typeface="+mn-ea"/>
                          <a:cs typeface="+mn-cs"/>
                        </a:rPr>
                        <a:t>AND</a:t>
                      </a:r>
                      <a:endParaRPr lang="en-US" sz="2000" b="1" dirty="0"/>
                    </a:p>
                  </a:txBody>
                  <a:tcPr/>
                </a:tc>
                <a:tc>
                  <a:txBody>
                    <a:bodyPr/>
                    <a:lstStyle/>
                    <a:p>
                      <a:r>
                        <a:rPr lang="en-US" sz="1800" b="0" i="0" u="none" strike="noStrike" kern="1200" baseline="0" dirty="0">
                          <a:solidFill>
                            <a:schemeClr val="dk1"/>
                          </a:solidFill>
                          <a:latin typeface="+mn-lt"/>
                          <a:ea typeface="+mn-ea"/>
                          <a:cs typeface="+mn-cs"/>
                        </a:rPr>
                        <a:t>It allows the existence of multiple conditions in an SQL statement.</a:t>
                      </a:r>
                      <a:endParaRPr lang="en-US" dirty="0"/>
                    </a:p>
                  </a:txBody>
                  <a:tcPr/>
                </a:tc>
                <a:extLst>
                  <a:ext uri="{0D108BD9-81ED-4DB2-BD59-A6C34878D82A}">
                    <a16:rowId xmlns:a16="http://schemas.microsoft.com/office/drawing/2014/main" val="4188040847"/>
                  </a:ext>
                </a:extLst>
              </a:tr>
              <a:tr h="395860">
                <a:tc>
                  <a:txBody>
                    <a:bodyPr/>
                    <a:lstStyle/>
                    <a:p>
                      <a:pPr algn="ctr"/>
                      <a:r>
                        <a:rPr lang="en-US" sz="1800" b="1" i="0" u="none" strike="noStrike" kern="1200" baseline="0" dirty="0">
                          <a:solidFill>
                            <a:schemeClr val="dk1"/>
                          </a:solidFill>
                          <a:latin typeface="+mn-lt"/>
                          <a:ea typeface="+mn-ea"/>
                          <a:cs typeface="+mn-cs"/>
                        </a:rPr>
                        <a:t>ANY</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compares the values in the list according to the condition.</a:t>
                      </a:r>
                      <a:endParaRPr lang="en-US" dirty="0"/>
                    </a:p>
                  </a:txBody>
                  <a:tcPr/>
                </a:tc>
                <a:extLst>
                  <a:ext uri="{0D108BD9-81ED-4DB2-BD59-A6C34878D82A}">
                    <a16:rowId xmlns:a16="http://schemas.microsoft.com/office/drawing/2014/main" val="1099293567"/>
                  </a:ext>
                </a:extLst>
              </a:tr>
              <a:tr h="395860">
                <a:tc>
                  <a:txBody>
                    <a:bodyPr/>
                    <a:lstStyle/>
                    <a:p>
                      <a:pPr algn="ctr"/>
                      <a:r>
                        <a:rPr lang="en-US" sz="1800" b="1" i="0" u="none" strike="noStrike" kern="1200" baseline="0" dirty="0">
                          <a:solidFill>
                            <a:schemeClr val="dk1"/>
                          </a:solidFill>
                          <a:latin typeface="+mn-lt"/>
                          <a:ea typeface="+mn-ea"/>
                          <a:cs typeface="+mn-cs"/>
                        </a:rPr>
                        <a:t>Between</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search for values that are within a set of values.</a:t>
                      </a:r>
                      <a:endParaRPr lang="en-US" dirty="0"/>
                    </a:p>
                  </a:txBody>
                  <a:tcPr/>
                </a:tc>
                <a:extLst>
                  <a:ext uri="{0D108BD9-81ED-4DB2-BD59-A6C34878D82A}">
                    <a16:rowId xmlns:a16="http://schemas.microsoft.com/office/drawing/2014/main" val="2296933878"/>
                  </a:ext>
                </a:extLst>
              </a:tr>
              <a:tr h="395860">
                <a:tc>
                  <a:txBody>
                    <a:bodyPr/>
                    <a:lstStyle/>
                    <a:p>
                      <a:pPr algn="ctr"/>
                      <a:r>
                        <a:rPr lang="en-US" sz="1800" b="1" i="0" u="none" strike="noStrike" kern="1200" baseline="0" dirty="0">
                          <a:solidFill>
                            <a:schemeClr val="dk1"/>
                          </a:solidFill>
                          <a:latin typeface="+mn-lt"/>
                          <a:ea typeface="+mn-ea"/>
                          <a:cs typeface="+mn-cs"/>
                        </a:rPr>
                        <a:t>IN</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compares a value to that specified list value.</a:t>
                      </a:r>
                      <a:endParaRPr lang="en-US" dirty="0"/>
                    </a:p>
                  </a:txBody>
                  <a:tcPr/>
                </a:tc>
                <a:extLst>
                  <a:ext uri="{0D108BD9-81ED-4DB2-BD59-A6C34878D82A}">
                    <a16:rowId xmlns:a16="http://schemas.microsoft.com/office/drawing/2014/main" val="3202077849"/>
                  </a:ext>
                </a:extLst>
              </a:tr>
              <a:tr h="395860">
                <a:tc>
                  <a:txBody>
                    <a:bodyPr/>
                    <a:lstStyle/>
                    <a:p>
                      <a:pPr marL="0" algn="ctr" defTabSz="914400" rtl="0" eaLnBrk="1" latinLnBrk="0" hangingPunct="1"/>
                      <a:r>
                        <a:rPr lang="en-US" sz="1800" b="1" i="0" u="none" strike="noStrike" kern="1200" baseline="0" dirty="0">
                          <a:solidFill>
                            <a:schemeClr val="dk1"/>
                          </a:solidFill>
                          <a:latin typeface="+mn-lt"/>
                          <a:ea typeface="+mn-ea"/>
                          <a:cs typeface="+mn-cs"/>
                        </a:rPr>
                        <a:t>NOT</a:t>
                      </a:r>
                      <a:endParaRPr lang="en-US" sz="2000" b="1"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It reverses the meaning of any logical operator.</a:t>
                      </a:r>
                      <a:endParaRPr lang="en-US" dirty="0"/>
                    </a:p>
                  </a:txBody>
                  <a:tcPr/>
                </a:tc>
                <a:extLst>
                  <a:ext uri="{0D108BD9-81ED-4DB2-BD59-A6C34878D82A}">
                    <a16:rowId xmlns:a16="http://schemas.microsoft.com/office/drawing/2014/main" val="2907751585"/>
                  </a:ext>
                </a:extLst>
              </a:tr>
              <a:tr h="247611">
                <a:tc>
                  <a:txBody>
                    <a:bodyPr/>
                    <a:lstStyle/>
                    <a:p>
                      <a:pPr marL="0" algn="ctr" defTabSz="914400" rtl="0" eaLnBrk="1" latinLnBrk="0" hangingPunct="1"/>
                      <a:r>
                        <a:rPr lang="en-US" sz="1800" b="1" i="0" u="none" strike="noStrike" kern="1200" baseline="0" dirty="0">
                          <a:solidFill>
                            <a:schemeClr val="dk1"/>
                          </a:solidFill>
                          <a:latin typeface="+mn-lt"/>
                          <a:ea typeface="+mn-ea"/>
                          <a:cs typeface="+mn-cs"/>
                        </a:rPr>
                        <a:t>OR</a:t>
                      </a:r>
                      <a:endParaRPr lang="en-US" sz="2000" b="1"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It combines multiple conditions in SQL statements.</a:t>
                      </a:r>
                      <a:endParaRPr lang="en-US" dirty="0"/>
                    </a:p>
                  </a:txBody>
                  <a:tcPr/>
                </a:tc>
                <a:extLst>
                  <a:ext uri="{0D108BD9-81ED-4DB2-BD59-A6C34878D82A}">
                    <a16:rowId xmlns:a16="http://schemas.microsoft.com/office/drawing/2014/main" val="2662773123"/>
                  </a:ext>
                </a:extLst>
              </a:tr>
              <a:tr h="395860">
                <a:tc>
                  <a:txBody>
                    <a:bodyPr/>
                    <a:lstStyle/>
                    <a:p>
                      <a:pPr marL="0" algn="ctr" defTabSz="914400" rtl="0" eaLnBrk="1" latinLnBrk="0" hangingPunct="1"/>
                      <a:r>
                        <a:rPr lang="en-US" sz="1800" b="1" i="0" u="none" strike="noStrike" kern="1200" baseline="0" dirty="0">
                          <a:solidFill>
                            <a:schemeClr val="dk1"/>
                          </a:solidFill>
                          <a:latin typeface="+mn-lt"/>
                          <a:ea typeface="+mn-ea"/>
                          <a:cs typeface="+mn-cs"/>
                        </a:rPr>
                        <a:t>EXIST</a:t>
                      </a:r>
                      <a:endParaRPr lang="en-US" sz="2000" b="1"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It is used to search for the presence of a row in a specified table.</a:t>
                      </a:r>
                      <a:endParaRPr lang="en-US" dirty="0"/>
                    </a:p>
                  </a:txBody>
                  <a:tcPr/>
                </a:tc>
                <a:extLst>
                  <a:ext uri="{0D108BD9-81ED-4DB2-BD59-A6C34878D82A}">
                    <a16:rowId xmlns:a16="http://schemas.microsoft.com/office/drawing/2014/main" val="2944641320"/>
                  </a:ext>
                </a:extLst>
              </a:tr>
              <a:tr h="395860">
                <a:tc>
                  <a:txBody>
                    <a:bodyPr/>
                    <a:lstStyle/>
                    <a:p>
                      <a:pPr marL="0" algn="ctr" defTabSz="914400" rtl="0" eaLnBrk="1" latinLnBrk="0" hangingPunct="1"/>
                      <a:r>
                        <a:rPr lang="en-US" sz="1800" b="1" i="0" u="none" strike="noStrike" kern="1200" baseline="0" dirty="0">
                          <a:solidFill>
                            <a:schemeClr val="dk1"/>
                          </a:solidFill>
                          <a:latin typeface="+mn-lt"/>
                          <a:ea typeface="+mn-ea"/>
                          <a:cs typeface="+mn-cs"/>
                        </a:rPr>
                        <a:t>LIKE</a:t>
                      </a:r>
                      <a:endParaRPr lang="en-US" sz="2000" b="1"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It compares a value to similar values using wildcard operator.</a:t>
                      </a:r>
                      <a:endParaRPr lang="en-US" dirty="0"/>
                    </a:p>
                  </a:txBody>
                  <a:tcPr/>
                </a:tc>
                <a:extLst>
                  <a:ext uri="{0D108BD9-81ED-4DB2-BD59-A6C34878D82A}">
                    <a16:rowId xmlns:a16="http://schemas.microsoft.com/office/drawing/2014/main" val="1204364565"/>
                  </a:ext>
                </a:extLst>
              </a:tr>
            </a:tbl>
          </a:graphicData>
        </a:graphic>
      </p:graphicFrame>
    </p:spTree>
    <p:extLst>
      <p:ext uri="{BB962C8B-B14F-4D97-AF65-F5344CB8AC3E}">
        <p14:creationId xmlns:p14="http://schemas.microsoft.com/office/powerpoint/2010/main" val="174376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1C4A70C3BD47479AB0D3D12689C30A" ma:contentTypeVersion="5" ma:contentTypeDescription="Create a new document." ma:contentTypeScope="" ma:versionID="b3d7a87011d9b55b2d6188471135993f">
  <xsd:schema xmlns:xsd="http://www.w3.org/2001/XMLSchema" xmlns:xs="http://www.w3.org/2001/XMLSchema" xmlns:p="http://schemas.microsoft.com/office/2006/metadata/properties" xmlns:ns2="302c4cf7-7ef5-4946-90aa-01a96c6a7e6e" xmlns:ns3="78a4f64e-1682-465d-bfaf-9d6b0be0fc64" targetNamespace="http://schemas.microsoft.com/office/2006/metadata/properties" ma:root="true" ma:fieldsID="a1bc8fc054a3e8297fa87bff104f1de1" ns2:_="" ns3:_="">
    <xsd:import namespace="302c4cf7-7ef5-4946-90aa-01a96c6a7e6e"/>
    <xsd:import namespace="78a4f64e-1682-465d-bfaf-9d6b0be0fc6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c4cf7-7ef5-4946-90aa-01a96c6a7e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a4f64e-1682-465d-bfaf-9d6b0be0fc6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8a4f64e-1682-465d-bfaf-9d6b0be0fc64">
      <UserInfo>
        <DisplayName>Annapureddy Murali Mohan Reddy</DisplayName>
        <AccountId>39</AccountId>
        <AccountType/>
      </UserInfo>
    </SharedWithUsers>
  </documentManagement>
</p:properties>
</file>

<file path=customXml/itemProps1.xml><?xml version="1.0" encoding="utf-8"?>
<ds:datastoreItem xmlns:ds="http://schemas.openxmlformats.org/officeDocument/2006/customXml" ds:itemID="{5E47598E-A618-4879-8E97-AC6F19858030}">
  <ds:schemaRefs>
    <ds:schemaRef ds:uri="http://schemas.microsoft.com/sharepoint/v3/contenttype/forms"/>
  </ds:schemaRefs>
</ds:datastoreItem>
</file>

<file path=customXml/itemProps2.xml><?xml version="1.0" encoding="utf-8"?>
<ds:datastoreItem xmlns:ds="http://schemas.openxmlformats.org/officeDocument/2006/customXml" ds:itemID="{4A9E34E7-C72B-46A9-884B-7A47BFEE9DD6}"/>
</file>

<file path=customXml/itemProps3.xml><?xml version="1.0" encoding="utf-8"?>
<ds:datastoreItem xmlns:ds="http://schemas.openxmlformats.org/officeDocument/2006/customXml" ds:itemID="{3EDC6C2E-2BA0-4141-AB5C-2FEF5C624585}">
  <ds:schemaRefs>
    <ds:schemaRef ds:uri="http://schemas.microsoft.com/office/2006/metadata/properties"/>
    <ds:schemaRef ds:uri="http://schemas.microsoft.com/office/infopath/2007/PartnerControls"/>
    <ds:schemaRef ds:uri="81932131-c75f-424e-9caf-4f4500ebe8fd"/>
    <ds:schemaRef ds:uri="84d94e61-9227-4c54-bf11-32a1aa75c837"/>
  </ds:schemaRefs>
</ds:datastoreItem>
</file>

<file path=docProps/app.xml><?xml version="1.0" encoding="utf-8"?>
<Properties xmlns="http://schemas.openxmlformats.org/officeDocument/2006/extended-properties" xmlns:vt="http://schemas.openxmlformats.org/officeDocument/2006/docPropsVTypes">
  <Template>Maveric PPT Template Final</Template>
  <TotalTime>5459</TotalTime>
  <Words>2035</Words>
  <Application>Microsoft Office PowerPoint</Application>
  <PresentationFormat>Widescreen</PresentationFormat>
  <Paragraphs>223</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Calibri,Bold</vt:lpstr>
      <vt:lpstr>Consolas</vt:lpstr>
      <vt:lpstr>Nunito</vt:lpstr>
      <vt:lpstr>Segoe UI</vt:lpstr>
      <vt:lpstr>Verdana</vt:lpstr>
      <vt:lpstr>Wingdings</vt:lpstr>
      <vt:lpstr>Office Theme</vt:lpstr>
      <vt:lpstr>Think NXT Program</vt:lpstr>
      <vt:lpstr>Agenda</vt:lpstr>
      <vt:lpstr>What is SQL</vt:lpstr>
      <vt:lpstr>SQL Data Types</vt:lpstr>
      <vt:lpstr>SQL Commands</vt:lpstr>
      <vt:lpstr>SQL Operators</vt:lpstr>
      <vt:lpstr>SQL Operators</vt:lpstr>
      <vt:lpstr>SQL Operators</vt:lpstr>
      <vt:lpstr>SQL Operators</vt:lpstr>
      <vt:lpstr>SQL Clauses</vt:lpstr>
      <vt:lpstr>SQL Aggregate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Joins</vt:lpstr>
      <vt:lpstr>PowerPoint Presentation</vt:lpstr>
      <vt:lpstr>SQL SET Operators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ENGINEERING</dc:title>
  <dc:creator>Cipiga Karunakaran</dc:creator>
  <cp:lastModifiedBy>Karthikeyan Balasubramanian</cp:lastModifiedBy>
  <cp:revision>318</cp:revision>
  <dcterms:created xsi:type="dcterms:W3CDTF">2020-07-06T12:16:05Z</dcterms:created>
  <dcterms:modified xsi:type="dcterms:W3CDTF">2023-05-24T02:28:56Z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0x0101009A1C4A70C3BD47479AB0D3D12689C30A</vt:lpwstr>
  </property>
  <property fmtid="{D5CDD505-2E9C-101B-9397-08002B2CF9AE}" pid="3" name="Order">
    <vt:r8>4700</vt:r8>
  </property>
  <property fmtid="{D5CDD505-2E9C-101B-9397-08002B2CF9AE}" pid="4" name="xd_Signature">
    <vt:bool>false</vt:bool>
  </property>
  <property fmtid="{D5CDD505-2E9C-101B-9397-08002B2CF9AE}" pid="5" name="SharedWithUsers">
    <vt:lpwstr>39;#Annapureddy Murali Mohan Reddy</vt:lpwstr>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