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05241DE-5C6F-48F3-8282-DF1484CC4A0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Дашборд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53D9D3-AFD1-496F-9524-2A72960601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03.12.2023 22:57:49 GMT+3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57567FD-DBA4-409E-84D4-C8BC34802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2023-12-03T19:57:49Z</dcterms:created>
  <dcterms:modified xsi:type="dcterms:W3CDTF">2023-12-03T19:57:49Z</dcterms:modified>
</cp:coreProperties>
</file>