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3" r:id="rId6"/>
    <p:sldId id="257" r:id="rId7"/>
    <p:sldId id="258" r:id="rId8"/>
    <p:sldId id="262" r:id="rId9"/>
    <p:sldId id="269" r:id="rId10"/>
    <p:sldId id="265" r:id="rId11"/>
    <p:sldId id="264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sg.riskgame/javascript-abstractiondata-types-and-expressions-b52767bb529e" TargetMode="External"/><Relationship Id="rId2" Type="http://schemas.openxmlformats.org/officeDocument/2006/relationships/hyperlink" Target="https://iq.js.org/questions/javascript/javascript-programming-paradigms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medium.com/@allansendagi/inside-the-javascriptengine-compiler-and-interpreter-c8faa638b0d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Autofit/>
          </a:bodyPr>
          <a:lstStyle/>
          <a:p>
            <a:r>
              <a:rPr lang="en-US" sz="2800" dirty="0"/>
              <a:t>Timothy Jelinek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936" y="-481263"/>
            <a:ext cx="4179570" cy="1524735"/>
          </a:xfrm>
        </p:spPr>
        <p:txBody>
          <a:bodyPr/>
          <a:lstStyle/>
          <a:p>
            <a:r>
              <a:rPr lang="en-US" sz="3200" dirty="0"/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13" y="1043472"/>
            <a:ext cx="11986174" cy="553603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Sakhniuk</a:t>
            </a:r>
            <a:r>
              <a:rPr lang="en-US" sz="1800" dirty="0"/>
              <a:t>, M. (2024, February 12). Two programming paradigms in JavaScript? </a:t>
            </a:r>
            <a:r>
              <a:rPr lang="en-US" sz="1800" dirty="0">
                <a:hlinkClick r:id="rId2"/>
              </a:rPr>
              <a:t>https://iq.js.org/questions/javascript/javascript-programming-paradigms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UH COSC 4315 Group 4. (2021, December 8). JavaScript: abstraction, data types, and expressions. Medium. </a:t>
            </a:r>
            <a:r>
              <a:rPr lang="en-US" sz="1800" dirty="0">
                <a:hlinkClick r:id="rId3"/>
              </a:rPr>
              <a:t>https://medium.com/@csg.riskgame/javascript-abstractiondata-types-and-expressions-b52767bb529e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JavaScript basics: syntax, semantics and best practices – Daniel </a:t>
            </a:r>
            <a:r>
              <a:rPr lang="en-US" sz="1800" dirty="0" err="1"/>
              <a:t>Puiatti</a:t>
            </a:r>
            <a:r>
              <a:rPr lang="en-US" sz="1800" dirty="0"/>
              <a:t>. (n.d.). https://danielpuiatti.com/javascript-basics-syntax-semantics-and-best-practices/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Sendagi</a:t>
            </a:r>
            <a:r>
              <a:rPr lang="en-US" sz="1800" dirty="0"/>
              <a:t>, A. (2021, December 13). Inside the </a:t>
            </a:r>
            <a:r>
              <a:rPr lang="en-US" sz="1800" dirty="0" err="1"/>
              <a:t>Javascript</a:t>
            </a:r>
            <a:r>
              <a:rPr lang="en-US" sz="1800" dirty="0"/>
              <a:t> engine: compiler and interpreter. Medium. </a:t>
            </a:r>
            <a:r>
              <a:rPr lang="en-US" sz="1800" dirty="0">
                <a:hlinkClick r:id="rId4"/>
              </a:rPr>
              <a:t>https://medium.com/@allansendagi/inside-the-javascriptengine-compiler-and-interpreter-c8faa638b0d9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Panchal, R. (2023, January 3). What is the future of JavaScript ? - Rahul Panchal - Medium. Medium. https://medium.com/@rahulpanchaloff/what-is-the-future-ofjavascript-69b1b839108a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Neville, M. (2023, November 28). The Advantages and Disadvantages of JavaScript. </a:t>
            </a:r>
            <a:r>
              <a:rPr lang="en-US" sz="1800" dirty="0" err="1"/>
              <a:t>Softjourn</a:t>
            </a:r>
            <a:r>
              <a:rPr lang="en-US" sz="1800" dirty="0"/>
              <a:t> Inc. https://softjourn.com/insights/the-advantages-and-disadvantages-of-javascript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C6C35-8E87-6C07-737F-F1745F7CA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1C2B-7C85-57E6-54F9-10684F3F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6543175" cy="1321702"/>
          </a:xfrm>
        </p:spPr>
        <p:txBody>
          <a:bodyPr>
            <a:noAutofit/>
          </a:bodyPr>
          <a:lstStyle/>
          <a:p>
            <a:r>
              <a:rPr lang="en-US" sz="3200" dirty="0"/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D0C3B-377D-F5AE-0292-4D8C489A6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559050"/>
            <a:ext cx="10473489" cy="343217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JavaScript is practical and versatile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Great tool to optimize web development and increase our competitiveness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Modern-day tool to obtain and maintain users’ attention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79E4-B551-7643-01C7-DB33358B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9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5190357" cy="1325563"/>
          </a:xfrm>
        </p:spPr>
        <p:txBody>
          <a:bodyPr>
            <a:noAutofit/>
          </a:bodyPr>
          <a:lstStyle/>
          <a:p>
            <a:r>
              <a:rPr lang="en-US" sz="3200" dirty="0"/>
              <a:t>Programming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10473489" cy="320390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JavaScript is multi-paradigm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JavaScript uses the imperative object-oriented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JavaScript uses the declarative functional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872955"/>
            <a:ext cx="5111750" cy="1204912"/>
          </a:xfrm>
        </p:spPr>
        <p:txBody>
          <a:bodyPr>
            <a:normAutofit/>
          </a:bodyPr>
          <a:lstStyle/>
          <a:p>
            <a:r>
              <a:rPr lang="en-US" sz="3200" dirty="0"/>
              <a:t>Abstraction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557543"/>
            <a:ext cx="10669504" cy="285232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JavaScript uses data abstraction and control abstractions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abstraction is used to create a nice UI by hiding information the users don’t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 abstraction uses first-order and higher-order functions to store data and link tasks together into a program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057977"/>
            <a:ext cx="4179570" cy="1715531"/>
          </a:xfrm>
        </p:spPr>
        <p:txBody>
          <a:bodyPr/>
          <a:lstStyle/>
          <a:p>
            <a:r>
              <a:rPr lang="en-US" sz="3200" dirty="0"/>
              <a:t>Language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313100"/>
            <a:ext cx="4179570" cy="3199995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Every line of JavaScript is known as a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Variables are popular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JavaScript is case sensitive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Camel casing is preferred over spaces to show the start of new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Semicolons are used at the end of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36525"/>
            <a:ext cx="11658600" cy="1928896"/>
          </a:xfrm>
        </p:spPr>
        <p:txBody>
          <a:bodyPr>
            <a:normAutofit/>
          </a:bodyPr>
          <a:lstStyle/>
          <a:p>
            <a:r>
              <a:rPr lang="en-US" sz="3200" dirty="0"/>
              <a:t>Language Translations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7C45A6-D053-4B06-A2E5-BE5AD153FC5F}"/>
              </a:ext>
            </a:extLst>
          </p:cNvPr>
          <p:cNvSpPr txBox="1">
            <a:spLocks/>
          </p:cNvSpPr>
          <p:nvPr/>
        </p:nvSpPr>
        <p:spPr>
          <a:xfrm>
            <a:off x="2364706" y="1819024"/>
            <a:ext cx="7462587" cy="40203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Interpreters and compilers are used to translate to machine language</a:t>
            </a:r>
          </a:p>
          <a:p>
            <a:pPr marL="285750" indent="-285750"/>
            <a:r>
              <a:rPr lang="en-US" dirty="0"/>
              <a:t>Interpreters translate line by line on the fly</a:t>
            </a:r>
          </a:p>
          <a:p>
            <a:pPr marL="285750" indent="-285750"/>
            <a:r>
              <a:rPr lang="en-US" dirty="0"/>
              <a:t>Interpreters can be slow when they look through the same code multiple times</a:t>
            </a:r>
          </a:p>
          <a:p>
            <a:pPr marL="285750" indent="-285750"/>
            <a:r>
              <a:rPr lang="en-US" dirty="0"/>
              <a:t>Compilers work ahead of time to translate code</a:t>
            </a:r>
          </a:p>
          <a:p>
            <a:pPr marL="285750" indent="-285750"/>
            <a:r>
              <a:rPr lang="en-US" dirty="0"/>
              <a:t>Compilers don’t look through code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8" y="509190"/>
            <a:ext cx="6696075" cy="1909763"/>
          </a:xfrm>
        </p:spPr>
        <p:txBody>
          <a:bodyPr>
            <a:normAutofit/>
          </a:bodyPr>
          <a:lstStyle/>
          <a:p>
            <a:r>
              <a:rPr lang="en-US" sz="3200" dirty="0"/>
              <a:t>Language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49" y="3105684"/>
            <a:ext cx="6696074" cy="249053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JavaScript frameworks and libraries are being developed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JavaScript is increasingly being used for server-side tasks like rendering and back-end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JavaScript is constantly evolving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Advantages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99A0B0-BDD0-48DA-AA3E-13153E65129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3100636" y="2528409"/>
            <a:ext cx="5722521" cy="289382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Client-side 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Less overhead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Inherently fast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Easy to implement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Popular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Versatile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Reduces Server Load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DACC1-57CD-4C2E-BBF0-324A037F8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8569-C2D8-168E-983E-740BE89D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Disadvantages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5F57DB3-EF14-61FD-1AB9-33A653F34423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3100636" y="2528409"/>
            <a:ext cx="5722521" cy="289382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Security Risks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Increased Server Load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Lack of Browser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Slow Rendering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Nonadvanced Debugging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Single Inheritance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E429AE7-E1F2-BFC8-1931-22552B9F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3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{6F55F216-5C92-41EF-B842-0F75FE5AF79D}tf67328976_win32</Template>
  <TotalTime>29</TotalTime>
  <Words>437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JavaScript</vt:lpstr>
      <vt:lpstr>Business Recommendation</vt:lpstr>
      <vt:lpstr>Programming paradigm</vt:lpstr>
      <vt:lpstr>Abstraction Level</vt:lpstr>
      <vt:lpstr>Language Definition</vt:lpstr>
      <vt:lpstr>Language Translations</vt:lpstr>
      <vt:lpstr>Language Future</vt:lpstr>
      <vt:lpstr>Advantages</vt:lpstr>
      <vt:lpstr>Disadvantages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Matthew SpiritTalon</dc:creator>
  <cp:lastModifiedBy>Matthew SpiritTalon</cp:lastModifiedBy>
  <cp:revision>1</cp:revision>
  <dcterms:created xsi:type="dcterms:W3CDTF">2024-02-23T00:40:01Z</dcterms:created>
  <dcterms:modified xsi:type="dcterms:W3CDTF">2024-02-23T01:09:35Z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