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9" autoAdjust="0"/>
    <p:restoredTop sz="94826" autoAdjust="0"/>
  </p:normalViewPr>
  <p:slideViewPr>
    <p:cSldViewPr snapToGrid="0">
      <p:cViewPr varScale="1">
        <p:scale>
          <a:sx n="135" d="100"/>
          <a:sy n="13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-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" y="0"/>
            <a:ext cx="12190236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999300" y="1785928"/>
            <a:ext cx="10255368" cy="1714512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36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99299" y="4000504"/>
            <a:ext cx="3861098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落款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zh-CN" altLang="en-US" sz="2000" b="1" dirty="0"/>
              <a:t> 黑色</a:t>
            </a:r>
            <a:r>
              <a:rPr lang="en-US" altLang="zh-CN" sz="2000" b="1" dirty="0"/>
              <a:t>)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99297" y="4500575"/>
            <a:ext cx="3840427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" y="494865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55" y="626752"/>
            <a:ext cx="3759873" cy="5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55968" y="6093298"/>
            <a:ext cx="34398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168"/>
            <a:ext cx="12191647" cy="18099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85" y="1340769"/>
            <a:ext cx="10862682" cy="4320480"/>
          </a:xfrm>
        </p:spPr>
        <p:txBody>
          <a:bodyPr lIns="91410" tIns="45705" rIns="91410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27" y="201133"/>
            <a:ext cx="4321622" cy="7920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gray">
          <a:xfrm>
            <a:off x="201633" y="1079027"/>
            <a:ext cx="7824537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10" tIns="45705" rIns="91410" bIns="45705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CCFA5AD-83F8-4F94-A4AB-ED786BE8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4" t="5697" b="4930"/>
          <a:stretch/>
        </p:blipFill>
        <p:spPr>
          <a:xfrm>
            <a:off x="527383" y="192113"/>
            <a:ext cx="759635" cy="5916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ECAEFC7-30CF-4B2F-922A-14691BCFBBB3}"/>
              </a:ext>
            </a:extLst>
          </p:cNvPr>
          <p:cNvSpPr/>
          <p:nvPr/>
        </p:nvSpPr>
        <p:spPr>
          <a:xfrm>
            <a:off x="1345353" y="738055"/>
            <a:ext cx="108449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占位符 8">
            <a:extLst>
              <a:ext uri="{FF2B5EF4-FFF2-40B4-BE49-F238E27FC236}">
                <a16:creationId xmlns="" xmlns:a16="http://schemas.microsoft.com/office/drawing/2014/main" id="{8C541A9E-F728-4944-BE21-C9BBAC4F78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5991" y="295124"/>
            <a:ext cx="9008504" cy="435370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>
              <a:buNone/>
              <a:defRPr sz="2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="" xmlns:a16="http://schemas.microsoft.com/office/drawing/2014/main" id="{05D8DE56-AE90-42C3-9800-708D84AB4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384" y="1436959"/>
            <a:ext cx="11137237" cy="1091932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5E16A69-409A-4CE4-875B-43ADA63B7318}"/>
              </a:ext>
            </a:extLst>
          </p:cNvPr>
          <p:cNvSpPr/>
          <p:nvPr/>
        </p:nvSpPr>
        <p:spPr>
          <a:xfrm>
            <a:off x="11222994" y="178700"/>
            <a:ext cx="573674" cy="551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11221819" y="259399"/>
            <a:ext cx="578608" cy="426382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1708" tIns="30854" rIns="61708" bIns="30854" anchor="ctr"/>
          <a:lstStyle/>
          <a:p>
            <a:pPr algn="ct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="" xmlns:a16="http://schemas.microsoft.com/office/drawing/2014/main" id="{2D5D9DF4-FD2F-4CEC-9A73-8CC03E6B79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384" y="888319"/>
            <a:ext cx="3487268" cy="444095"/>
          </a:xfrm>
          <a:prstGeom prst="rect">
            <a:avLst/>
          </a:prstGeom>
          <a:solidFill>
            <a:srgbClr val="24ABAE">
              <a:alpha val="95000"/>
            </a:srgbClr>
          </a:solidFill>
          <a:effectLst>
            <a:outerShdw blurRad="12700" dist="50800" dir="2700000" algn="tl" rotWithShape="0">
              <a:srgbClr val="24ABAE">
                <a:alpha val="40000"/>
              </a:srgbClr>
            </a:outerShdw>
          </a:effectLst>
        </p:spPr>
        <p:txBody>
          <a:bodyPr lIns="91410" tIns="45705" rIns="91410" bIns="45705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="" xmlns:a16="http://schemas.microsoft.com/office/drawing/2014/main" id="{339BBBEC-E062-4610-B7D9-51F1F0E8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82286"/>
            <a:ext cx="12192000" cy="37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  <a:effectLst>
            <a:outerShdw blurRad="25400" dist="25400" dir="16200000" rotWithShape="0">
              <a:prstClr val="black">
                <a:alpha val="50000"/>
              </a:prstClr>
            </a:outerShdw>
          </a:effectLst>
          <a:extLst/>
        </p:spPr>
        <p:txBody>
          <a:bodyPr lIns="161969" tIns="45705" rIns="91410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59789" algn="l" defTabSz="8227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7B731A4-0ABB-448E-BD4C-A1DF82744EB2}"/>
              </a:ext>
            </a:extLst>
          </p:cNvPr>
          <p:cNvSpPr/>
          <p:nvPr/>
        </p:nvSpPr>
        <p:spPr>
          <a:xfrm>
            <a:off x="0" y="738055"/>
            <a:ext cx="4442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-1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97025" y="1571612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96064" y="207504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6064" y="258798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 algn="l" defTabSz="91409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1800" b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6064" y="3092037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96064" y="360497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marR="0" indent="-285656" algn="l" defTabSz="914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F378971-9DEF-426A-AB05-85B248B97436}"/>
              </a:ext>
            </a:extLst>
          </p:cNvPr>
          <p:cNvSpPr/>
          <p:nvPr/>
        </p:nvSpPr>
        <p:spPr>
          <a:xfrm>
            <a:off x="816178" y="476672"/>
            <a:ext cx="2239925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2.jpg"/>
          <p:cNvPicPr>
            <a:picLocks noChangeAspect="1"/>
          </p:cNvPicPr>
          <p:nvPr/>
        </p:nvPicPr>
        <p:blipFill rotWithShape="1">
          <a:blip r:embed="rId2" cstate="print"/>
          <a:srcRect t="66800"/>
          <a:stretch>
            <a:fillRect/>
          </a:stretch>
        </p:blipFill>
        <p:spPr>
          <a:xfrm>
            <a:off x="883" y="6093298"/>
            <a:ext cx="12190236" cy="764704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76953" y="2283535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6085" y="284477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6085" y="340602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616085" y="398313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16085" y="456024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6105" y="1292216"/>
            <a:ext cx="9215013" cy="72008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0799402"/>
      </p:ext>
    </p:extLst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778608" y="928670"/>
            <a:ext cx="10634785" cy="5429288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29" y="5085188"/>
            <a:ext cx="1897157" cy="12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" y="13"/>
            <a:ext cx="12191946" cy="686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819891" y="1556797"/>
            <a:ext cx="7596549" cy="57606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32</a:t>
            </a:r>
            <a:r>
              <a:rPr lang="zh-CN" altLang="en-US" dirty="0"/>
              <a:t>号黑色加粗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0754" y="234950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0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9794" y="2852942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9794" y="3365871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9794" y="3869926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2819794" y="438286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1881146"/>
            <a:ext cx="12191946" cy="50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-2190"/>
            <a:ext cx="12191946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5" y="286422"/>
            <a:ext cx="7010994" cy="435371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7380" y="1340772"/>
            <a:ext cx="11137189" cy="446449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zh-CN" altLang="en-US" dirty="0"/>
              <a:t>正文微软雅黑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en-US" altLang="zh-CN" dirty="0"/>
              <a:t>-20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" y="2359"/>
            <a:ext cx="12179077" cy="68532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9779" y="2564905"/>
            <a:ext cx="5088418" cy="3693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87838" y="2348882"/>
            <a:ext cx="5376442" cy="70785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36" y="266020"/>
            <a:ext cx="2166460" cy="17948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ctr" defTabSz="9140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05" indent="-285656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7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22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71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7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9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jpe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microsoft.com/office/2007/relationships/hdphoto" Target="../media/hdphoto1.wdp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jpeg"/><Relationship Id="rId12" Type="http://schemas.openxmlformats.org/officeDocument/2006/relationships/image" Target="../media/image25.jpeg"/><Relationship Id="rId13" Type="http://schemas.openxmlformats.org/officeDocument/2006/relationships/image" Target="../media/image29.jpeg"/><Relationship Id="rId14" Type="http://schemas.openxmlformats.org/officeDocument/2006/relationships/image" Target="../media/image30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9" Type="http://schemas.openxmlformats.org/officeDocument/2006/relationships/image" Target="../media/image22.jpeg"/><Relationship Id="rId10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735293" y="3734208"/>
            <a:ext cx="8498588" cy="23275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3613" y="1056457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3613" y="2538928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3424152" y="1066860"/>
            <a:ext cx="1097400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Gateway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172.20.13.30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3385433" y="2556989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172.20.13.149</a:t>
            </a:r>
          </a:p>
        </p:txBody>
      </p:sp>
      <p:sp>
        <p:nvSpPr>
          <p:cNvPr id="126" name="矩形 125"/>
          <p:cNvSpPr/>
          <p:nvPr/>
        </p:nvSpPr>
        <p:spPr>
          <a:xfrm>
            <a:off x="6111912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66" name="直线连接符 65"/>
          <p:cNvCxnSpPr>
            <a:stCxn id="166" idx="2"/>
            <a:endCxn id="106" idx="2"/>
          </p:cNvCxnSpPr>
          <p:nvPr/>
        </p:nvCxnSpPr>
        <p:spPr>
          <a:xfrm>
            <a:off x="4709866" y="3000011"/>
            <a:ext cx="1845126" cy="1036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166" idx="2"/>
            <a:endCxn id="83" idx="2"/>
          </p:cNvCxnSpPr>
          <p:nvPr/>
        </p:nvCxnSpPr>
        <p:spPr>
          <a:xfrm>
            <a:off x="4709866" y="3000011"/>
            <a:ext cx="3902222" cy="1036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5395142" y="4052342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6473919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8448793" y="3722735"/>
            <a:ext cx="326590" cy="9540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app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110668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6391696" y="2755449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web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8624382" y="4033769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8344234" y="4718435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357790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43223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8591356" y="468222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4709866" y="1514024"/>
            <a:ext cx="0" cy="102490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136889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7498896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457216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" name="文本框 7"/>
          <p:cNvSpPr txBox="1"/>
          <p:nvPr/>
        </p:nvSpPr>
        <p:spPr>
          <a:xfrm>
            <a:off x="5062144" y="913425"/>
            <a:ext cx="2735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VLAN10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Gateway:192.168.0.254</a:t>
            </a:r>
          </a:p>
          <a:p>
            <a:r>
              <a:rPr kumimoji="1" lang="en-US" altLang="zh-CN" sz="1200"/>
              <a:t>VLAN11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Gateway:192.168.1.254</a:t>
            </a:r>
          </a:p>
          <a:p>
            <a:r>
              <a:rPr kumimoji="1" lang="en-US" altLang="zh-CN" sz="1200"/>
              <a:t>VLAN12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Gateway:192.168.2.254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882099" y="149410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40G1/0/1</a:t>
            </a:r>
            <a:endParaRPr kumimoji="1"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3842119" y="232250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40G1/0/51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4690953" y="1882987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Trunk</a:t>
            </a:r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606670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T1/0/47</a:t>
            </a:r>
            <a:endParaRPr kumimoji="1" lang="zh-CN" altLang="en-US" sz="1100"/>
          </a:p>
        </p:txBody>
      </p:sp>
      <p:sp>
        <p:nvSpPr>
          <p:cNvPr id="53" name="文本框 52"/>
          <p:cNvSpPr txBox="1"/>
          <p:nvPr/>
        </p:nvSpPr>
        <p:spPr>
          <a:xfrm>
            <a:off x="5417399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T1/0/48</a:t>
            </a:r>
            <a:endParaRPr kumimoji="1" lang="zh-CN" altLang="en-US" sz="1100"/>
          </a:p>
        </p:txBody>
      </p:sp>
      <p:sp>
        <p:nvSpPr>
          <p:cNvPr id="55" name="文本框 54"/>
          <p:cNvSpPr txBox="1"/>
          <p:nvPr/>
        </p:nvSpPr>
        <p:spPr>
          <a:xfrm>
            <a:off x="5976037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192.168.1.11</a:t>
            </a:r>
            <a:endParaRPr kumimoji="1" lang="zh-CN" altLang="en-US" sz="900"/>
          </a:p>
        </p:txBody>
      </p:sp>
      <p:sp>
        <p:nvSpPr>
          <p:cNvPr id="56" name="文本框 55"/>
          <p:cNvSpPr txBox="1"/>
          <p:nvPr/>
        </p:nvSpPr>
        <p:spPr>
          <a:xfrm>
            <a:off x="6988472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192.168.1.12</a:t>
            </a:r>
            <a:endParaRPr kumimoji="1" lang="zh-CN" altLang="en-US" sz="900"/>
          </a:p>
        </p:txBody>
      </p:sp>
      <p:sp>
        <p:nvSpPr>
          <p:cNvPr id="57" name="文本框 56"/>
          <p:cNvSpPr txBox="1"/>
          <p:nvPr/>
        </p:nvSpPr>
        <p:spPr>
          <a:xfrm>
            <a:off x="5020560" y="5167634"/>
            <a:ext cx="11737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</a:t>
            </a:r>
            <a:r>
              <a:rPr kumimoji="1" lang="zh-CN" altLang="en-US" sz="900"/>
              <a:t>：</a:t>
            </a:r>
            <a:endParaRPr kumimoji="1" lang="en-US" altLang="zh-CN" sz="900"/>
          </a:p>
          <a:p>
            <a:r>
              <a:rPr kumimoji="1" lang="en-US" altLang="zh-CN" sz="900"/>
              <a:t>192.168.1.10:80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192.168.1.11:80</a:t>
            </a:r>
          </a:p>
          <a:p>
            <a:r>
              <a:rPr kumimoji="1" lang="en-US" altLang="zh-CN" sz="900"/>
              <a:t>192.168.1.12:80</a:t>
            </a:r>
            <a:endParaRPr kumimoji="1" lang="zh-CN" altLang="en-US" sz="900"/>
          </a:p>
        </p:txBody>
      </p:sp>
      <p:sp>
        <p:nvSpPr>
          <p:cNvPr id="58" name="文本框 57"/>
          <p:cNvSpPr txBox="1"/>
          <p:nvPr/>
        </p:nvSpPr>
        <p:spPr>
          <a:xfrm>
            <a:off x="8133394" y="5123454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192.168.2.11</a:t>
            </a:r>
            <a:endParaRPr kumimoji="1" lang="zh-CN" altLang="en-US" sz="900"/>
          </a:p>
        </p:txBody>
      </p:sp>
      <p:sp>
        <p:nvSpPr>
          <p:cNvPr id="62" name="TextBox 243"/>
          <p:cNvSpPr txBox="1"/>
          <p:nvPr/>
        </p:nvSpPr>
        <p:spPr>
          <a:xfrm>
            <a:off x="8074152" y="5600055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172.20.13.170</a:t>
            </a:r>
          </a:p>
        </p:txBody>
      </p:sp>
      <p:cxnSp>
        <p:nvCxnSpPr>
          <p:cNvPr id="69" name="直线连接符 68"/>
          <p:cNvCxnSpPr>
            <a:endCxn id="71" idx="0"/>
          </p:cNvCxnSpPr>
          <p:nvPr/>
        </p:nvCxnSpPr>
        <p:spPr>
          <a:xfrm>
            <a:off x="2407537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127389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239017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74" name="文本框 73"/>
          <p:cNvSpPr txBox="1"/>
          <p:nvPr/>
        </p:nvSpPr>
        <p:spPr>
          <a:xfrm>
            <a:off x="1936287" y="5123455"/>
            <a:ext cx="12474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vs:</a:t>
            </a:r>
          </a:p>
          <a:p>
            <a:r>
              <a:rPr kumimoji="1" lang="en-US" altLang="zh-CN" sz="900"/>
              <a:t>192.168.0.10:443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192.168.0.11:443</a:t>
            </a:r>
          </a:p>
          <a:p>
            <a:r>
              <a:rPr kumimoji="1" lang="en-US" altLang="zh-CN" sz="900"/>
              <a:t>192.168.0.12:443</a:t>
            </a:r>
            <a:endParaRPr kumimoji="1" lang="zh-CN" altLang="en-US" sz="900"/>
          </a:p>
        </p:txBody>
      </p:sp>
      <p:sp>
        <p:nvSpPr>
          <p:cNvPr id="77" name="文本框 76"/>
          <p:cNvSpPr txBox="1"/>
          <p:nvPr/>
        </p:nvSpPr>
        <p:spPr>
          <a:xfrm>
            <a:off x="3968964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192.168.0.12</a:t>
            </a:r>
            <a:endParaRPr kumimoji="1" lang="zh-CN" altLang="en-US" sz="900"/>
          </a:p>
        </p:txBody>
      </p:sp>
      <p:cxnSp>
        <p:nvCxnSpPr>
          <p:cNvPr id="78" name="直线连接符 77"/>
          <p:cNvCxnSpPr/>
          <p:nvPr/>
        </p:nvCxnSpPr>
        <p:spPr>
          <a:xfrm>
            <a:off x="4487062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120466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SSL02</a:t>
            </a:r>
            <a:endParaRPr kumimoji="1"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4461448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1" name="文本框 80"/>
          <p:cNvSpPr txBox="1"/>
          <p:nvPr/>
        </p:nvSpPr>
        <p:spPr>
          <a:xfrm>
            <a:off x="3092555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192.168.0.11</a:t>
            </a:r>
            <a:endParaRPr kumimoji="1" lang="zh-CN" altLang="en-US" sz="900"/>
          </a:p>
        </p:txBody>
      </p:sp>
      <p:cxnSp>
        <p:nvCxnSpPr>
          <p:cNvPr id="91" name="直线连接符 90"/>
          <p:cNvCxnSpPr/>
          <p:nvPr/>
        </p:nvCxnSpPr>
        <p:spPr>
          <a:xfrm>
            <a:off x="3610653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244057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SSL01</a:t>
            </a:r>
            <a:endParaRPr kumimoji="1" lang="zh-CN" altLang="en-US" sz="1100" dirty="0"/>
          </a:p>
        </p:txBody>
      </p:sp>
      <p:sp>
        <p:nvSpPr>
          <p:cNvPr id="94" name="矩形 93"/>
          <p:cNvSpPr/>
          <p:nvPr/>
        </p:nvSpPr>
        <p:spPr>
          <a:xfrm>
            <a:off x="358503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95" name="直线连接符 94"/>
          <p:cNvCxnSpPr>
            <a:stCxn id="166" idx="2"/>
            <a:endCxn id="79" idx="2"/>
          </p:cNvCxnSpPr>
          <p:nvPr/>
        </p:nvCxnSpPr>
        <p:spPr>
          <a:xfrm flipH="1">
            <a:off x="2939230" y="3000011"/>
            <a:ext cx="1770636" cy="10364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817571" y="314156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T1/0/46</a:t>
            </a:r>
            <a:endParaRPr kumimoji="1" lang="zh-CN" altLang="en-US" sz="1100"/>
          </a:p>
        </p:txBody>
      </p:sp>
      <p:sp>
        <p:nvSpPr>
          <p:cNvPr id="2" name="文本框 1"/>
          <p:cNvSpPr txBox="1"/>
          <p:nvPr/>
        </p:nvSpPr>
        <p:spPr>
          <a:xfrm>
            <a:off x="1026551" y="5281828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/>
              <a:t>ntp</a:t>
            </a:r>
          </a:p>
          <a:p>
            <a:pPr algn="ctr"/>
            <a:r>
              <a:rPr kumimoji="1" lang="en-US" altLang="zh-CN" sz="1100"/>
              <a:t>snmp</a:t>
            </a:r>
          </a:p>
          <a:p>
            <a:pPr algn="ctr"/>
            <a:r>
              <a:rPr kumimoji="1" lang="en-US" altLang="zh-CN" sz="1100"/>
              <a:t>syslog</a:t>
            </a:r>
          </a:p>
          <a:p>
            <a:pPr algn="ctr"/>
            <a:r>
              <a:rPr kumimoji="1" lang="en-US" altLang="zh-CN" sz="1100"/>
              <a:t>netflow</a:t>
            </a:r>
          </a:p>
        </p:txBody>
      </p:sp>
      <p:cxnSp>
        <p:nvCxnSpPr>
          <p:cNvPr id="59" name="直线连接符 58"/>
          <p:cNvCxnSpPr>
            <a:endCxn id="60" idx="0"/>
          </p:cNvCxnSpPr>
          <p:nvPr/>
        </p:nvCxnSpPr>
        <p:spPr>
          <a:xfrm>
            <a:off x="1374601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94453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MG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134157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63" name="文本框 62"/>
          <p:cNvSpPr txBox="1"/>
          <p:nvPr/>
        </p:nvSpPr>
        <p:spPr>
          <a:xfrm>
            <a:off x="883613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192.168.0.99</a:t>
            </a:r>
            <a:endParaRPr kumimoji="1" lang="zh-CN" altLang="en-US" sz="900"/>
          </a:p>
        </p:txBody>
      </p:sp>
      <p:sp>
        <p:nvSpPr>
          <p:cNvPr id="79" name="罐形 78"/>
          <p:cNvSpPr/>
          <p:nvPr/>
        </p:nvSpPr>
        <p:spPr>
          <a:xfrm rot="5400000">
            <a:off x="2775935" y="2144158"/>
            <a:ext cx="326591" cy="411123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SSL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395926" y="877216"/>
            <a:ext cx="9191134" cy="5598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9587060" y="5684363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0067827" y="5444320"/>
            <a:ext cx="1476513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NETCLI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server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架构办安全架构18年工作汇报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架构办基础架构18年工作总结与19年工作计划</Template>
  <TotalTime>914</TotalTime>
  <Words>654</Words>
  <Application>Microsoft Macintosh PowerPoint</Application>
  <PresentationFormat>宽屏</PresentationFormat>
  <Paragraphs>196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DengXian</vt:lpstr>
      <vt:lpstr>Lucida Grande</vt:lpstr>
      <vt:lpstr>Microsoft YaHei Light</vt:lpstr>
      <vt:lpstr>Times New Roman</vt:lpstr>
      <vt:lpstr>Verdana</vt:lpstr>
      <vt:lpstr>Wingdings</vt:lpstr>
      <vt:lpstr>黑体</vt:lpstr>
      <vt:lpstr>华文中宋</vt:lpstr>
      <vt:lpstr>宋体</vt:lpstr>
      <vt:lpstr>微软雅黑</vt:lpstr>
      <vt:lpstr>Arial</vt:lpstr>
      <vt:lpstr>架构办安全架构18年工作汇报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Yin Matthew</cp:lastModifiedBy>
  <cp:revision>106</cp:revision>
  <dcterms:created xsi:type="dcterms:W3CDTF">2018-07-22T16:27:12Z</dcterms:created>
  <dcterms:modified xsi:type="dcterms:W3CDTF">2019-09-17T06:27:05Z</dcterms:modified>
</cp:coreProperties>
</file>