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8" autoAdjust="0"/>
    <p:restoredTop sz="94826" autoAdjust="0"/>
  </p:normalViewPr>
  <p:slideViewPr>
    <p:cSldViewPr snapToGrid="0">
      <p:cViewPr varScale="1">
        <p:scale>
          <a:sx n="147" d="100"/>
          <a:sy n="147" d="100"/>
        </p:scale>
        <p:origin x="1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可以实现设备的批量配置，也可以</a:t>
            </a:r>
            <a:r>
              <a:rPr kumimoji="1" lang="zh-CN" altLang="en-US"/>
              <a:t>实现对单一设备的操作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microsoft.com/office/2007/relationships/hdphoto" Target="../media/hdphoto1.wdp"/><Relationship Id="rId9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9.jpeg"/><Relationship Id="rId3" Type="http://schemas.openxmlformats.org/officeDocument/2006/relationships/image" Target="../media/image27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6.png"/><Relationship Id="rId11" Type="http://schemas.openxmlformats.org/officeDocument/2006/relationships/image" Target="../media/image24.jpeg"/><Relationship Id="rId5" Type="http://schemas.openxmlformats.org/officeDocument/2006/relationships/image" Target="../media/image19.png"/><Relationship Id="rId10" Type="http://schemas.openxmlformats.org/officeDocument/2006/relationships/image" Target="../media/image23.jpeg"/><Relationship Id="rId4" Type="http://schemas.openxmlformats.org/officeDocument/2006/relationships/image" Target="../media/image28.png"/><Relationship Id="rId9" Type="http://schemas.openxmlformats.org/officeDocument/2006/relationships/image" Target="../media/image22.jpeg"/><Relationship Id="rId1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DNS</a:t>
            </a: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SLB</a:t>
            </a: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735293" y="3734208"/>
            <a:ext cx="8498588" cy="23275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3613" y="1056457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3613" y="2538928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3424152" y="1066860"/>
            <a:ext cx="1097400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highlight>
                  <a:srgbClr val="00FF00"/>
                </a:highlight>
                <a:latin typeface="微软雅黑" pitchFamily="34" charset="-122"/>
                <a:ea typeface="微软雅黑" pitchFamily="34" charset="-122"/>
              </a:rPr>
              <a:t>Gateway</a:t>
            </a:r>
          </a:p>
          <a:p>
            <a:pPr algn="ctr">
              <a:buNone/>
            </a:pPr>
            <a:r>
              <a:rPr lang="en-US" altLang="zh-CN" sz="1100" dirty="0">
                <a:highlight>
                  <a:srgbClr val="00FF00"/>
                </a:highlight>
                <a:latin typeface="微软雅黑" pitchFamily="34" charset="-122"/>
                <a:ea typeface="微软雅黑" pitchFamily="34" charset="-122"/>
              </a:rPr>
              <a:t>172.20.13.30</a:t>
            </a:r>
            <a:endParaRPr lang="zh-CN" altLang="en-US" sz="1100" dirty="0">
              <a:highlight>
                <a:srgbClr val="00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3385433" y="2556989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highlight>
                  <a:srgbClr val="00FF00"/>
                </a:highlight>
                <a:latin typeface="微软雅黑" pitchFamily="34" charset="-122"/>
                <a:ea typeface="微软雅黑" pitchFamily="34" charset="-122"/>
              </a:rPr>
              <a:t>ToR</a:t>
            </a:r>
          </a:p>
          <a:p>
            <a:pPr algn="ctr">
              <a:buNone/>
            </a:pPr>
            <a:r>
              <a:rPr lang="en-US" altLang="zh-CN" sz="1100" dirty="0">
                <a:highlight>
                  <a:srgbClr val="00FF00"/>
                </a:highlight>
                <a:latin typeface="微软雅黑" pitchFamily="34" charset="-122"/>
                <a:ea typeface="微软雅黑" pitchFamily="34" charset="-122"/>
              </a:rPr>
              <a:t>172.20.13.149</a:t>
            </a:r>
          </a:p>
        </p:txBody>
      </p:sp>
      <p:sp>
        <p:nvSpPr>
          <p:cNvPr id="126" name="矩形 125"/>
          <p:cNvSpPr/>
          <p:nvPr/>
        </p:nvSpPr>
        <p:spPr>
          <a:xfrm>
            <a:off x="6111912" y="4718436"/>
            <a:ext cx="722187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WEB01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直线连接符 65"/>
          <p:cNvCxnSpPr>
            <a:stCxn id="166" idx="2"/>
            <a:endCxn id="106" idx="2"/>
          </p:cNvCxnSpPr>
          <p:nvPr/>
        </p:nvCxnSpPr>
        <p:spPr>
          <a:xfrm>
            <a:off x="4709866" y="3000011"/>
            <a:ext cx="1845126" cy="103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66" idx="2"/>
            <a:endCxn id="83" idx="2"/>
          </p:cNvCxnSpPr>
          <p:nvPr/>
        </p:nvCxnSpPr>
        <p:spPr>
          <a:xfrm>
            <a:off x="4709866" y="3000011"/>
            <a:ext cx="3902222" cy="1036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5395142" y="4052342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6473919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8448793" y="3722735"/>
            <a:ext cx="326590" cy="9540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app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10668" y="4718436"/>
            <a:ext cx="584310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6391696" y="2755449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web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8624382" y="4033769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8344234" y="4718435"/>
            <a:ext cx="584310" cy="4190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357790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3223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591356" y="468222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4709866" y="1514024"/>
            <a:ext cx="0" cy="102490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136889" y="4718436"/>
            <a:ext cx="722187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WEB01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7498896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457216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6118" y="912872"/>
            <a:ext cx="2735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VLAN10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Gateway:192.168.0.254</a:t>
            </a:r>
          </a:p>
          <a:p>
            <a:r>
              <a:rPr kumimoji="1" lang="en-US" altLang="zh-CN" sz="1200"/>
              <a:t>VLAN11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Gateway:192.168.1.254</a:t>
            </a:r>
          </a:p>
          <a:p>
            <a:r>
              <a:rPr kumimoji="1" lang="en-US" altLang="zh-CN" sz="1200"/>
              <a:t>VLAN12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Gateway:192.168.2.254</a:t>
            </a:r>
          </a:p>
          <a:p>
            <a:r>
              <a:rPr kumimoji="1" lang="en-US" altLang="zh-CN" sz="1200"/>
              <a:t>VLAN13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Gateway:192.168.3.254</a:t>
            </a:r>
          </a:p>
          <a:p>
            <a:r>
              <a:rPr kumimoji="1" lang="en-US" altLang="zh-CN" sz="1200"/>
              <a:t>VLAN14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Gateway:192.168.4.254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82099" y="149410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40G1/0/1</a:t>
            </a:r>
            <a:endParaRPr kumimoji="1"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3842119" y="23225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40G1/0/51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4650443" y="189020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Trunk</a:t>
            </a:r>
            <a:endParaRPr kumimoji="1" lang="zh-CN" altLang="en-US" sz="1100"/>
          </a:p>
        </p:txBody>
      </p:sp>
      <p:sp>
        <p:nvSpPr>
          <p:cNvPr id="52" name="文本框 51"/>
          <p:cNvSpPr txBox="1"/>
          <p:nvPr/>
        </p:nvSpPr>
        <p:spPr>
          <a:xfrm>
            <a:off x="5142422" y="3448038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T1/0/47</a:t>
            </a:r>
            <a:endParaRPr kumimoji="1"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6723140" y="3448038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T1/0/48</a:t>
            </a:r>
            <a:endParaRPr kumimoji="1"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5976037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192.168.1.11</a:t>
            </a:r>
            <a:endParaRPr kumimoji="1" lang="zh-CN" altLang="en-US" sz="900"/>
          </a:p>
        </p:txBody>
      </p:sp>
      <p:sp>
        <p:nvSpPr>
          <p:cNvPr id="56" name="文本框 55"/>
          <p:cNvSpPr txBox="1"/>
          <p:nvPr/>
        </p:nvSpPr>
        <p:spPr>
          <a:xfrm>
            <a:off x="6988472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192.168.1.12</a:t>
            </a:r>
            <a:endParaRPr kumimoji="1" lang="zh-CN" altLang="en-US" sz="900"/>
          </a:p>
        </p:txBody>
      </p:sp>
      <p:sp>
        <p:nvSpPr>
          <p:cNvPr id="57" name="文本框 56"/>
          <p:cNvSpPr txBox="1"/>
          <p:nvPr/>
        </p:nvSpPr>
        <p:spPr>
          <a:xfrm>
            <a:off x="5020560" y="5167634"/>
            <a:ext cx="1173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</a:t>
            </a:r>
            <a:r>
              <a:rPr kumimoji="1" lang="zh-CN" altLang="en-US" sz="900"/>
              <a:t>：</a:t>
            </a:r>
            <a:endParaRPr kumimoji="1" lang="en-US" altLang="zh-CN" sz="900"/>
          </a:p>
          <a:p>
            <a:r>
              <a:rPr kumimoji="1" lang="en-US" altLang="zh-CN" sz="900"/>
              <a:t>192.168.1.10:80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192.168.1.11:80</a:t>
            </a:r>
          </a:p>
          <a:p>
            <a:r>
              <a:rPr kumimoji="1" lang="en-US" altLang="zh-CN" sz="900"/>
              <a:t>192.168.1.12:80</a:t>
            </a:r>
            <a:endParaRPr kumimoji="1" lang="zh-CN" altLang="en-US" sz="900"/>
          </a:p>
        </p:txBody>
      </p:sp>
      <p:sp>
        <p:nvSpPr>
          <p:cNvPr id="58" name="文本框 57"/>
          <p:cNvSpPr txBox="1"/>
          <p:nvPr/>
        </p:nvSpPr>
        <p:spPr>
          <a:xfrm>
            <a:off x="8133394" y="512345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192.168.2.11</a:t>
            </a:r>
            <a:endParaRPr kumimoji="1" lang="zh-CN" altLang="en-US" sz="900"/>
          </a:p>
        </p:txBody>
      </p:sp>
      <p:sp>
        <p:nvSpPr>
          <p:cNvPr id="62" name="TextBox 243"/>
          <p:cNvSpPr txBox="1"/>
          <p:nvPr/>
        </p:nvSpPr>
        <p:spPr>
          <a:xfrm>
            <a:off x="8074152" y="5600055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172.20.13.170</a:t>
            </a:r>
          </a:p>
        </p:txBody>
      </p:sp>
      <p:cxnSp>
        <p:nvCxnSpPr>
          <p:cNvPr id="69" name="直线连接符 68"/>
          <p:cNvCxnSpPr>
            <a:endCxn id="71" idx="0"/>
          </p:cNvCxnSpPr>
          <p:nvPr/>
        </p:nvCxnSpPr>
        <p:spPr>
          <a:xfrm>
            <a:off x="2407537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127389" y="4718436"/>
            <a:ext cx="584310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SLB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39017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936287" y="5123455"/>
            <a:ext cx="12474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vs:</a:t>
            </a:r>
          </a:p>
          <a:p>
            <a:r>
              <a:rPr kumimoji="1" lang="en-US" altLang="zh-CN" sz="900"/>
              <a:t>192.168.0.10:443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192.168.0.11:443</a:t>
            </a:r>
          </a:p>
          <a:p>
            <a:r>
              <a:rPr kumimoji="1" lang="en-US" altLang="zh-CN" sz="900"/>
              <a:t>192.168.0.12:443</a:t>
            </a:r>
            <a:endParaRPr kumimoji="1" lang="zh-CN" altLang="en-US" sz="900"/>
          </a:p>
        </p:txBody>
      </p:sp>
      <p:sp>
        <p:nvSpPr>
          <p:cNvPr id="77" name="文本框 76"/>
          <p:cNvSpPr txBox="1"/>
          <p:nvPr/>
        </p:nvSpPr>
        <p:spPr>
          <a:xfrm>
            <a:off x="3968964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192.168.0.12</a:t>
            </a:r>
            <a:endParaRPr kumimoji="1" lang="zh-CN" altLang="en-US" sz="900"/>
          </a:p>
        </p:txBody>
      </p:sp>
      <p:cxnSp>
        <p:nvCxnSpPr>
          <p:cNvPr id="78" name="直线连接符 77"/>
          <p:cNvCxnSpPr/>
          <p:nvPr/>
        </p:nvCxnSpPr>
        <p:spPr>
          <a:xfrm>
            <a:off x="4487062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120466" y="4718436"/>
            <a:ext cx="722187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SSL02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61448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092555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192.168.0.11</a:t>
            </a:r>
            <a:endParaRPr kumimoji="1" lang="zh-CN" altLang="en-US" sz="900"/>
          </a:p>
        </p:txBody>
      </p:sp>
      <p:cxnSp>
        <p:nvCxnSpPr>
          <p:cNvPr id="91" name="直线连接符 90"/>
          <p:cNvCxnSpPr/>
          <p:nvPr/>
        </p:nvCxnSpPr>
        <p:spPr>
          <a:xfrm>
            <a:off x="3610653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244057" y="4718436"/>
            <a:ext cx="722187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SSL01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8503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cxnSp>
        <p:nvCxnSpPr>
          <p:cNvPr id="95" name="直线连接符 94"/>
          <p:cNvCxnSpPr>
            <a:stCxn id="166" idx="2"/>
            <a:endCxn id="79" idx="2"/>
          </p:cNvCxnSpPr>
          <p:nvPr/>
        </p:nvCxnSpPr>
        <p:spPr>
          <a:xfrm flipH="1">
            <a:off x="2939230" y="3000011"/>
            <a:ext cx="1770636" cy="1036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295834" y="3448038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T1/0/46</a:t>
            </a:r>
            <a:endParaRPr kumimoji="1" lang="zh-CN" altLang="en-US" sz="1100"/>
          </a:p>
        </p:txBody>
      </p:sp>
      <p:sp>
        <p:nvSpPr>
          <p:cNvPr id="2" name="文本框 1"/>
          <p:cNvSpPr txBox="1"/>
          <p:nvPr/>
        </p:nvSpPr>
        <p:spPr>
          <a:xfrm>
            <a:off x="1026551" y="5281828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/>
              <a:t>ntp</a:t>
            </a:r>
          </a:p>
          <a:p>
            <a:pPr algn="ctr"/>
            <a:r>
              <a:rPr kumimoji="1" lang="en-US" altLang="zh-CN" sz="1100"/>
              <a:t>snmp</a:t>
            </a:r>
          </a:p>
          <a:p>
            <a:pPr algn="ctr"/>
            <a:r>
              <a:rPr kumimoji="1" lang="en-US" altLang="zh-CN" sz="1100"/>
              <a:t>syslog</a:t>
            </a:r>
          </a:p>
          <a:p>
            <a:pPr algn="ctr"/>
            <a:r>
              <a:rPr kumimoji="1" lang="en-US" altLang="zh-CN" sz="1100"/>
              <a:t>netflow</a:t>
            </a:r>
          </a:p>
        </p:txBody>
      </p:sp>
      <p:cxnSp>
        <p:nvCxnSpPr>
          <p:cNvPr id="59" name="直线连接符 58"/>
          <p:cNvCxnSpPr>
            <a:endCxn id="60" idx="0"/>
          </p:cNvCxnSpPr>
          <p:nvPr/>
        </p:nvCxnSpPr>
        <p:spPr>
          <a:xfrm>
            <a:off x="1374601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94453" y="4718436"/>
            <a:ext cx="584310" cy="4190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MG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157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83613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192.168.0.99</a:t>
            </a:r>
            <a:endParaRPr kumimoji="1" lang="zh-CN" altLang="en-US" sz="900"/>
          </a:p>
        </p:txBody>
      </p:sp>
      <p:sp>
        <p:nvSpPr>
          <p:cNvPr id="79" name="罐形 78"/>
          <p:cNvSpPr/>
          <p:nvPr/>
        </p:nvSpPr>
        <p:spPr>
          <a:xfrm rot="5400000">
            <a:off x="2775935" y="2144158"/>
            <a:ext cx="326591" cy="411123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SSL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5926" y="877216"/>
            <a:ext cx="9191134" cy="5598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9587060" y="5684363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0067827" y="5444320"/>
            <a:ext cx="1476513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NETCLI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server</a:t>
            </a:r>
            <a:endParaRPr kumimoji="1"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8A3F01D-77DC-8F46-AC3F-FD8C420FCE31}"/>
              </a:ext>
            </a:extLst>
          </p:cNvPr>
          <p:cNvSpPr txBox="1"/>
          <p:nvPr/>
        </p:nvSpPr>
        <p:spPr>
          <a:xfrm>
            <a:off x="4971595" y="2533287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VLAN13:192.168.3.253</a:t>
            </a:r>
          </a:p>
          <a:p>
            <a:r>
              <a:rPr kumimoji="1" lang="en-US" altLang="zh-CN" sz="1200"/>
              <a:t>VLAN14:192.168.4.253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DF6D54-9744-A142-AB59-0A52B32FF0DC}"/>
              </a:ext>
            </a:extLst>
          </p:cNvPr>
          <p:cNvSpPr txBox="1"/>
          <p:nvPr/>
        </p:nvSpPr>
        <p:spPr>
          <a:xfrm>
            <a:off x="1548836" y="1063510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Loopback0:1.1.0.1/32</a:t>
            </a:r>
          </a:p>
          <a:p>
            <a:r>
              <a:rPr kumimoji="1" lang="en-US" altLang="zh-CN" sz="1200"/>
              <a:t>Loopback1:1.1.1.1/32</a:t>
            </a:r>
          </a:p>
          <a:p>
            <a:r>
              <a:rPr kumimoji="1" lang="en-US" altLang="zh-CN" sz="1200"/>
              <a:t>Loopback2:1.1.2.1/32</a:t>
            </a:r>
            <a:endParaRPr kumimoji="1"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17614D6-FEB7-4843-93CC-3C0D34CC9D7D}"/>
              </a:ext>
            </a:extLst>
          </p:cNvPr>
          <p:cNvSpPr txBox="1"/>
          <p:nvPr/>
        </p:nvSpPr>
        <p:spPr>
          <a:xfrm>
            <a:off x="1548836" y="2499163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Loopback0:2.2.0.1/32</a:t>
            </a:r>
          </a:p>
          <a:p>
            <a:r>
              <a:rPr kumimoji="1" lang="en-US" altLang="zh-CN" sz="1200"/>
              <a:t>Loopback1:2.2.1.1/32</a:t>
            </a:r>
          </a:p>
          <a:p>
            <a:r>
              <a:rPr kumimoji="1" lang="en-US" altLang="zh-CN" sz="1200"/>
              <a:t>Loopback2:2.2.2.1/32</a:t>
            </a:r>
            <a:endParaRPr kumimoji="1" lang="zh-CN" altLang="en-US" sz="1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153C49-D98C-4A4C-BA6B-E4220B9AE7B0}"/>
              </a:ext>
            </a:extLst>
          </p:cNvPr>
          <p:cNvSpPr txBox="1"/>
          <p:nvPr/>
        </p:nvSpPr>
        <p:spPr>
          <a:xfrm>
            <a:off x="9760329" y="1382382"/>
            <a:ext cx="2431538" cy="81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100"/>
              <a:t>OSPF</a:t>
            </a:r>
            <a:r>
              <a:rPr kumimoji="1" lang="zh-CN" altLang="en-US" sz="1100"/>
              <a:t> </a:t>
            </a:r>
            <a:r>
              <a:rPr kumimoji="1" lang="en-US" altLang="zh-CN" sz="1100"/>
              <a:t>process:100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/>
              <a:t>BGP</a:t>
            </a:r>
            <a:r>
              <a:rPr kumimoji="1" lang="zh-CN" altLang="en-US" sz="1100"/>
              <a:t> </a:t>
            </a:r>
            <a:r>
              <a:rPr kumimoji="1" lang="en-US" altLang="zh-CN" sz="1100"/>
              <a:t>AS_number:65512/65513</a:t>
            </a:r>
          </a:p>
          <a:p>
            <a:pPr>
              <a:lnSpc>
                <a:spcPct val="150000"/>
              </a:lnSpc>
            </a:pPr>
            <a:r>
              <a:rPr kumimoji="1" lang="en-US" altLang="zh-CN" sz="1100"/>
              <a:t>Router-id:</a:t>
            </a:r>
            <a:r>
              <a:rPr kumimoji="1" lang="zh-CN" altLang="en-US" sz="1100"/>
              <a:t> </a:t>
            </a:r>
            <a:r>
              <a:rPr kumimoji="1" lang="en-US" altLang="zh-CN" sz="1100"/>
              <a:t>loopback0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FAEFE2-DA23-954E-B425-95C2C2CFB302}"/>
              </a:ext>
            </a:extLst>
          </p:cNvPr>
          <p:cNvSpPr txBox="1"/>
          <p:nvPr/>
        </p:nvSpPr>
        <p:spPr>
          <a:xfrm>
            <a:off x="3124946" y="1906523"/>
            <a:ext cx="1508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Port-channel</a:t>
            </a:r>
            <a:r>
              <a:rPr kumimoji="1" lang="zh-CN" altLang="en-US" sz="1200"/>
              <a:t> </a:t>
            </a:r>
            <a:r>
              <a:rPr kumimoji="1" lang="en-US" altLang="zh-CN" sz="1200"/>
              <a:t>100</a:t>
            </a:r>
            <a:endParaRPr kumimoji="1"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E977B70-D1F1-B34C-85C6-12473FA36D8B}"/>
              </a:ext>
            </a:extLst>
          </p:cNvPr>
          <p:cNvSpPr txBox="1"/>
          <p:nvPr/>
        </p:nvSpPr>
        <p:spPr>
          <a:xfrm>
            <a:off x="3892664" y="3145290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Trunk</a:t>
            </a:r>
            <a:endParaRPr kumimoji="1" lang="zh-CN" altLang="en-US" sz="11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E715C24-2F73-1247-8D74-D192CDAFB592}"/>
              </a:ext>
            </a:extLst>
          </p:cNvPr>
          <p:cNvSpPr txBox="1"/>
          <p:nvPr/>
        </p:nvSpPr>
        <p:spPr>
          <a:xfrm>
            <a:off x="4831967" y="3145290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Trunk</a:t>
            </a:r>
            <a:endParaRPr kumimoji="1" lang="zh-CN" altLang="en-US" sz="110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65CF76-F597-DE45-845C-E7E650719AB6}"/>
              </a:ext>
            </a:extLst>
          </p:cNvPr>
          <p:cNvSpPr txBox="1"/>
          <p:nvPr/>
        </p:nvSpPr>
        <p:spPr>
          <a:xfrm>
            <a:off x="5702687" y="3145290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Trunk</a:t>
            </a:r>
            <a:endParaRPr kumimoji="1"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网络分析系统</a:t>
            </a: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网络统一管理系统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DNS</a:t>
            </a: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SLB</a:t>
            </a: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SW</a:t>
            </a: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FW</a:t>
            </a: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SSL</a:t>
            </a: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WAF</a:t>
            </a: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SLB</a:t>
            </a: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924</TotalTime>
  <Words>693</Words>
  <Application>Microsoft Macintosh PowerPoint</Application>
  <PresentationFormat>宽屏</PresentationFormat>
  <Paragraphs>213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DengXian</vt:lpstr>
      <vt:lpstr>黑体</vt:lpstr>
      <vt:lpstr>华文中宋</vt:lpstr>
      <vt:lpstr>宋体</vt:lpstr>
      <vt:lpstr>微软雅黑</vt:lpstr>
      <vt:lpstr>Microsoft YaHei Light</vt:lpstr>
      <vt:lpstr>Arial</vt:lpstr>
      <vt:lpstr>Times New Roman</vt:lpstr>
      <vt:lpstr>Verdana</vt:lpstr>
      <vt:lpstr>Wingdings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AIO</cp:lastModifiedBy>
  <cp:revision>111</cp:revision>
  <dcterms:created xsi:type="dcterms:W3CDTF">2018-07-22T16:27:12Z</dcterms:created>
  <dcterms:modified xsi:type="dcterms:W3CDTF">2019-10-10T02:31:10Z</dcterms:modified>
</cp:coreProperties>
</file>