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9" autoAdjust="0"/>
    <p:restoredTop sz="92199"/>
  </p:normalViewPr>
  <p:slideViewPr>
    <p:cSldViewPr snapToGrid="0">
      <p:cViewPr varScale="1">
        <p:scale>
          <a:sx n="115" d="100"/>
          <a:sy n="115" d="100"/>
        </p:scale>
        <p:origin x="24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D1DAE-8D5D-1F4F-BE0C-363561884B68}" type="datetimeFigureOut">
              <a:rPr kumimoji="1" lang="zh-CN" altLang="en-US" smtClean="0"/>
              <a:t>2018/8/4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4BA85-FEDB-FF49-91C0-A6FE0B32DD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015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可以实现设备的批量配置，也可以</a:t>
            </a:r>
            <a:r>
              <a:rPr kumimoji="1" lang="zh-CN" altLang="en-US" smtClean="0"/>
              <a:t>实现对单一设备的操作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4BA85-FEDB-FF49-91C0-A6FE0B32DDA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2051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E0E1-1C55-4334-85A3-E2728A37F884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05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E0E1-1C55-4334-85A3-E2728A37F884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01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E0E1-1C55-4334-85A3-E2728A37F884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34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E0E1-1C55-4334-85A3-E2728A37F884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23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E0E1-1C55-4334-85A3-E2728A37F884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23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E0E1-1C55-4334-85A3-E2728A37F884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74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E0E1-1C55-4334-85A3-E2728A37F884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95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E0E1-1C55-4334-85A3-E2728A37F884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63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E0E1-1C55-4334-85A3-E2728A37F884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31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E0E1-1C55-4334-85A3-E2728A37F884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30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E0E1-1C55-4334-85A3-E2728A37F884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56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E0E1-1C55-4334-85A3-E2728A37F884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29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圆角矩形 45"/>
          <p:cNvSpPr/>
          <p:nvPr/>
        </p:nvSpPr>
        <p:spPr>
          <a:xfrm>
            <a:off x="1304693" y="1271239"/>
            <a:ext cx="6311590" cy="22078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607843" y="2036960"/>
            <a:ext cx="1892806" cy="131655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663740" y="2036960"/>
            <a:ext cx="3647875" cy="131655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81703" y="5888407"/>
            <a:ext cx="8170744" cy="599542"/>
          </a:xfrm>
          <a:prstGeom prst="rect">
            <a:avLst/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26007" y="3777479"/>
            <a:ext cx="2857880" cy="641348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76852" y="4542359"/>
            <a:ext cx="5907035" cy="960470"/>
          </a:xfrm>
          <a:prstGeom prst="rect">
            <a:avLst/>
          </a:prstGeom>
          <a:solidFill>
            <a:srgbClr val="0070C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76853" y="3778775"/>
            <a:ext cx="2912071" cy="641348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07846" y="4675321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79894" y="4675320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Router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51942" y="4675320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Firewall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07845" y="5103239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79893" y="5103239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GSLB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51941" y="5103239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07842" y="3877555"/>
            <a:ext cx="1296000" cy="4758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95847" y="3873117"/>
            <a:ext cx="1296000" cy="4758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46831" y="3873117"/>
            <a:ext cx="1287625" cy="4758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商业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SDN Controller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7843" y="6041117"/>
            <a:ext cx="1260000" cy="3079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网络厂商设备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23990" y="5089074"/>
            <a:ext cx="1287625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OVS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23990" y="4675320"/>
            <a:ext cx="1287625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VDS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34034" y="3873117"/>
            <a:ext cx="1277581" cy="4758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ODL/ONOS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7072" y="6041117"/>
            <a:ext cx="1476000" cy="3079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防火墙厂商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</a:p>
        </p:txBody>
      </p:sp>
      <p:sp>
        <p:nvSpPr>
          <p:cNvPr id="27" name="矩形 26"/>
          <p:cNvSpPr/>
          <p:nvPr/>
        </p:nvSpPr>
        <p:spPr>
          <a:xfrm>
            <a:off x="5882301" y="6041117"/>
            <a:ext cx="1620000" cy="3079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负载均衡厂商设备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271529" y="6041117"/>
            <a:ext cx="1260000" cy="3079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安全厂商设备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304693" y="3557240"/>
            <a:ext cx="6311590" cy="20295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7742424" y="3557240"/>
            <a:ext cx="2104103" cy="20295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607843" y="1455349"/>
            <a:ext cx="5680447" cy="4758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网络编排系统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39670" y="1455349"/>
            <a:ext cx="1795346" cy="47586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192755" y="5059372"/>
            <a:ext cx="1287625" cy="32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SNMP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192755" y="4633268"/>
            <a:ext cx="1287625" cy="32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sFlow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192755" y="4207164"/>
            <a:ext cx="1287625" cy="32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流量镜像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817702" y="250712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配置生成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976079" y="208311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配置下发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817702" y="208311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网络设计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817702" y="2931135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配置审核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192755" y="3781060"/>
            <a:ext cx="1287625" cy="32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Telemetry</a:t>
            </a:r>
          </a:p>
        </p:txBody>
      </p:sp>
      <p:sp>
        <p:nvSpPr>
          <p:cNvPr id="45" name="矩形 44"/>
          <p:cNvSpPr/>
          <p:nvPr/>
        </p:nvSpPr>
        <p:spPr>
          <a:xfrm>
            <a:off x="1731412" y="2137713"/>
            <a:ext cx="1627659" cy="4758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非功能性需求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31413" y="2730275"/>
            <a:ext cx="1595232" cy="4758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安全要求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742424" y="1271239"/>
            <a:ext cx="2104103" cy="22078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8022239" y="2151448"/>
            <a:ext cx="1630208" cy="4758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网络性能分析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022239" y="2756266"/>
            <a:ext cx="1630208" cy="4758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网络路径分析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607843" y="553571"/>
            <a:ext cx="8127173" cy="4758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管理系统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1358526" y="354996"/>
            <a:ext cx="8488001" cy="7927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下箭头 59"/>
          <p:cNvSpPr/>
          <p:nvPr/>
        </p:nvSpPr>
        <p:spPr>
          <a:xfrm>
            <a:off x="4010144" y="1070898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下箭头 60"/>
          <p:cNvSpPr/>
          <p:nvPr/>
        </p:nvSpPr>
        <p:spPr>
          <a:xfrm rot="10800000">
            <a:off x="8429547" y="1070898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下箭头 61"/>
          <p:cNvSpPr/>
          <p:nvPr/>
        </p:nvSpPr>
        <p:spPr>
          <a:xfrm>
            <a:off x="4023996" y="3374756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下箭头 62"/>
          <p:cNvSpPr/>
          <p:nvPr/>
        </p:nvSpPr>
        <p:spPr>
          <a:xfrm rot="10800000">
            <a:off x="8429547" y="3374756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燕尾形箭头 63"/>
          <p:cNvSpPr/>
          <p:nvPr/>
        </p:nvSpPr>
        <p:spPr>
          <a:xfrm>
            <a:off x="3326645" y="2402040"/>
            <a:ext cx="581477" cy="556342"/>
          </a:xfrm>
          <a:prstGeom prst="notch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976079" y="250712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配置保存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976079" y="2931135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配置比对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114380" y="208311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ZTP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114380" y="2500211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健康检查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114380" y="2935177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场景切换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1304693" y="5719723"/>
            <a:ext cx="8541834" cy="9429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>
            <a:off x="4023996" y="5537164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下箭头 71"/>
          <p:cNvSpPr/>
          <p:nvPr/>
        </p:nvSpPr>
        <p:spPr>
          <a:xfrm rot="10800000">
            <a:off x="8429547" y="5501071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形标注 1"/>
          <p:cNvSpPr/>
          <p:nvPr/>
        </p:nvSpPr>
        <p:spPr>
          <a:xfrm>
            <a:off x="10095844" y="365711"/>
            <a:ext cx="1928884" cy="994289"/>
          </a:xfrm>
          <a:prstGeom prst="wedgeEllipseCallout">
            <a:avLst>
              <a:gd name="adj1" fmla="val -73191"/>
              <a:gd name="adj2" fmla="val 789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三棱镜</a:t>
            </a:r>
            <a:endParaRPr kumimoji="1" lang="zh-CN" altLang="en-US" b="1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215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90</Words>
  <Application>Microsoft Macintosh PowerPoint</Application>
  <PresentationFormat>宽屏</PresentationFormat>
  <Paragraphs>39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Calibri</vt:lpstr>
      <vt:lpstr>Calibri Light</vt:lpstr>
      <vt:lpstr>DengXian</vt:lpstr>
      <vt:lpstr>Microsoft YaHei Light</vt:lpstr>
      <vt:lpstr>宋体</vt:lpstr>
      <vt:lpstr>微软雅黑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CAJJ</dc:creator>
  <cp:lastModifiedBy>Yin Matthew</cp:lastModifiedBy>
  <cp:revision>52</cp:revision>
  <dcterms:created xsi:type="dcterms:W3CDTF">2018-07-22T16:27:12Z</dcterms:created>
  <dcterms:modified xsi:type="dcterms:W3CDTF">2018-08-04T08:49:02Z</dcterms:modified>
</cp:coreProperties>
</file>