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4" r:id="rId5"/>
    <p:sldId id="263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4" autoAdjust="0"/>
    <p:restoredTop sz="94826" autoAdjust="0"/>
  </p:normalViewPr>
  <p:slideViewPr>
    <p:cSldViewPr snapToGrid="0">
      <p:cViewPr varScale="1">
        <p:scale>
          <a:sx n="114" d="100"/>
          <a:sy n="114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426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357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5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4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29358182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3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6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E0E1-1C55-4334-85A3-E2728A37F884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9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endCxn id="145" idx="1"/>
          </p:cNvCxnSpPr>
          <p:nvPr/>
        </p:nvCxnSpPr>
        <p:spPr bwMode="auto">
          <a:xfrm flipV="1">
            <a:off x="5817561" y="2330698"/>
            <a:ext cx="2039056" cy="670959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995666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endCxn id="145" idx="1"/>
          </p:cNvCxnSpPr>
          <p:nvPr/>
        </p:nvCxnSpPr>
        <p:spPr bwMode="auto">
          <a:xfrm flipV="1">
            <a:off x="5817561" y="2330698"/>
            <a:ext cx="2039056" cy="670959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14" y="4058055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14" y="485263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07" y="533659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121" y="6129210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直接连接符 186"/>
          <p:cNvCxnSpPr>
            <a:stCxn id="84" idx="0"/>
            <a:endCxn id="82" idx="2"/>
          </p:cNvCxnSpPr>
          <p:nvPr/>
        </p:nvCxnSpPr>
        <p:spPr bwMode="auto">
          <a:xfrm flipV="1">
            <a:off x="7864870" y="4382203"/>
            <a:ext cx="0" cy="4704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186"/>
          <p:cNvCxnSpPr>
            <a:stCxn id="86" idx="0"/>
            <a:endCxn id="84" idx="2"/>
          </p:cNvCxnSpPr>
          <p:nvPr/>
        </p:nvCxnSpPr>
        <p:spPr bwMode="auto">
          <a:xfrm flipH="1" flipV="1">
            <a:off x="7864870" y="5176786"/>
            <a:ext cx="550193" cy="159812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186"/>
          <p:cNvCxnSpPr>
            <a:stCxn id="88" idx="0"/>
            <a:endCxn id="84" idx="2"/>
          </p:cNvCxnSpPr>
          <p:nvPr/>
        </p:nvCxnSpPr>
        <p:spPr bwMode="auto">
          <a:xfrm flipH="1" flipV="1">
            <a:off x="7864870" y="5176786"/>
            <a:ext cx="84707" cy="95242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7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45" y="4828641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直接连接符 186"/>
          <p:cNvCxnSpPr>
            <a:stCxn id="97" idx="3"/>
          </p:cNvCxnSpPr>
          <p:nvPr/>
        </p:nvCxnSpPr>
        <p:spPr bwMode="auto">
          <a:xfrm flipV="1">
            <a:off x="10104757" y="4978400"/>
            <a:ext cx="947065" cy="12315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10956694" y="4807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办公网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9032400" y="43199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带外管理交换机</a:t>
            </a:r>
          </a:p>
        </p:txBody>
      </p:sp>
      <p:cxnSp>
        <p:nvCxnSpPr>
          <p:cNvPr id="108" name="直接连接符 186"/>
          <p:cNvCxnSpPr>
            <a:stCxn id="97" idx="1"/>
            <a:endCxn id="82" idx="3"/>
          </p:cNvCxnSpPr>
          <p:nvPr/>
        </p:nvCxnSpPr>
        <p:spPr bwMode="auto">
          <a:xfrm flipH="1" flipV="1">
            <a:off x="8181326" y="4220129"/>
            <a:ext cx="1290519" cy="770586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86"/>
          <p:cNvCxnSpPr>
            <a:stCxn id="97" idx="1"/>
            <a:endCxn id="84" idx="3"/>
          </p:cNvCxnSpPr>
          <p:nvPr/>
        </p:nvCxnSpPr>
        <p:spPr bwMode="auto">
          <a:xfrm flipH="1">
            <a:off x="8181326" y="4990715"/>
            <a:ext cx="1290519" cy="23997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86"/>
          <p:cNvCxnSpPr>
            <a:stCxn id="97" idx="1"/>
            <a:endCxn id="88" idx="3"/>
          </p:cNvCxnSpPr>
          <p:nvPr/>
        </p:nvCxnSpPr>
        <p:spPr bwMode="auto">
          <a:xfrm flipH="1">
            <a:off x="8266033" y="4990715"/>
            <a:ext cx="1205812" cy="1300569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86"/>
          <p:cNvCxnSpPr>
            <a:stCxn id="97" idx="1"/>
            <a:endCxn id="86" idx="3"/>
          </p:cNvCxnSpPr>
          <p:nvPr/>
        </p:nvCxnSpPr>
        <p:spPr bwMode="auto">
          <a:xfrm flipH="1">
            <a:off x="8731519" y="4990715"/>
            <a:ext cx="740326" cy="507957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圆角矩形 132"/>
          <p:cNvSpPr/>
          <p:nvPr/>
        </p:nvSpPr>
        <p:spPr>
          <a:xfrm>
            <a:off x="6520640" y="3752491"/>
            <a:ext cx="2511760" cy="2998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626287" y="5745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测试环境</a:t>
            </a:r>
          </a:p>
        </p:txBody>
      </p:sp>
    </p:spTree>
    <p:extLst>
      <p:ext uri="{BB962C8B-B14F-4D97-AF65-F5344CB8AC3E}">
        <p14:creationId xmlns:p14="http://schemas.microsoft.com/office/powerpoint/2010/main" val="472700398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2775" y="1158349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2775" y="2235215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2393845" y="1261267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70" name="TextBox 243"/>
          <p:cNvSpPr txBox="1"/>
          <p:nvPr/>
        </p:nvSpPr>
        <p:spPr>
          <a:xfrm>
            <a:off x="2362810" y="2292302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79003" y="5570003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26215" y="2620846"/>
            <a:ext cx="1395890" cy="1937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239398" y="2620846"/>
            <a:ext cx="1312469" cy="19379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38238" y="4903909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1541010" y="4903909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88572" y="3733014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3764" y="5570003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1362920" y="3649589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4534151" y="4885337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4254003" y="5570003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700886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499330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4501125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3079028" y="1615916"/>
            <a:ext cx="0" cy="619299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74" y="1927882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74" y="2722465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67" y="3206425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1" y="3281654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直接连接符 186"/>
          <p:cNvCxnSpPr>
            <a:stCxn id="84" idx="0"/>
            <a:endCxn id="82" idx="2"/>
          </p:cNvCxnSpPr>
          <p:nvPr/>
        </p:nvCxnSpPr>
        <p:spPr bwMode="auto">
          <a:xfrm flipV="1">
            <a:off x="8730230" y="2252030"/>
            <a:ext cx="0" cy="4704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186"/>
          <p:cNvCxnSpPr>
            <a:stCxn id="86" idx="0"/>
            <a:endCxn id="84" idx="2"/>
          </p:cNvCxnSpPr>
          <p:nvPr/>
        </p:nvCxnSpPr>
        <p:spPr bwMode="auto">
          <a:xfrm flipH="1" flipV="1">
            <a:off x="8730230" y="3046613"/>
            <a:ext cx="550193" cy="159812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186"/>
          <p:cNvCxnSpPr>
            <a:stCxn id="88" idx="0"/>
            <a:endCxn id="84" idx="2"/>
          </p:cNvCxnSpPr>
          <p:nvPr/>
        </p:nvCxnSpPr>
        <p:spPr bwMode="auto">
          <a:xfrm flipV="1">
            <a:off x="7918707" y="3046613"/>
            <a:ext cx="811523" cy="235041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10364827" y="27224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办公网</a:t>
            </a:r>
          </a:p>
        </p:txBody>
      </p:sp>
      <p:cxnSp>
        <p:nvCxnSpPr>
          <p:cNvPr id="108" name="直接连接符 186"/>
          <p:cNvCxnSpPr>
            <a:endCxn id="82" idx="3"/>
          </p:cNvCxnSpPr>
          <p:nvPr/>
        </p:nvCxnSpPr>
        <p:spPr bwMode="auto">
          <a:xfrm flipH="1" flipV="1">
            <a:off x="9046686" y="2089956"/>
            <a:ext cx="1291382" cy="794583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86"/>
          <p:cNvCxnSpPr>
            <a:endCxn id="84" idx="3"/>
          </p:cNvCxnSpPr>
          <p:nvPr/>
        </p:nvCxnSpPr>
        <p:spPr bwMode="auto">
          <a:xfrm flipH="1">
            <a:off x="9046686" y="2884539"/>
            <a:ext cx="1291382" cy="0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86"/>
          <p:cNvCxnSpPr>
            <a:endCxn id="88" idx="3"/>
          </p:cNvCxnSpPr>
          <p:nvPr/>
        </p:nvCxnSpPr>
        <p:spPr bwMode="auto">
          <a:xfrm flipH="1">
            <a:off x="8235163" y="2882277"/>
            <a:ext cx="2102905" cy="561451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86"/>
          <p:cNvCxnSpPr>
            <a:endCxn id="86" idx="3"/>
          </p:cNvCxnSpPr>
          <p:nvPr/>
        </p:nvCxnSpPr>
        <p:spPr bwMode="auto">
          <a:xfrm flipH="1">
            <a:off x="9596879" y="2884539"/>
            <a:ext cx="741189" cy="483960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圆角矩形 132"/>
          <p:cNvSpPr/>
          <p:nvPr/>
        </p:nvSpPr>
        <p:spPr>
          <a:xfrm>
            <a:off x="7386000" y="1622318"/>
            <a:ext cx="2511760" cy="2998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491647" y="361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测试环境</a:t>
            </a:r>
          </a:p>
        </p:txBody>
      </p:sp>
      <p:sp>
        <p:nvSpPr>
          <p:cNvPr id="117" name="矩形 116"/>
          <p:cNvSpPr/>
          <p:nvPr/>
        </p:nvSpPr>
        <p:spPr>
          <a:xfrm>
            <a:off x="2023837" y="5570003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2385844" y="4903909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344164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956</Words>
  <Application>Microsoft Macintosh PowerPoint</Application>
  <PresentationFormat>宽屏</PresentationFormat>
  <Paragraphs>246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DengXian</vt:lpstr>
      <vt:lpstr>Lucida Grande</vt:lpstr>
      <vt:lpstr>Microsoft YaHei Light</vt:lpstr>
      <vt:lpstr>Times New Roman</vt:lpstr>
      <vt:lpstr>宋体</vt:lpstr>
      <vt:lpstr>微软雅黑</vt:lpstr>
      <vt:lpstr>Office 主题</vt:lpstr>
      <vt:lpstr>测试环境</vt:lpstr>
      <vt:lpstr>测试环境</vt:lpstr>
      <vt:lpstr>测试环境</vt:lpstr>
      <vt:lpstr>测试环境</vt:lpstr>
      <vt:lpstr>测试环境现状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75</cp:revision>
  <dcterms:created xsi:type="dcterms:W3CDTF">2018-07-22T16:27:12Z</dcterms:created>
  <dcterms:modified xsi:type="dcterms:W3CDTF">2019-09-03T03:24:15Z</dcterms:modified>
</cp:coreProperties>
</file>