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4" r:id="rId2"/>
    <p:sldId id="263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 autoAdjust="0"/>
    <p:restoredTop sz="94826" autoAdjust="0"/>
  </p:normalViewPr>
  <p:slideViewPr>
    <p:cSldViewPr snapToGrid="0">
      <p:cViewPr varScale="1">
        <p:scale>
          <a:sx n="134" d="100"/>
          <a:sy n="134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可以实现设备的批量配置，也可以</a:t>
            </a:r>
            <a:r>
              <a:rPr kumimoji="1" lang="zh-CN" altLang="en-US" smtClean="0"/>
              <a:t>实现对单一设备的操作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-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" y="0"/>
            <a:ext cx="12190236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999300" y="1785928"/>
            <a:ext cx="10255368" cy="1714512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36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99299" y="4000504"/>
            <a:ext cx="3861098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落款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zh-CN" altLang="en-US" sz="2000" b="1" dirty="0"/>
              <a:t> 黑色</a:t>
            </a:r>
            <a:r>
              <a:rPr lang="en-US" altLang="zh-CN" sz="2000" b="1" dirty="0"/>
              <a:t>)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99297" y="4500575"/>
            <a:ext cx="3840427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" y="494865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55" y="626752"/>
            <a:ext cx="3759873" cy="5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55968" y="6093298"/>
            <a:ext cx="343988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1168"/>
            <a:ext cx="12191647" cy="18099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385" y="1340769"/>
            <a:ext cx="10862682" cy="4320480"/>
          </a:xfrm>
        </p:spPr>
        <p:txBody>
          <a:bodyPr lIns="91410" tIns="45705" rIns="91410" bIns="4570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27" y="201133"/>
            <a:ext cx="4321622" cy="7920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gray">
          <a:xfrm>
            <a:off x="201633" y="1079027"/>
            <a:ext cx="7824537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10" tIns="45705" rIns="91410" bIns="45705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CCFA5AD-83F8-4F94-A4AB-ED786BE8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4" t="5697" b="4930"/>
          <a:stretch/>
        </p:blipFill>
        <p:spPr>
          <a:xfrm>
            <a:off x="527383" y="192113"/>
            <a:ext cx="759635" cy="5916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ECAEFC7-30CF-4B2F-922A-14691BCFBBB3}"/>
              </a:ext>
            </a:extLst>
          </p:cNvPr>
          <p:cNvSpPr/>
          <p:nvPr/>
        </p:nvSpPr>
        <p:spPr>
          <a:xfrm>
            <a:off x="1345353" y="738055"/>
            <a:ext cx="108449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xmlns="" id="{8C541A9E-F728-4944-BE21-C9BBAC4F78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5991" y="295124"/>
            <a:ext cx="9008504" cy="435370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>
              <a:buNone/>
              <a:defRPr sz="2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xmlns="" id="{05D8DE56-AE90-42C3-9800-708D84AB4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384" y="1436959"/>
            <a:ext cx="11137237" cy="1091932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5E16A69-409A-4CE4-875B-43ADA63B7318}"/>
              </a:ext>
            </a:extLst>
          </p:cNvPr>
          <p:cNvSpPr/>
          <p:nvPr/>
        </p:nvSpPr>
        <p:spPr>
          <a:xfrm>
            <a:off x="11222994" y="178700"/>
            <a:ext cx="573674" cy="551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11221819" y="259399"/>
            <a:ext cx="578608" cy="426382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1708" tIns="30854" rIns="61708" bIns="30854" anchor="ctr"/>
          <a:lstStyle/>
          <a:p>
            <a:pPr algn="ct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xmlns="" id="{2D5D9DF4-FD2F-4CEC-9A73-8CC03E6B79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384" y="888319"/>
            <a:ext cx="3487268" cy="444095"/>
          </a:xfrm>
          <a:prstGeom prst="rect">
            <a:avLst/>
          </a:prstGeom>
          <a:solidFill>
            <a:srgbClr val="24ABAE">
              <a:alpha val="95000"/>
            </a:srgbClr>
          </a:solidFill>
          <a:effectLst>
            <a:outerShdw blurRad="12700" dist="50800" dir="2700000" algn="tl" rotWithShape="0">
              <a:srgbClr val="24ABAE">
                <a:alpha val="40000"/>
              </a:srgbClr>
            </a:outerShdw>
          </a:effectLst>
        </p:spPr>
        <p:txBody>
          <a:bodyPr lIns="91410" tIns="45705" rIns="91410" bIns="45705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xmlns="" id="{339BBBEC-E062-4610-B7D9-51F1F0E8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82286"/>
            <a:ext cx="12192000" cy="37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  <a:effectLst>
            <a:outerShdw blurRad="25400" dist="25400" dir="16200000" rotWithShape="0">
              <a:prstClr val="black">
                <a:alpha val="50000"/>
              </a:prstClr>
            </a:outerShdw>
          </a:effectLst>
          <a:extLst/>
        </p:spPr>
        <p:txBody>
          <a:bodyPr lIns="161969" tIns="45705" rIns="91410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259789" algn="l" defTabSz="8227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7B731A4-0ABB-448E-BD4C-A1DF82744EB2}"/>
              </a:ext>
            </a:extLst>
          </p:cNvPr>
          <p:cNvSpPr/>
          <p:nvPr/>
        </p:nvSpPr>
        <p:spPr>
          <a:xfrm>
            <a:off x="0" y="738055"/>
            <a:ext cx="4442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-1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97025" y="1571612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96064" y="207504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6064" y="258798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 algn="l" defTabSz="914099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1800" b="1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96064" y="3092037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96064" y="360497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marR="0" indent="-285656" algn="l" defTabSz="914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F378971-9DEF-426A-AB05-85B248B97436}"/>
              </a:ext>
            </a:extLst>
          </p:cNvPr>
          <p:cNvSpPr/>
          <p:nvPr/>
        </p:nvSpPr>
        <p:spPr>
          <a:xfrm>
            <a:off x="816178" y="476672"/>
            <a:ext cx="2239925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2.jpg"/>
          <p:cNvPicPr>
            <a:picLocks noChangeAspect="1"/>
          </p:cNvPicPr>
          <p:nvPr/>
        </p:nvPicPr>
        <p:blipFill rotWithShape="1">
          <a:blip r:embed="rId2" cstate="print"/>
          <a:srcRect t="66800"/>
          <a:stretch>
            <a:fillRect/>
          </a:stretch>
        </p:blipFill>
        <p:spPr>
          <a:xfrm>
            <a:off x="883" y="6093298"/>
            <a:ext cx="12190236" cy="764704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176953" y="2283535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6085" y="284477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6085" y="340602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616085" y="398313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16085" y="456024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76105" y="1292216"/>
            <a:ext cx="9215013" cy="72008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0799402"/>
      </p:ext>
    </p:extLst>
  </p:cSld>
  <p:clrMapOvr>
    <a:masterClrMapping/>
  </p:clrMapOvr>
  <p:transition spd="med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778608" y="928670"/>
            <a:ext cx="10634785" cy="5429288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29" y="5085188"/>
            <a:ext cx="1897157" cy="12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" y="13"/>
            <a:ext cx="12191946" cy="686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819891" y="1556797"/>
            <a:ext cx="7596549" cy="57606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32</a:t>
            </a:r>
            <a:r>
              <a:rPr lang="zh-CN" altLang="en-US" dirty="0"/>
              <a:t>号黑色加粗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0754" y="234950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0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9794" y="2852942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9794" y="3365871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9794" y="3869926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2819794" y="438286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1881146"/>
            <a:ext cx="12191946" cy="50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-2190"/>
            <a:ext cx="12191946" cy="25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5" y="286422"/>
            <a:ext cx="7010994" cy="435371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27380" y="1340772"/>
            <a:ext cx="11137189" cy="446449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zh-CN" altLang="en-US" dirty="0"/>
              <a:t>正文微软雅黑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en-US" altLang="zh-CN" dirty="0"/>
              <a:t>-20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" y="2359"/>
            <a:ext cx="12179077" cy="68532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9779" y="2564905"/>
            <a:ext cx="5088418" cy="3693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87838" y="2348882"/>
            <a:ext cx="5376442" cy="70785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36" y="266020"/>
            <a:ext cx="2166460" cy="17948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lvl1pPr algn="ctr" defTabSz="91409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05" indent="-285656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7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22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71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2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7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19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9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8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7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jpe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microsoft.com/office/2007/relationships/hdphoto" Target="../media/hdphoto1.wdp"/><Relationship Id="rId5" Type="http://schemas.openxmlformats.org/officeDocument/2006/relationships/image" Target="../media/image19.pn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jpeg"/><Relationship Id="rId10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5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jpeg"/><Relationship Id="rId12" Type="http://schemas.openxmlformats.org/officeDocument/2006/relationships/image" Target="../media/image25.jpeg"/><Relationship Id="rId13" Type="http://schemas.openxmlformats.org/officeDocument/2006/relationships/image" Target="../media/image29.jpeg"/><Relationship Id="rId14" Type="http://schemas.openxmlformats.org/officeDocument/2006/relationships/image" Target="../media/image30.jpe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9" Type="http://schemas.openxmlformats.org/officeDocument/2006/relationships/image" Target="../media/image22.jpeg"/><Relationship Id="rId10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2775" y="1158349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2775" y="2235215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2393845" y="1261267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70" name="TextBox 243"/>
          <p:cNvSpPr txBox="1"/>
          <p:nvPr/>
        </p:nvSpPr>
        <p:spPr>
          <a:xfrm>
            <a:off x="2362810" y="2292302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79003" y="5570003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26215" y="2620846"/>
            <a:ext cx="1395890" cy="19378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239398" y="2620846"/>
            <a:ext cx="1312469" cy="19379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38238" y="4903909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1541010" y="4903909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88572" y="3733014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53764" y="5570003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1362920" y="3649589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4534151" y="4885337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4254003" y="5570003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700886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499330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4501125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3079028" y="1615916"/>
            <a:ext cx="0" cy="619299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74" y="1927882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74" y="2722465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967" y="3206425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95" descr="cataly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1" y="3281654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直接连接符 186"/>
          <p:cNvCxnSpPr>
            <a:stCxn id="84" idx="0"/>
            <a:endCxn id="82" idx="2"/>
          </p:cNvCxnSpPr>
          <p:nvPr/>
        </p:nvCxnSpPr>
        <p:spPr bwMode="auto">
          <a:xfrm flipV="1">
            <a:off x="8730230" y="2252030"/>
            <a:ext cx="0" cy="47043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186"/>
          <p:cNvCxnSpPr>
            <a:stCxn id="86" idx="0"/>
            <a:endCxn id="84" idx="2"/>
          </p:cNvCxnSpPr>
          <p:nvPr/>
        </p:nvCxnSpPr>
        <p:spPr bwMode="auto">
          <a:xfrm flipH="1" flipV="1">
            <a:off x="8730230" y="3046613"/>
            <a:ext cx="550193" cy="159812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186"/>
          <p:cNvCxnSpPr>
            <a:stCxn id="88" idx="0"/>
            <a:endCxn id="84" idx="2"/>
          </p:cNvCxnSpPr>
          <p:nvPr/>
        </p:nvCxnSpPr>
        <p:spPr bwMode="auto">
          <a:xfrm flipV="1">
            <a:off x="7918707" y="3046613"/>
            <a:ext cx="811523" cy="235041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10364827" y="27224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办公网</a:t>
            </a:r>
          </a:p>
        </p:txBody>
      </p:sp>
      <p:cxnSp>
        <p:nvCxnSpPr>
          <p:cNvPr id="108" name="直接连接符 186"/>
          <p:cNvCxnSpPr>
            <a:endCxn id="82" idx="3"/>
          </p:cNvCxnSpPr>
          <p:nvPr/>
        </p:nvCxnSpPr>
        <p:spPr bwMode="auto">
          <a:xfrm flipH="1" flipV="1">
            <a:off x="9046686" y="2089956"/>
            <a:ext cx="1291382" cy="794583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86"/>
          <p:cNvCxnSpPr>
            <a:endCxn id="84" idx="3"/>
          </p:cNvCxnSpPr>
          <p:nvPr/>
        </p:nvCxnSpPr>
        <p:spPr bwMode="auto">
          <a:xfrm flipH="1">
            <a:off x="9046686" y="2884539"/>
            <a:ext cx="1291382" cy="0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86"/>
          <p:cNvCxnSpPr>
            <a:endCxn id="88" idx="3"/>
          </p:cNvCxnSpPr>
          <p:nvPr/>
        </p:nvCxnSpPr>
        <p:spPr bwMode="auto">
          <a:xfrm flipH="1">
            <a:off x="8235163" y="2882277"/>
            <a:ext cx="2102905" cy="561451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86"/>
          <p:cNvCxnSpPr>
            <a:endCxn id="86" idx="3"/>
          </p:cNvCxnSpPr>
          <p:nvPr/>
        </p:nvCxnSpPr>
        <p:spPr bwMode="auto">
          <a:xfrm flipH="1">
            <a:off x="9596879" y="2884539"/>
            <a:ext cx="741189" cy="483960"/>
          </a:xfrm>
          <a:prstGeom prst="lin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圆角矩形 132"/>
          <p:cNvSpPr/>
          <p:nvPr/>
        </p:nvSpPr>
        <p:spPr>
          <a:xfrm>
            <a:off x="7386000" y="1622318"/>
            <a:ext cx="2511760" cy="2998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491647" y="3615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测试环境</a:t>
            </a:r>
          </a:p>
        </p:txBody>
      </p:sp>
      <p:sp>
        <p:nvSpPr>
          <p:cNvPr id="117" name="矩形 116"/>
          <p:cNvSpPr/>
          <p:nvPr/>
        </p:nvSpPr>
        <p:spPr>
          <a:xfrm>
            <a:off x="2023837" y="5570003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2385844" y="4903909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344164" y="5533795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  <a:endParaRPr kumimoji="1" lang="zh-CN" altLang="en-US" b="1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架构办安全架构18年工作汇报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架构办基础架构18年工作总结与19年工作计划</Template>
  <TotalTime>694</TotalTime>
  <Words>606</Words>
  <Application>Microsoft Macintosh PowerPoint</Application>
  <PresentationFormat>宽屏</PresentationFormat>
  <Paragraphs>159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DengXian</vt:lpstr>
      <vt:lpstr>Lucida Grande</vt:lpstr>
      <vt:lpstr>Microsoft YaHei Light</vt:lpstr>
      <vt:lpstr>Times New Roman</vt:lpstr>
      <vt:lpstr>Verdana</vt:lpstr>
      <vt:lpstr>Wingdings</vt:lpstr>
      <vt:lpstr>黑体</vt:lpstr>
      <vt:lpstr>华文中宋</vt:lpstr>
      <vt:lpstr>宋体</vt:lpstr>
      <vt:lpstr>微软雅黑</vt:lpstr>
      <vt:lpstr>Arial</vt:lpstr>
      <vt:lpstr>架构办安全架构18年工作汇报</vt:lpstr>
      <vt:lpstr>测试环境</vt:lpstr>
      <vt:lpstr>测试环境现状</vt:lpstr>
      <vt:lpstr>PowerPoint 演示文稿</vt:lpstr>
      <vt:lpstr>测试环境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Yin Matthew</cp:lastModifiedBy>
  <cp:revision>79</cp:revision>
  <dcterms:created xsi:type="dcterms:W3CDTF">2018-07-22T16:27:12Z</dcterms:created>
  <dcterms:modified xsi:type="dcterms:W3CDTF">2019-09-05T02:59:59Z</dcterms:modified>
</cp:coreProperties>
</file>