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4826" autoAdjust="0"/>
  </p:normalViewPr>
  <p:slideViewPr>
    <p:cSldViewPr snapToGrid="0">
      <p:cViewPr varScale="1">
        <p:scale>
          <a:sx n="134" d="100"/>
          <a:sy n="134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5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4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29358182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3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6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9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jpeg"/><Relationship Id="rId10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eg"/><Relationship Id="rId12" Type="http://schemas.openxmlformats.org/officeDocument/2006/relationships/image" Target="../media/image8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jpeg"/><Relationship Id="rId8" Type="http://schemas.openxmlformats.org/officeDocument/2006/relationships/image" Target="../media/image4.jpeg"/><Relationship Id="rId9" Type="http://schemas.openxmlformats.org/officeDocument/2006/relationships/image" Target="../media/image5.jpeg"/><Relationship Id="rId1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2775" y="1158349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2775" y="2235215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2393845" y="1261267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70" name="TextBox 243"/>
          <p:cNvSpPr txBox="1"/>
          <p:nvPr/>
        </p:nvSpPr>
        <p:spPr>
          <a:xfrm>
            <a:off x="2362810" y="2292302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79003" y="5570003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26215" y="2620846"/>
            <a:ext cx="1395890" cy="1937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239398" y="2620846"/>
            <a:ext cx="1312469" cy="19379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38238" y="4903909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1541010" y="4903909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88572" y="3733014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3764" y="5570003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1362920" y="3649589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4534151" y="4885337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4254003" y="5570003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700886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499330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4501125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3079028" y="1615916"/>
            <a:ext cx="0" cy="619299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74" y="1927882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74" y="2722465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67" y="3206425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1" y="3281654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直接连接符 186"/>
          <p:cNvCxnSpPr>
            <a:stCxn id="84" idx="0"/>
            <a:endCxn id="82" idx="2"/>
          </p:cNvCxnSpPr>
          <p:nvPr/>
        </p:nvCxnSpPr>
        <p:spPr bwMode="auto">
          <a:xfrm flipV="1">
            <a:off x="8730230" y="2252030"/>
            <a:ext cx="0" cy="4704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186"/>
          <p:cNvCxnSpPr>
            <a:stCxn id="86" idx="0"/>
            <a:endCxn id="84" idx="2"/>
          </p:cNvCxnSpPr>
          <p:nvPr/>
        </p:nvCxnSpPr>
        <p:spPr bwMode="auto">
          <a:xfrm flipH="1" flipV="1">
            <a:off x="8730230" y="3046613"/>
            <a:ext cx="550193" cy="159812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186"/>
          <p:cNvCxnSpPr>
            <a:stCxn id="88" idx="0"/>
            <a:endCxn id="84" idx="2"/>
          </p:cNvCxnSpPr>
          <p:nvPr/>
        </p:nvCxnSpPr>
        <p:spPr bwMode="auto">
          <a:xfrm flipV="1">
            <a:off x="7918707" y="3046613"/>
            <a:ext cx="811523" cy="235041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10364827" y="27224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办公网</a:t>
            </a:r>
          </a:p>
        </p:txBody>
      </p:sp>
      <p:cxnSp>
        <p:nvCxnSpPr>
          <p:cNvPr id="108" name="直接连接符 186"/>
          <p:cNvCxnSpPr>
            <a:endCxn id="82" idx="3"/>
          </p:cNvCxnSpPr>
          <p:nvPr/>
        </p:nvCxnSpPr>
        <p:spPr bwMode="auto">
          <a:xfrm flipH="1" flipV="1">
            <a:off x="9046686" y="2089956"/>
            <a:ext cx="1291382" cy="794583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86"/>
          <p:cNvCxnSpPr>
            <a:endCxn id="84" idx="3"/>
          </p:cNvCxnSpPr>
          <p:nvPr/>
        </p:nvCxnSpPr>
        <p:spPr bwMode="auto">
          <a:xfrm flipH="1">
            <a:off x="9046686" y="2884539"/>
            <a:ext cx="1291382" cy="0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86"/>
          <p:cNvCxnSpPr>
            <a:endCxn id="88" idx="3"/>
          </p:cNvCxnSpPr>
          <p:nvPr/>
        </p:nvCxnSpPr>
        <p:spPr bwMode="auto">
          <a:xfrm flipH="1">
            <a:off x="8235163" y="2882277"/>
            <a:ext cx="2102905" cy="561451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86"/>
          <p:cNvCxnSpPr>
            <a:endCxn id="86" idx="3"/>
          </p:cNvCxnSpPr>
          <p:nvPr/>
        </p:nvCxnSpPr>
        <p:spPr bwMode="auto">
          <a:xfrm flipH="1">
            <a:off x="9596879" y="2884539"/>
            <a:ext cx="741189" cy="483960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圆角矩形 132"/>
          <p:cNvSpPr/>
          <p:nvPr/>
        </p:nvSpPr>
        <p:spPr>
          <a:xfrm>
            <a:off x="7386000" y="1622318"/>
            <a:ext cx="2511760" cy="2998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491647" y="361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测试环境</a:t>
            </a:r>
          </a:p>
        </p:txBody>
      </p:sp>
      <p:sp>
        <p:nvSpPr>
          <p:cNvPr id="117" name="矩形 116"/>
          <p:cNvSpPr/>
          <p:nvPr/>
        </p:nvSpPr>
        <p:spPr>
          <a:xfrm>
            <a:off x="2023837" y="5570003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2385844" y="4903909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344164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606</Words>
  <Application>Microsoft Macintosh PowerPoint</Application>
  <PresentationFormat>宽屏</PresentationFormat>
  <Paragraphs>159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Calibri</vt:lpstr>
      <vt:lpstr>Calibri Light</vt:lpstr>
      <vt:lpstr>DengXian</vt:lpstr>
      <vt:lpstr>Lucida Grande</vt:lpstr>
      <vt:lpstr>Microsoft YaHei Light</vt:lpstr>
      <vt:lpstr>Times New Roman</vt:lpstr>
      <vt:lpstr>宋体</vt:lpstr>
      <vt:lpstr>微软雅黑</vt:lpstr>
      <vt:lpstr>Arial</vt:lpstr>
      <vt:lpstr>Office 主题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77</cp:revision>
  <dcterms:created xsi:type="dcterms:W3CDTF">2018-07-22T16:27:12Z</dcterms:created>
  <dcterms:modified xsi:type="dcterms:W3CDTF">2019-09-05T00:55:04Z</dcterms:modified>
</cp:coreProperties>
</file>