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4" r:id="rId2"/>
    <p:sldId id="263" r:id="rId3"/>
    <p:sldId id="256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 autoAdjust="0"/>
    <p:restoredTop sz="94826" autoAdjust="0"/>
  </p:normalViewPr>
  <p:slideViewPr>
    <p:cSldViewPr snapToGrid="0">
      <p:cViewPr varScale="1">
        <p:scale>
          <a:sx n="135" d="100"/>
          <a:sy n="135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1DAE-8D5D-1F4F-BE0C-363561884B68}" type="datetimeFigureOut">
              <a:rPr kumimoji="1" lang="zh-CN" altLang="en-US" smtClean="0"/>
              <a:t>2019/9/17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4BA85-FEDB-FF49-91C0-A6FE0B32D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5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26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955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可以实现设备的批量配置，也可以</a:t>
            </a:r>
            <a:r>
              <a:rPr kumimoji="1" lang="zh-CN" altLang="en-US" smtClean="0"/>
              <a:t>实现对单一设备的操作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BA85-FEDB-FF49-91C0-A6FE0B32DDA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05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86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-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" y="0"/>
            <a:ext cx="12190236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999300" y="1785928"/>
            <a:ext cx="10255368" cy="1714512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36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99299" y="4000504"/>
            <a:ext cx="3861098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落款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zh-CN" altLang="en-US" sz="2000" b="1" dirty="0"/>
              <a:t> 黑色</a:t>
            </a:r>
            <a:r>
              <a:rPr lang="en-US" altLang="zh-CN" sz="2000" b="1" dirty="0"/>
              <a:t>)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999297" y="4500575"/>
            <a:ext cx="3840427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日期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0" y="494865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55" y="626752"/>
            <a:ext cx="3759873" cy="5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055968" y="6093298"/>
            <a:ext cx="3439885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1168"/>
            <a:ext cx="12191647" cy="180994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385" y="1340769"/>
            <a:ext cx="10862682" cy="4320480"/>
          </a:xfrm>
        </p:spPr>
        <p:txBody>
          <a:bodyPr lIns="91410" tIns="45705" rIns="91410" bIns="4570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27" y="201133"/>
            <a:ext cx="4321622" cy="7920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gray">
          <a:xfrm>
            <a:off x="201633" y="1079027"/>
            <a:ext cx="7824537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10" tIns="45705" rIns="91410" bIns="45705"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CCFA5AD-83F8-4F94-A4AB-ED786BE8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4" t="5697" b="4930"/>
          <a:stretch/>
        </p:blipFill>
        <p:spPr>
          <a:xfrm>
            <a:off x="527383" y="192113"/>
            <a:ext cx="759635" cy="5916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ECAEFC7-30CF-4B2F-922A-14691BCFBBB3}"/>
              </a:ext>
            </a:extLst>
          </p:cNvPr>
          <p:cNvSpPr/>
          <p:nvPr/>
        </p:nvSpPr>
        <p:spPr>
          <a:xfrm>
            <a:off x="1345353" y="738055"/>
            <a:ext cx="108449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占位符 8">
            <a:extLst>
              <a:ext uri="{FF2B5EF4-FFF2-40B4-BE49-F238E27FC236}">
                <a16:creationId xmlns="" xmlns:a16="http://schemas.microsoft.com/office/drawing/2014/main" id="{8C541A9E-F728-4944-BE21-C9BBAC4F78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5991" y="295124"/>
            <a:ext cx="9008504" cy="435370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>
              <a:buNone/>
              <a:defRPr sz="2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="" xmlns:a16="http://schemas.microsoft.com/office/drawing/2014/main" id="{05D8DE56-AE90-42C3-9800-708D84AB4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384" y="1436959"/>
            <a:ext cx="11137237" cy="1091932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5E16A69-409A-4CE4-875B-43ADA63B7318}"/>
              </a:ext>
            </a:extLst>
          </p:cNvPr>
          <p:cNvSpPr/>
          <p:nvPr/>
        </p:nvSpPr>
        <p:spPr>
          <a:xfrm>
            <a:off x="11222994" y="178700"/>
            <a:ext cx="573674" cy="5517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11221819" y="259399"/>
            <a:ext cx="578608" cy="426382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1708" tIns="30854" rIns="61708" bIns="30854" anchor="ctr"/>
          <a:lstStyle/>
          <a:p>
            <a:pPr algn="ct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="" xmlns:a16="http://schemas.microsoft.com/office/drawing/2014/main" id="{2D5D9DF4-FD2F-4CEC-9A73-8CC03E6B79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384" y="888319"/>
            <a:ext cx="3487268" cy="444095"/>
          </a:xfrm>
          <a:prstGeom prst="rect">
            <a:avLst/>
          </a:prstGeom>
          <a:solidFill>
            <a:srgbClr val="24ABAE">
              <a:alpha val="95000"/>
            </a:srgbClr>
          </a:solidFill>
          <a:effectLst>
            <a:outerShdw blurRad="12700" dist="50800" dir="2700000" algn="tl" rotWithShape="0">
              <a:srgbClr val="24ABAE">
                <a:alpha val="40000"/>
              </a:srgbClr>
            </a:outerShdw>
          </a:effectLst>
        </p:spPr>
        <p:txBody>
          <a:bodyPr lIns="91410" tIns="45705" rIns="91410" bIns="45705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14">
            <a:extLst>
              <a:ext uri="{FF2B5EF4-FFF2-40B4-BE49-F238E27FC236}">
                <a16:creationId xmlns="" xmlns:a16="http://schemas.microsoft.com/office/drawing/2014/main" id="{339BBBEC-E062-4610-B7D9-51F1F0E8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482286"/>
            <a:ext cx="12192000" cy="37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  <a:effectLst>
            <a:outerShdw blurRad="25400" dist="25400" dir="16200000" rotWithShape="0">
              <a:prstClr val="black">
                <a:alpha val="50000"/>
              </a:prstClr>
            </a:outerShdw>
          </a:effectLst>
          <a:extLst/>
        </p:spPr>
        <p:txBody>
          <a:bodyPr lIns="161969" tIns="45705" rIns="91410" bIns="4570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259789" algn="l" defTabSz="8227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7B731A4-0ABB-448E-BD4C-A1DF82744EB2}"/>
              </a:ext>
            </a:extLst>
          </p:cNvPr>
          <p:cNvSpPr/>
          <p:nvPr/>
        </p:nvSpPr>
        <p:spPr>
          <a:xfrm>
            <a:off x="0" y="738055"/>
            <a:ext cx="4442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B-1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97025" y="1571612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96064" y="207504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6064" y="258798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 algn="l" defTabSz="914099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1800" b="1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096064" y="3092037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096064" y="360497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marR="0" indent="-285656" algn="l" defTabSz="914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F378971-9DEF-426A-AB05-85B248B97436}"/>
              </a:ext>
            </a:extLst>
          </p:cNvPr>
          <p:cNvSpPr/>
          <p:nvPr/>
        </p:nvSpPr>
        <p:spPr>
          <a:xfrm>
            <a:off x="816178" y="476672"/>
            <a:ext cx="2239925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2.jpg"/>
          <p:cNvPicPr>
            <a:picLocks noChangeAspect="1"/>
          </p:cNvPicPr>
          <p:nvPr/>
        </p:nvPicPr>
        <p:blipFill rotWithShape="1">
          <a:blip r:embed="rId2" cstate="print"/>
          <a:srcRect t="66800"/>
          <a:stretch>
            <a:fillRect/>
          </a:stretch>
        </p:blipFill>
        <p:spPr>
          <a:xfrm>
            <a:off x="883" y="6093298"/>
            <a:ext cx="12190236" cy="764704"/>
          </a:xfrm>
          <a:prstGeom prst="rect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176953" y="2283535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6085" y="284477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6085" y="340602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616085" y="398313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616085" y="456024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976105" y="1292216"/>
            <a:ext cx="9215013" cy="72008"/>
          </a:xfrm>
          <a:prstGeom prst="rect">
            <a:avLst/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1" y="430217"/>
            <a:ext cx="10327216" cy="871537"/>
          </a:xfrm>
          <a:prstGeom prst="rect">
            <a:avLst/>
          </a:prstGeom>
        </p:spPr>
        <p:txBody>
          <a:bodyPr lIns="103223" tIns="51612" rIns="103223" bIns="5161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idx="1"/>
          </p:nvPr>
        </p:nvSpPr>
        <p:spPr bwMode="auto">
          <a:xfrm>
            <a:off x="877662" y="1628781"/>
            <a:ext cx="10436683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9" tIns="45233" rIns="90469" bIns="45233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1486" y="6489703"/>
            <a:ext cx="2796116" cy="455614"/>
          </a:xfrm>
          <a:prstGeom prst="rect">
            <a:avLst/>
          </a:prstGeom>
        </p:spPr>
        <p:txBody>
          <a:bodyPr lIns="103223" tIns="51612" rIns="103223" bIns="51612"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09454A60-CA41-46B1-88DE-05B4A94CFDB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00799402"/>
      </p:ext>
    </p:extLst>
  </p:cSld>
  <p:clrMapOvr>
    <a:masterClrMapping/>
  </p:clrMapOvr>
  <p:transition spd="med"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1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778608" y="928670"/>
            <a:ext cx="10634785" cy="5429288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29" y="5085188"/>
            <a:ext cx="1897157" cy="120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" y="13"/>
            <a:ext cx="12191946" cy="686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819891" y="1556797"/>
            <a:ext cx="7596549" cy="57606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32</a:t>
            </a:r>
            <a:r>
              <a:rPr lang="zh-CN" altLang="en-US" dirty="0"/>
              <a:t>号黑色加粗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0754" y="234950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0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19794" y="2852942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9794" y="3365871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819794" y="3869926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2819794" y="438286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1881146"/>
            <a:ext cx="12191946" cy="501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-2190"/>
            <a:ext cx="12191946" cy="25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5" y="286422"/>
            <a:ext cx="7010994" cy="435371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27380" y="1340772"/>
            <a:ext cx="11137189" cy="446449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zh-CN" altLang="en-US" dirty="0"/>
              <a:t>正文微软雅黑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en-US" altLang="zh-CN" dirty="0"/>
              <a:t>-20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" y="2359"/>
            <a:ext cx="12179077" cy="685328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9779" y="2564905"/>
            <a:ext cx="5088418" cy="369302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287838" y="2348882"/>
            <a:ext cx="5376442" cy="707856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36" y="266020"/>
            <a:ext cx="2166460" cy="17948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txStyles>
    <p:titleStyle>
      <a:lvl1pPr algn="ctr" defTabSz="91409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8" indent="-342788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05" indent="-285656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7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22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71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2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7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19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9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8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97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4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9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4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9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jpe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microsoft.com/office/2007/relationships/hdphoto" Target="../media/hdphoto1.wdp"/><Relationship Id="rId5" Type="http://schemas.openxmlformats.org/officeDocument/2006/relationships/image" Target="../media/image19.png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8" Type="http://schemas.openxmlformats.org/officeDocument/2006/relationships/image" Target="../media/image22.jpeg"/><Relationship Id="rId9" Type="http://schemas.openxmlformats.org/officeDocument/2006/relationships/image" Target="../media/image23.jpeg"/><Relationship Id="rId10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jpeg"/><Relationship Id="rId12" Type="http://schemas.openxmlformats.org/officeDocument/2006/relationships/image" Target="../media/image25.jpeg"/><Relationship Id="rId13" Type="http://schemas.openxmlformats.org/officeDocument/2006/relationships/image" Target="../media/image29.jpeg"/><Relationship Id="rId14" Type="http://schemas.openxmlformats.org/officeDocument/2006/relationships/image" Target="../media/image30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image" Target="../media/image20.jpeg"/><Relationship Id="rId8" Type="http://schemas.openxmlformats.org/officeDocument/2006/relationships/image" Target="../media/image21.jpeg"/><Relationship Id="rId9" Type="http://schemas.openxmlformats.org/officeDocument/2006/relationships/image" Target="../media/image22.jpeg"/><Relationship Id="rId10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圆角矩形 49"/>
          <p:cNvSpPr>
            <a:spLocks noChangeArrowheads="1"/>
          </p:cNvSpPr>
          <p:nvPr/>
        </p:nvSpPr>
        <p:spPr bwMode="auto">
          <a:xfrm>
            <a:off x="5345666" y="3597059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19" name="直线连接符 118"/>
          <p:cNvCxnSpPr/>
          <p:nvPr/>
        </p:nvCxnSpPr>
        <p:spPr>
          <a:xfrm flipH="1">
            <a:off x="7446583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/>
          <p:nvPr/>
        </p:nvCxnSpPr>
        <p:spPr>
          <a:xfrm flipH="1">
            <a:off x="7320091" y="4312680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 flipH="1">
            <a:off x="5926736" y="4291468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21" idx="0"/>
            <a:endCxn id="145" idx="2"/>
          </p:cNvCxnSpPr>
          <p:nvPr/>
        </p:nvCxnSpPr>
        <p:spPr bwMode="auto">
          <a:xfrm flipV="1">
            <a:off x="6650135" y="2559481"/>
            <a:ext cx="142273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6239742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101" name="直线连接符 100"/>
          <p:cNvCxnSpPr/>
          <p:nvPr/>
        </p:nvCxnSpPr>
        <p:spPr>
          <a:xfrm>
            <a:off x="5798977" y="4859305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/>
          <p:nvPr/>
        </p:nvCxnSpPr>
        <p:spPr>
          <a:xfrm flipH="1">
            <a:off x="6601749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罐形 102"/>
          <p:cNvSpPr/>
          <p:nvPr/>
        </p:nvSpPr>
        <p:spPr>
          <a:xfrm rot="5400000">
            <a:off x="9449311" y="3901303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app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5514503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10" name="罐形 109"/>
          <p:cNvSpPr/>
          <p:nvPr/>
        </p:nvSpPr>
        <p:spPr>
          <a:xfrm rot="5400000">
            <a:off x="6423659" y="3817878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web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050" dirty="0"/>
          </a:p>
        </p:txBody>
      </p:sp>
      <p:cxnSp>
        <p:nvCxnSpPr>
          <p:cNvPr id="111" name="直线连接符 110"/>
          <p:cNvCxnSpPr/>
          <p:nvPr/>
        </p:nvCxnSpPr>
        <p:spPr>
          <a:xfrm>
            <a:off x="9594890" y="4840733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9314742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5761625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60069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7" name="矩形 116"/>
          <p:cNvSpPr/>
          <p:nvPr/>
        </p:nvSpPr>
        <p:spPr>
          <a:xfrm>
            <a:off x="9561864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8" name="矩形 117"/>
          <p:cNvSpPr/>
          <p:nvPr/>
        </p:nvSpPr>
        <p:spPr>
          <a:xfrm>
            <a:off x="7084576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7404903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pic>
        <p:nvPicPr>
          <p:cNvPr id="121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3388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直线连接符 121"/>
          <p:cNvCxnSpPr>
            <a:stCxn id="125" idx="2"/>
            <a:endCxn id="103" idx="2"/>
          </p:cNvCxnSpPr>
          <p:nvPr/>
        </p:nvCxnSpPr>
        <p:spPr>
          <a:xfrm>
            <a:off x="9390645" y="3441197"/>
            <a:ext cx="221961" cy="1285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>
            <a:stCxn id="121" idx="2"/>
            <a:endCxn id="110" idx="2"/>
          </p:cNvCxnSpPr>
          <p:nvPr/>
        </p:nvCxnSpPr>
        <p:spPr>
          <a:xfrm flipH="1">
            <a:off x="6586954" y="3441197"/>
            <a:ext cx="63181" cy="12858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7439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7" name="直接连接符 186"/>
          <p:cNvCxnSpPr>
            <a:stCxn id="125" idx="0"/>
            <a:endCxn id="145" idx="2"/>
          </p:cNvCxnSpPr>
          <p:nvPr/>
        </p:nvCxnSpPr>
        <p:spPr bwMode="auto">
          <a:xfrm flipH="1" flipV="1">
            <a:off x="8072870" y="2559481"/>
            <a:ext cx="131777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5605217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SSL</a:t>
            </a:r>
            <a:endParaRPr kumimoji="1"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6961428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WAF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8265701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1640264" y="3734208"/>
            <a:ext cx="8498588" cy="232750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测试环境现状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4000" y="1056457"/>
            <a:ext cx="432505" cy="457567"/>
          </a:xfrm>
          <a:prstGeom prst="rect">
            <a:avLst/>
          </a:prstGeom>
          <a:noFill/>
        </p:spPr>
      </p:pic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4000" y="2538928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" name="TextBox 238"/>
          <p:cNvSpPr txBox="1"/>
          <p:nvPr/>
        </p:nvSpPr>
        <p:spPr>
          <a:xfrm>
            <a:off x="4404539" y="1066860"/>
            <a:ext cx="1097400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Gateway</a:t>
            </a: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172.20.13.30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4365820" y="2556989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172.20.13.149</a:t>
            </a:r>
          </a:p>
        </p:txBody>
      </p:sp>
      <p:sp>
        <p:nvSpPr>
          <p:cNvPr id="126" name="矩形 125"/>
          <p:cNvSpPr/>
          <p:nvPr/>
        </p:nvSpPr>
        <p:spPr>
          <a:xfrm>
            <a:off x="6630384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WEB01</a:t>
            </a:r>
            <a:endParaRPr kumimoji="1" lang="zh-CN" altLang="en-US" sz="1100" dirty="0"/>
          </a:p>
        </p:txBody>
      </p:sp>
      <p:cxnSp>
        <p:nvCxnSpPr>
          <p:cNvPr id="66" name="直线连接符 65"/>
          <p:cNvCxnSpPr>
            <a:stCxn id="166" idx="2"/>
            <a:endCxn id="106" idx="2"/>
          </p:cNvCxnSpPr>
          <p:nvPr/>
        </p:nvCxnSpPr>
        <p:spPr>
          <a:xfrm>
            <a:off x="5690253" y="3000011"/>
            <a:ext cx="1383211" cy="1036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stCxn id="166" idx="2"/>
            <a:endCxn id="83" idx="2"/>
          </p:cNvCxnSpPr>
          <p:nvPr/>
        </p:nvCxnSpPr>
        <p:spPr>
          <a:xfrm>
            <a:off x="5690253" y="3000011"/>
            <a:ext cx="3440307" cy="10364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5913614" y="4052342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 flipH="1">
            <a:off x="6992391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8967265" y="3722735"/>
            <a:ext cx="326590" cy="954081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app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5629140" y="4718436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06" name="罐形 105"/>
          <p:cNvSpPr/>
          <p:nvPr/>
        </p:nvSpPr>
        <p:spPr>
          <a:xfrm rot="5400000">
            <a:off x="6910168" y="2755449"/>
            <a:ext cx="326591" cy="2888650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web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sz="12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9142854" y="4033769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8862706" y="4718435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5876262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950711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9109828" y="468222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187" name="直接连接符 186"/>
          <p:cNvCxnSpPr>
            <a:stCxn id="166" idx="0"/>
            <a:endCxn id="145" idx="2"/>
          </p:cNvCxnSpPr>
          <p:nvPr/>
        </p:nvCxnSpPr>
        <p:spPr bwMode="auto">
          <a:xfrm flipV="1">
            <a:off x="5690253" y="1514024"/>
            <a:ext cx="0" cy="1024904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7655361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WEB01</a:t>
            </a:r>
            <a:endParaRPr kumimoji="1" lang="zh-CN" altLang="en-US" sz="1100" dirty="0"/>
          </a:p>
        </p:txBody>
      </p:sp>
      <p:cxnSp>
        <p:nvCxnSpPr>
          <p:cNvPr id="118" name="直线连接符 117"/>
          <p:cNvCxnSpPr/>
          <p:nvPr/>
        </p:nvCxnSpPr>
        <p:spPr>
          <a:xfrm flipH="1">
            <a:off x="8017368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7975688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" name="文本框 7"/>
          <p:cNvSpPr txBox="1"/>
          <p:nvPr/>
        </p:nvSpPr>
        <p:spPr>
          <a:xfrm>
            <a:off x="6042531" y="913425"/>
            <a:ext cx="2735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VLAN10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Gateway:192.168.0.254</a:t>
            </a:r>
          </a:p>
          <a:p>
            <a:r>
              <a:rPr kumimoji="1" lang="en-US" altLang="zh-CN" sz="1200"/>
              <a:t>VLAN11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Gateway:192.168.1.254</a:t>
            </a:r>
          </a:p>
          <a:p>
            <a:r>
              <a:rPr kumimoji="1" lang="en-US" altLang="zh-CN" sz="1200"/>
              <a:t>VLAN12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Gateway:192.168.2.254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831704" y="15034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40G1/0/1</a:t>
            </a:r>
            <a:endParaRPr kumimoji="1"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822506" y="2322507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40G1/0/51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5671340" y="1882987"/>
            <a:ext cx="8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Trunk</a:t>
            </a:r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587057" y="315108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T1/0/47</a:t>
            </a:r>
            <a:endParaRPr kumimoji="1" lang="zh-CN" altLang="en-US" sz="1100"/>
          </a:p>
        </p:txBody>
      </p:sp>
      <p:sp>
        <p:nvSpPr>
          <p:cNvPr id="53" name="文本框 52"/>
          <p:cNvSpPr txBox="1"/>
          <p:nvPr/>
        </p:nvSpPr>
        <p:spPr>
          <a:xfrm>
            <a:off x="6397786" y="315108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T1/0/48</a:t>
            </a:r>
            <a:endParaRPr kumimoji="1" lang="zh-CN" altLang="en-US" sz="1100"/>
          </a:p>
        </p:txBody>
      </p:sp>
      <p:sp>
        <p:nvSpPr>
          <p:cNvPr id="55" name="文本框 54"/>
          <p:cNvSpPr txBox="1"/>
          <p:nvPr/>
        </p:nvSpPr>
        <p:spPr>
          <a:xfrm>
            <a:off x="6494509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192.168.1.11</a:t>
            </a:r>
            <a:endParaRPr kumimoji="1" lang="zh-CN" altLang="en-US" sz="900"/>
          </a:p>
        </p:txBody>
      </p:sp>
      <p:sp>
        <p:nvSpPr>
          <p:cNvPr id="56" name="文本框 55"/>
          <p:cNvSpPr txBox="1"/>
          <p:nvPr/>
        </p:nvSpPr>
        <p:spPr>
          <a:xfrm>
            <a:off x="7506944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192.168.1.12</a:t>
            </a:r>
            <a:endParaRPr kumimoji="1" lang="zh-CN" altLang="en-US" sz="900"/>
          </a:p>
        </p:txBody>
      </p:sp>
      <p:sp>
        <p:nvSpPr>
          <p:cNvPr id="57" name="文本框 56"/>
          <p:cNvSpPr txBox="1"/>
          <p:nvPr/>
        </p:nvSpPr>
        <p:spPr>
          <a:xfrm>
            <a:off x="5539032" y="5167634"/>
            <a:ext cx="11737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</a:t>
            </a:r>
            <a:r>
              <a:rPr kumimoji="1" lang="zh-CN" altLang="en-US" sz="900"/>
              <a:t>：</a:t>
            </a:r>
            <a:endParaRPr kumimoji="1" lang="en-US" altLang="zh-CN" sz="900"/>
          </a:p>
          <a:p>
            <a:r>
              <a:rPr kumimoji="1" lang="en-US" altLang="zh-CN" sz="900"/>
              <a:t>192.168.1.10:80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192.168.1.11:80</a:t>
            </a:r>
          </a:p>
          <a:p>
            <a:r>
              <a:rPr kumimoji="1" lang="en-US" altLang="zh-CN" sz="900"/>
              <a:t>192.168.1.12:80</a:t>
            </a:r>
            <a:endParaRPr kumimoji="1" lang="zh-CN" altLang="en-US" sz="900"/>
          </a:p>
        </p:txBody>
      </p:sp>
      <p:sp>
        <p:nvSpPr>
          <p:cNvPr id="58" name="文本框 57"/>
          <p:cNvSpPr txBox="1"/>
          <p:nvPr/>
        </p:nvSpPr>
        <p:spPr>
          <a:xfrm>
            <a:off x="8651866" y="5123454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192.168.2.11</a:t>
            </a:r>
            <a:endParaRPr kumimoji="1" lang="zh-CN" altLang="en-US" sz="900"/>
          </a:p>
        </p:txBody>
      </p:sp>
      <p:sp>
        <p:nvSpPr>
          <p:cNvPr id="62" name="TextBox 243"/>
          <p:cNvSpPr txBox="1"/>
          <p:nvPr/>
        </p:nvSpPr>
        <p:spPr>
          <a:xfrm>
            <a:off x="8958097" y="5600055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172.20.13.170</a:t>
            </a:r>
          </a:p>
        </p:txBody>
      </p:sp>
      <p:cxnSp>
        <p:nvCxnSpPr>
          <p:cNvPr id="69" name="直线连接符 68"/>
          <p:cNvCxnSpPr>
            <a:endCxn id="71" idx="0"/>
          </p:cNvCxnSpPr>
          <p:nvPr/>
        </p:nvCxnSpPr>
        <p:spPr>
          <a:xfrm>
            <a:off x="2671483" y="4033770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391335" y="4718436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  <a:endParaRPr kumimoji="1"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2654125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74" name="文本框 73"/>
          <p:cNvSpPr txBox="1"/>
          <p:nvPr/>
        </p:nvSpPr>
        <p:spPr>
          <a:xfrm>
            <a:off x="2200233" y="5123455"/>
            <a:ext cx="124745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vs:</a:t>
            </a:r>
          </a:p>
          <a:p>
            <a:r>
              <a:rPr kumimoji="1" lang="en-US" altLang="zh-CN" sz="900"/>
              <a:t>192.168.0.10:443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192.168.0.11:443</a:t>
            </a:r>
          </a:p>
          <a:p>
            <a:r>
              <a:rPr kumimoji="1" lang="en-US" altLang="zh-CN" sz="900"/>
              <a:t>192.168.0.12:443</a:t>
            </a:r>
            <a:endParaRPr kumimoji="1" lang="zh-CN" altLang="en-US" sz="900"/>
          </a:p>
        </p:txBody>
      </p:sp>
      <p:sp>
        <p:nvSpPr>
          <p:cNvPr id="77" name="文本框 76"/>
          <p:cNvSpPr txBox="1"/>
          <p:nvPr/>
        </p:nvSpPr>
        <p:spPr>
          <a:xfrm>
            <a:off x="4232910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192.168.0.12</a:t>
            </a:r>
            <a:endParaRPr kumimoji="1" lang="zh-CN" altLang="en-US" sz="900"/>
          </a:p>
        </p:txBody>
      </p:sp>
      <p:cxnSp>
        <p:nvCxnSpPr>
          <p:cNvPr id="78" name="直线连接符 77"/>
          <p:cNvCxnSpPr/>
          <p:nvPr/>
        </p:nvCxnSpPr>
        <p:spPr>
          <a:xfrm>
            <a:off x="4751008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罐形 78"/>
          <p:cNvSpPr/>
          <p:nvPr/>
        </p:nvSpPr>
        <p:spPr>
          <a:xfrm rot="5400000">
            <a:off x="3651173" y="2755450"/>
            <a:ext cx="326591" cy="2888650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/>
              <a:t>SSL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vsw</a:t>
            </a:r>
            <a:endParaRPr kumimoji="1"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4384412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SSL02</a:t>
            </a:r>
            <a:endParaRPr kumimoji="1" lang="zh-CN" altLang="en-US" sz="1100" dirty="0"/>
          </a:p>
        </p:txBody>
      </p:sp>
      <p:sp>
        <p:nvSpPr>
          <p:cNvPr id="76" name="矩形 75"/>
          <p:cNvSpPr/>
          <p:nvPr/>
        </p:nvSpPr>
        <p:spPr>
          <a:xfrm>
            <a:off x="4725394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1" name="文本框 80"/>
          <p:cNvSpPr txBox="1"/>
          <p:nvPr/>
        </p:nvSpPr>
        <p:spPr>
          <a:xfrm>
            <a:off x="3356501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192.168.0.11</a:t>
            </a:r>
            <a:endParaRPr kumimoji="1" lang="zh-CN" altLang="en-US" sz="900"/>
          </a:p>
        </p:txBody>
      </p:sp>
      <p:cxnSp>
        <p:nvCxnSpPr>
          <p:cNvPr id="91" name="直线连接符 90"/>
          <p:cNvCxnSpPr/>
          <p:nvPr/>
        </p:nvCxnSpPr>
        <p:spPr>
          <a:xfrm>
            <a:off x="3874599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3508003" y="4718436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SSL01</a:t>
            </a:r>
            <a:endParaRPr kumimoji="1" lang="zh-CN" altLang="en-US" sz="1100" dirty="0"/>
          </a:p>
        </p:txBody>
      </p:sp>
      <p:sp>
        <p:nvSpPr>
          <p:cNvPr id="94" name="矩形 93"/>
          <p:cNvSpPr/>
          <p:nvPr/>
        </p:nvSpPr>
        <p:spPr>
          <a:xfrm>
            <a:off x="3848985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95" name="直线连接符 94"/>
          <p:cNvCxnSpPr>
            <a:stCxn id="166" idx="2"/>
            <a:endCxn id="79" idx="2"/>
          </p:cNvCxnSpPr>
          <p:nvPr/>
        </p:nvCxnSpPr>
        <p:spPr>
          <a:xfrm flipH="1">
            <a:off x="3814469" y="3000011"/>
            <a:ext cx="1875784" cy="10364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797958" y="3141563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T1/0/46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74697943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1304693" y="1271239"/>
            <a:ext cx="6311590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607843" y="2036960"/>
            <a:ext cx="1892806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63740" y="2036960"/>
            <a:ext cx="3647875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1703" y="5888407"/>
            <a:ext cx="8170744" cy="599542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6007" y="3777479"/>
            <a:ext cx="2857880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6852" y="4542359"/>
            <a:ext cx="5907035" cy="96047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6853" y="3778775"/>
            <a:ext cx="2912071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846" y="4675321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9894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1942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845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893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1941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7842" y="3877555"/>
            <a:ext cx="1296000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5847" y="3873117"/>
            <a:ext cx="1296000" cy="475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6831" y="3873117"/>
            <a:ext cx="1287625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SDN Controller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7843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23990" y="5089074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3990" y="4675320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4034" y="3873117"/>
            <a:ext cx="1277581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ODL/ONOS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7072" y="6041117"/>
            <a:ext cx="1476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防火墙厂商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27" name="矩形 26"/>
          <p:cNvSpPr/>
          <p:nvPr/>
        </p:nvSpPr>
        <p:spPr>
          <a:xfrm>
            <a:off x="5882301" y="6041117"/>
            <a:ext cx="162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71529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04693" y="3557240"/>
            <a:ext cx="6311590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742424" y="3557240"/>
            <a:ext cx="2104103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07843" y="1455349"/>
            <a:ext cx="5680447" cy="4758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网络编排系统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39670" y="1455349"/>
            <a:ext cx="1795346" cy="4758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92755" y="5059372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SNMP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92755" y="4633268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92755" y="4207164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流量镜像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17702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配置生成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6079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配置下发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17702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17702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配置审核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92755" y="3781060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Telemetry</a:t>
            </a:r>
          </a:p>
        </p:txBody>
      </p:sp>
      <p:sp>
        <p:nvSpPr>
          <p:cNvPr id="45" name="矩形 44"/>
          <p:cNvSpPr/>
          <p:nvPr/>
        </p:nvSpPr>
        <p:spPr>
          <a:xfrm>
            <a:off x="1731412" y="2137713"/>
            <a:ext cx="1627659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31413" y="2730275"/>
            <a:ext cx="1595232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742424" y="1271239"/>
            <a:ext cx="2104103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022239" y="2151448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22239" y="2756266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网络路径分析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07843" y="553571"/>
            <a:ext cx="8127173" cy="475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358526" y="354996"/>
            <a:ext cx="8488001" cy="7927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4010144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 rot="10800000">
            <a:off x="8429547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4023996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8429547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燕尾形箭头 63"/>
          <p:cNvSpPr/>
          <p:nvPr/>
        </p:nvSpPr>
        <p:spPr>
          <a:xfrm>
            <a:off x="3326645" y="2402040"/>
            <a:ext cx="581477" cy="556342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976079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配置保存</a:t>
            </a:r>
          </a:p>
        </p:txBody>
      </p:sp>
      <p:sp>
        <p:nvSpPr>
          <p:cNvPr id="66" name="矩形 65"/>
          <p:cNvSpPr/>
          <p:nvPr/>
        </p:nvSpPr>
        <p:spPr>
          <a:xfrm>
            <a:off x="4976079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配置比对</a:t>
            </a:r>
          </a:p>
        </p:txBody>
      </p:sp>
      <p:sp>
        <p:nvSpPr>
          <p:cNvPr id="67" name="矩形 66"/>
          <p:cNvSpPr/>
          <p:nvPr/>
        </p:nvSpPr>
        <p:spPr>
          <a:xfrm>
            <a:off x="6114380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ZTP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14380" y="2500211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14380" y="2935177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场景切换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1304693" y="5719723"/>
            <a:ext cx="8541834" cy="9429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4023996" y="5537164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0800000">
            <a:off x="8429547" y="5501071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0095844" y="365711"/>
            <a:ext cx="1928884" cy="994289"/>
          </a:xfrm>
          <a:prstGeom prst="wedgeEllipseCallout">
            <a:avLst>
              <a:gd name="adj1" fmla="val -73191"/>
              <a:gd name="adj2" fmla="val 78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三棱镜</a:t>
            </a:r>
            <a:endParaRPr kumimoji="1" lang="zh-CN" altLang="en-US" b="1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49"/>
          <p:cNvSpPr>
            <a:spLocks noChangeArrowheads="1"/>
          </p:cNvSpPr>
          <p:nvPr/>
        </p:nvSpPr>
        <p:spPr bwMode="auto">
          <a:xfrm>
            <a:off x="157191" y="3422732"/>
            <a:ext cx="5776208" cy="3321043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grpSp>
        <p:nvGrpSpPr>
          <p:cNvPr id="2" name="组合 2926"/>
          <p:cNvGrpSpPr/>
          <p:nvPr/>
        </p:nvGrpSpPr>
        <p:grpSpPr>
          <a:xfrm>
            <a:off x="265664" y="2871049"/>
            <a:ext cx="672129" cy="370133"/>
            <a:chOff x="5775206" y="4061612"/>
            <a:chExt cx="586836" cy="544782"/>
          </a:xfrm>
        </p:grpSpPr>
        <p:cxnSp>
          <p:nvCxnSpPr>
            <p:cNvPr id="2919" name="直接连接符 2918"/>
            <p:cNvCxnSpPr/>
            <p:nvPr/>
          </p:nvCxnSpPr>
          <p:spPr bwMode="auto">
            <a:xfrm flipV="1">
              <a:off x="5775206" y="4175788"/>
              <a:ext cx="2603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0" name="TextBox 2919"/>
            <p:cNvSpPr txBox="1"/>
            <p:nvPr/>
          </p:nvSpPr>
          <p:spPr>
            <a:xfrm>
              <a:off x="6011957" y="4061612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10GE</a:t>
              </a:r>
              <a:endParaRPr lang="zh-CN" altLang="en-US" sz="800" dirty="0" err="1"/>
            </a:p>
          </p:txBody>
        </p:sp>
        <p:cxnSp>
          <p:nvCxnSpPr>
            <p:cNvPr id="2921" name="直接连接符 2920"/>
            <p:cNvCxnSpPr/>
            <p:nvPr/>
          </p:nvCxnSpPr>
          <p:spPr bwMode="auto">
            <a:xfrm flipV="1">
              <a:off x="5775206" y="4403551"/>
              <a:ext cx="260345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2" name="TextBox 2921"/>
            <p:cNvSpPr txBox="1"/>
            <p:nvPr/>
          </p:nvSpPr>
          <p:spPr>
            <a:xfrm>
              <a:off x="6011957" y="4289374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40GE</a:t>
              </a:r>
              <a:endParaRPr lang="zh-CN" altLang="en-US" sz="800" dirty="0" err="1"/>
            </a:p>
          </p:txBody>
        </p:sp>
      </p:grpSp>
      <p:pic>
        <p:nvPicPr>
          <p:cNvPr id="139" name="Picture 459" descr="图片2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322" y="2738281"/>
            <a:ext cx="432505" cy="46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2775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直接连接符 177"/>
          <p:cNvCxnSpPr>
            <a:stCxn id="145" idx="3"/>
            <a:endCxn id="26" idx="1"/>
          </p:cNvCxnSpPr>
          <p:nvPr/>
        </p:nvCxnSpPr>
        <p:spPr bwMode="auto">
          <a:xfrm flipV="1">
            <a:off x="8289122" y="1784555"/>
            <a:ext cx="746453" cy="54614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直接连接符 181"/>
          <p:cNvCxnSpPr>
            <a:stCxn id="166" idx="3"/>
            <a:endCxn id="139" idx="1"/>
          </p:cNvCxnSpPr>
          <p:nvPr/>
        </p:nvCxnSpPr>
        <p:spPr bwMode="auto">
          <a:xfrm>
            <a:off x="3295280" y="2969892"/>
            <a:ext cx="2324042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接连接符 183"/>
          <p:cNvCxnSpPr>
            <a:stCxn id="139" idx="3"/>
            <a:endCxn id="102" idx="1"/>
          </p:cNvCxnSpPr>
          <p:nvPr/>
        </p:nvCxnSpPr>
        <p:spPr bwMode="auto">
          <a:xfrm flipV="1">
            <a:off x="6051827" y="2969892"/>
            <a:ext cx="2696605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直接连接符 195"/>
          <p:cNvCxnSpPr>
            <a:stCxn id="192" idx="0"/>
            <a:endCxn id="166" idx="2"/>
          </p:cNvCxnSpPr>
          <p:nvPr/>
        </p:nvCxnSpPr>
        <p:spPr bwMode="auto">
          <a:xfrm flipV="1">
            <a:off x="3032655" y="3200433"/>
            <a:ext cx="46373" cy="1679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66" name="TextBox 239"/>
          <p:cNvSpPr txBox="1"/>
          <p:nvPr/>
        </p:nvSpPr>
        <p:spPr>
          <a:xfrm>
            <a:off x="5492306" y="3098105"/>
            <a:ext cx="62121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Spine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2317671" y="2750125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8432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243"/>
          <p:cNvSpPr txBox="1"/>
          <p:nvPr/>
        </p:nvSpPr>
        <p:spPr>
          <a:xfrm>
            <a:off x="9135135" y="2817689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4401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VMB</a:t>
            </a:r>
            <a:endParaRPr kumimoji="1" lang="zh-CN" altLang="en-US" sz="1400" dirty="0"/>
          </a:p>
        </p:txBody>
      </p:sp>
      <p:sp>
        <p:nvSpPr>
          <p:cNvPr id="35" name="或者 34"/>
          <p:cNvSpPr/>
          <p:nvPr/>
        </p:nvSpPr>
        <p:spPr>
          <a:xfrm>
            <a:off x="2853518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7" name="终止符 36"/>
          <p:cNvSpPr/>
          <p:nvPr/>
        </p:nvSpPr>
        <p:spPr>
          <a:xfrm>
            <a:off x="2657975" y="4504598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VTEPX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01027" y="4749690"/>
            <a:ext cx="1302567" cy="358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346256" y="4775129"/>
            <a:ext cx="1180422" cy="3326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13050" y="5452934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endCxn id="126" idx="0"/>
          </p:cNvCxnSpPr>
          <p:nvPr/>
        </p:nvCxnSpPr>
        <p:spPr>
          <a:xfrm>
            <a:off x="2096556" y="5450105"/>
            <a:ext cx="0" cy="6689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5" idx="2"/>
            <a:endCxn id="106" idx="0"/>
          </p:cNvCxnSpPr>
          <p:nvPr/>
        </p:nvCxnSpPr>
        <p:spPr>
          <a:xfrm rot="10800000">
            <a:off x="2491833" y="5271065"/>
            <a:ext cx="361687" cy="65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5" idx="6"/>
            <a:endCxn id="83" idx="3"/>
          </p:cNvCxnSpPr>
          <p:nvPr/>
        </p:nvCxnSpPr>
        <p:spPr>
          <a:xfrm flipV="1">
            <a:off x="3216115" y="5271071"/>
            <a:ext cx="321533" cy="65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63384" y="4282039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28576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VMA</a:t>
            </a:r>
            <a:endParaRPr kumimoji="1" lang="zh-CN" altLang="en-US" sz="1400" dirty="0"/>
          </a:p>
        </p:txBody>
      </p:sp>
      <p:sp>
        <p:nvSpPr>
          <p:cNvPr id="106" name="罐形 105"/>
          <p:cNvSpPr/>
          <p:nvPr/>
        </p:nvSpPr>
        <p:spPr>
          <a:xfrm rot="5400000">
            <a:off x="1337732" y="4198614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138" name="罐形 137"/>
          <p:cNvSpPr/>
          <p:nvPr/>
        </p:nvSpPr>
        <p:spPr>
          <a:xfrm rot="5400000">
            <a:off x="2916257" y="5044914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144" name="直线连接符 143"/>
          <p:cNvCxnSpPr>
            <a:stCxn id="138" idx="4"/>
            <a:endCxn id="35" idx="0"/>
          </p:cNvCxnSpPr>
          <p:nvPr/>
        </p:nvCxnSpPr>
        <p:spPr>
          <a:xfrm flipH="1">
            <a:off x="3034817" y="5434366"/>
            <a:ext cx="10230" cy="304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37" idx="2"/>
            <a:endCxn id="138" idx="2"/>
          </p:cNvCxnSpPr>
          <p:nvPr/>
        </p:nvCxnSpPr>
        <p:spPr>
          <a:xfrm>
            <a:off x="3044374" y="4775129"/>
            <a:ext cx="673" cy="4016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5058629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VMD</a:t>
            </a:r>
            <a:endParaRPr kumimoji="1" lang="zh-CN" altLang="en-US" sz="14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3875511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>
            <a:endCxn id="168" idx="0"/>
          </p:cNvCxnSpPr>
          <p:nvPr/>
        </p:nvCxnSpPr>
        <p:spPr>
          <a:xfrm>
            <a:off x="5331217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595363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VMC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675698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04260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3842485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7" name="矩形 196"/>
          <p:cNvSpPr/>
          <p:nvPr/>
        </p:nvSpPr>
        <p:spPr>
          <a:xfrm>
            <a:off x="529964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9" name="矩形 198"/>
          <p:cNvSpPr/>
          <p:nvPr/>
        </p:nvSpPr>
        <p:spPr>
          <a:xfrm>
            <a:off x="3009358" y="4458666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0" name="圆角矩形 49"/>
          <p:cNvSpPr>
            <a:spLocks noChangeArrowheads="1"/>
          </p:cNvSpPr>
          <p:nvPr/>
        </p:nvSpPr>
        <p:spPr bwMode="auto">
          <a:xfrm>
            <a:off x="6038281" y="3422733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2" name="圆角矩形 49"/>
          <p:cNvSpPr>
            <a:spLocks noChangeArrowheads="1"/>
          </p:cNvSpPr>
          <p:nvPr/>
        </p:nvSpPr>
        <p:spPr bwMode="auto">
          <a:xfrm>
            <a:off x="6166017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8077768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VMF</a:t>
            </a:r>
            <a:endParaRPr kumimoji="1" lang="zh-CN" altLang="en-US" sz="1400" dirty="0"/>
          </a:p>
        </p:txBody>
      </p:sp>
      <p:sp>
        <p:nvSpPr>
          <p:cNvPr id="215" name="或者 214"/>
          <p:cNvSpPr/>
          <p:nvPr/>
        </p:nvSpPr>
        <p:spPr>
          <a:xfrm>
            <a:off x="7229281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6" name="终止符 215"/>
          <p:cNvSpPr/>
          <p:nvPr/>
        </p:nvSpPr>
        <p:spPr>
          <a:xfrm>
            <a:off x="7024180" y="4508381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VTEPY</a:t>
            </a:r>
            <a:endParaRPr kumimoji="1" lang="zh-CN" altLang="en-US" sz="1400" dirty="0"/>
          </a:p>
        </p:txBody>
      </p:sp>
      <p:cxnSp>
        <p:nvCxnSpPr>
          <p:cNvPr id="219" name="直线连接符 218"/>
          <p:cNvCxnSpPr>
            <a:endCxn id="227" idx="2"/>
          </p:cNvCxnSpPr>
          <p:nvPr/>
        </p:nvCxnSpPr>
        <p:spPr>
          <a:xfrm flipH="1">
            <a:off x="6589813" y="4752794"/>
            <a:ext cx="498688" cy="3549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连接符 219"/>
          <p:cNvCxnSpPr>
            <a:endCxn id="225" idx="2"/>
          </p:cNvCxnSpPr>
          <p:nvPr/>
        </p:nvCxnSpPr>
        <p:spPr>
          <a:xfrm>
            <a:off x="7754903" y="4752793"/>
            <a:ext cx="595453" cy="354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/>
          <p:cNvCxnSpPr>
            <a:stCxn id="227" idx="4"/>
            <a:endCxn id="226" idx="0"/>
          </p:cNvCxnSpPr>
          <p:nvPr/>
        </p:nvCxnSpPr>
        <p:spPr>
          <a:xfrm>
            <a:off x="6589813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/>
          <p:cNvCxnSpPr>
            <a:stCxn id="225" idx="4"/>
            <a:endCxn id="214" idx="0"/>
          </p:cNvCxnSpPr>
          <p:nvPr/>
        </p:nvCxnSpPr>
        <p:spPr>
          <a:xfrm>
            <a:off x="8350356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215" idx="2"/>
            <a:endCxn id="227" idx="0"/>
          </p:cNvCxnSpPr>
          <p:nvPr/>
        </p:nvCxnSpPr>
        <p:spPr>
          <a:xfrm rot="10800000">
            <a:off x="6858038" y="5271067"/>
            <a:ext cx="371244" cy="657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15" idx="6"/>
            <a:endCxn id="225" idx="3"/>
          </p:cNvCxnSpPr>
          <p:nvPr/>
        </p:nvCxnSpPr>
        <p:spPr>
          <a:xfrm flipV="1">
            <a:off x="7591877" y="5271069"/>
            <a:ext cx="408609" cy="657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罐形 224"/>
          <p:cNvSpPr/>
          <p:nvPr/>
        </p:nvSpPr>
        <p:spPr>
          <a:xfrm rot="5400000">
            <a:off x="8187061" y="4921196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226" name="矩形 225"/>
          <p:cNvSpPr/>
          <p:nvPr/>
        </p:nvSpPr>
        <p:spPr>
          <a:xfrm>
            <a:off x="6309665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VME</a:t>
            </a:r>
            <a:endParaRPr kumimoji="1" lang="zh-CN" altLang="en-US" sz="1400" dirty="0"/>
          </a:p>
        </p:txBody>
      </p:sp>
      <p:sp>
        <p:nvSpPr>
          <p:cNvPr id="227" name="罐形 226"/>
          <p:cNvSpPr/>
          <p:nvPr/>
        </p:nvSpPr>
        <p:spPr>
          <a:xfrm rot="5400000">
            <a:off x="6426518" y="4921195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228" name="罐形 227"/>
          <p:cNvSpPr/>
          <p:nvPr/>
        </p:nvSpPr>
        <p:spPr>
          <a:xfrm rot="5400000">
            <a:off x="7282462" y="5044913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229" name="直线连接符 228"/>
          <p:cNvCxnSpPr>
            <a:stCxn id="228" idx="4"/>
            <a:endCxn id="215" idx="0"/>
          </p:cNvCxnSpPr>
          <p:nvPr/>
        </p:nvCxnSpPr>
        <p:spPr>
          <a:xfrm flipH="1">
            <a:off x="7410579" y="5434365"/>
            <a:ext cx="673" cy="3040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/>
          <p:cNvCxnSpPr>
            <a:stCxn id="216" idx="2"/>
            <a:endCxn id="228" idx="2"/>
          </p:cNvCxnSpPr>
          <p:nvPr/>
        </p:nvCxnSpPr>
        <p:spPr>
          <a:xfrm>
            <a:off x="7410579" y="4778912"/>
            <a:ext cx="673" cy="3978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655678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8315972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9" name="矩形 248"/>
          <p:cNvSpPr/>
          <p:nvPr/>
        </p:nvSpPr>
        <p:spPr>
          <a:xfrm>
            <a:off x="7375563" y="446244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64" name="直接连接符 195"/>
          <p:cNvCxnSpPr>
            <a:stCxn id="200" idx="2"/>
            <a:endCxn id="199" idx="0"/>
          </p:cNvCxnSpPr>
          <p:nvPr/>
        </p:nvCxnSpPr>
        <p:spPr bwMode="auto">
          <a:xfrm flipH="1">
            <a:off x="3054391" y="4227902"/>
            <a:ext cx="8929" cy="230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直接连接符 195"/>
          <p:cNvCxnSpPr>
            <a:stCxn id="249" idx="0"/>
            <a:endCxn id="204" idx="2"/>
          </p:cNvCxnSpPr>
          <p:nvPr/>
        </p:nvCxnSpPr>
        <p:spPr bwMode="auto">
          <a:xfrm flipV="1">
            <a:off x="7420597" y="4197431"/>
            <a:ext cx="222229" cy="2650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4" name="圆角矩形 49"/>
          <p:cNvSpPr>
            <a:spLocks noChangeArrowheads="1"/>
          </p:cNvSpPr>
          <p:nvPr/>
        </p:nvSpPr>
        <p:spPr bwMode="auto">
          <a:xfrm>
            <a:off x="9035576" y="3429615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5" name="圆角矩形 49"/>
          <p:cNvSpPr>
            <a:spLocks noChangeArrowheads="1"/>
          </p:cNvSpPr>
          <p:nvPr/>
        </p:nvSpPr>
        <p:spPr bwMode="auto">
          <a:xfrm>
            <a:off x="9162771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7" name="或者 386"/>
          <p:cNvSpPr/>
          <p:nvPr/>
        </p:nvSpPr>
        <p:spPr>
          <a:xfrm>
            <a:off x="11187018" y="4425178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88" name="终止符 387"/>
          <p:cNvSpPr/>
          <p:nvPr/>
        </p:nvSpPr>
        <p:spPr>
          <a:xfrm>
            <a:off x="9388850" y="4482263"/>
            <a:ext cx="816472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VTEPZ</a:t>
            </a:r>
            <a:endParaRPr kumimoji="1" lang="zh-CN" altLang="en-US" sz="1400" dirty="0"/>
          </a:p>
        </p:txBody>
      </p:sp>
      <p:cxnSp>
        <p:nvCxnSpPr>
          <p:cNvPr id="389" name="直线连接符 388"/>
          <p:cNvCxnSpPr>
            <a:stCxn id="388" idx="2"/>
          </p:cNvCxnSpPr>
          <p:nvPr/>
        </p:nvCxnSpPr>
        <p:spPr>
          <a:xfrm>
            <a:off x="9797087" y="4752794"/>
            <a:ext cx="38375" cy="7001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线连接符 390"/>
          <p:cNvCxnSpPr>
            <a:endCxn id="396" idx="0"/>
          </p:cNvCxnSpPr>
          <p:nvPr/>
        </p:nvCxnSpPr>
        <p:spPr>
          <a:xfrm>
            <a:off x="9737969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矩形 395"/>
          <p:cNvSpPr/>
          <p:nvPr/>
        </p:nvSpPr>
        <p:spPr>
          <a:xfrm>
            <a:off x="9306420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controller</a:t>
            </a:r>
            <a:endParaRPr kumimoji="1" lang="zh-CN" altLang="en-US" sz="1400" dirty="0"/>
          </a:p>
        </p:txBody>
      </p:sp>
      <p:sp>
        <p:nvSpPr>
          <p:cNvPr id="397" name="罐形 396"/>
          <p:cNvSpPr/>
          <p:nvPr/>
        </p:nvSpPr>
        <p:spPr>
          <a:xfrm rot="5400000">
            <a:off x="10292184" y="4281528"/>
            <a:ext cx="326590" cy="2017564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VNI9000</a:t>
            </a:r>
            <a:endParaRPr kumimoji="1" lang="zh-CN" altLang="en-US" sz="1050" dirty="0"/>
          </a:p>
        </p:txBody>
      </p:sp>
      <p:sp>
        <p:nvSpPr>
          <p:cNvPr id="398" name="罐形 397"/>
          <p:cNvSpPr/>
          <p:nvPr/>
        </p:nvSpPr>
        <p:spPr>
          <a:xfrm rot="5400000">
            <a:off x="10547790" y="4354552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399" name="直线连接符 398"/>
          <p:cNvCxnSpPr>
            <a:stCxn id="398" idx="1"/>
            <a:endCxn id="387" idx="2"/>
          </p:cNvCxnSpPr>
          <p:nvPr/>
        </p:nvCxnSpPr>
        <p:spPr>
          <a:xfrm flipV="1">
            <a:off x="10937243" y="4615214"/>
            <a:ext cx="249776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线连接符 399"/>
          <p:cNvCxnSpPr>
            <a:stCxn id="388" idx="3"/>
            <a:endCxn id="398" idx="3"/>
          </p:cNvCxnSpPr>
          <p:nvPr/>
        </p:nvCxnSpPr>
        <p:spPr>
          <a:xfrm flipV="1">
            <a:off x="10205322" y="4615215"/>
            <a:ext cx="210595" cy="23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9737969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9754170" y="4436329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405" name="直接连接符 195"/>
          <p:cNvCxnSpPr>
            <a:stCxn id="403" idx="0"/>
            <a:endCxn id="218" idx="2"/>
          </p:cNvCxnSpPr>
          <p:nvPr/>
        </p:nvCxnSpPr>
        <p:spPr bwMode="auto">
          <a:xfrm flipH="1" flipV="1">
            <a:off x="9797131" y="4197432"/>
            <a:ext cx="2071" cy="2388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6" name="直接连接符 195"/>
          <p:cNvCxnSpPr>
            <a:stCxn id="102" idx="2"/>
            <a:endCxn id="247" idx="0"/>
          </p:cNvCxnSpPr>
          <p:nvPr/>
        </p:nvCxnSpPr>
        <p:spPr bwMode="auto">
          <a:xfrm>
            <a:off x="8964685" y="3200433"/>
            <a:ext cx="832446" cy="1812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线连接符 11"/>
          <p:cNvCxnSpPr>
            <a:stCxn id="397" idx="0"/>
            <a:endCxn id="387" idx="4"/>
          </p:cNvCxnSpPr>
          <p:nvPr/>
        </p:nvCxnSpPr>
        <p:spPr>
          <a:xfrm flipH="1" flipV="1">
            <a:off x="11368316" y="4805248"/>
            <a:ext cx="14296" cy="48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0386382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ESG</a:t>
            </a:r>
            <a:endParaRPr kumimoji="1" lang="zh-CN" altLang="en-US" sz="1400" dirty="0"/>
          </a:p>
        </p:txBody>
      </p:sp>
      <p:cxnSp>
        <p:nvCxnSpPr>
          <p:cNvPr id="155" name="直线连接符 154"/>
          <p:cNvCxnSpPr/>
          <p:nvPr/>
        </p:nvCxnSpPr>
        <p:spPr>
          <a:xfrm>
            <a:off x="10837406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罐形 188"/>
          <p:cNvSpPr/>
          <p:nvPr/>
        </p:nvSpPr>
        <p:spPr>
          <a:xfrm rot="5400000">
            <a:off x="2823021" y="3266114"/>
            <a:ext cx="326591" cy="1450493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0" name="矩形 199"/>
          <p:cNvSpPr/>
          <p:nvPr/>
        </p:nvSpPr>
        <p:spPr>
          <a:xfrm>
            <a:off x="3018287" y="413512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2" name="矩形 191"/>
          <p:cNvSpPr/>
          <p:nvPr/>
        </p:nvSpPr>
        <p:spPr>
          <a:xfrm>
            <a:off x="2987622" y="3368393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4" name="文本框 83"/>
          <p:cNvSpPr txBox="1"/>
          <p:nvPr/>
        </p:nvSpPr>
        <p:spPr>
          <a:xfrm>
            <a:off x="2565303" y="3001657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03" name="罐形 202"/>
          <p:cNvSpPr/>
          <p:nvPr/>
        </p:nvSpPr>
        <p:spPr>
          <a:xfrm rot="5400000">
            <a:off x="7395038" y="3143657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4" name="矩形 203"/>
          <p:cNvSpPr/>
          <p:nvPr/>
        </p:nvSpPr>
        <p:spPr>
          <a:xfrm>
            <a:off x="7597792" y="410465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32" name="文本框 231"/>
          <p:cNvSpPr txBox="1"/>
          <p:nvPr/>
        </p:nvSpPr>
        <p:spPr>
          <a:xfrm>
            <a:off x="9149224" y="3056116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7575274" y="376861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34" name="直接连接符 195"/>
          <p:cNvCxnSpPr>
            <a:stCxn id="102" idx="2"/>
            <a:endCxn id="242" idx="0"/>
          </p:cNvCxnSpPr>
          <p:nvPr/>
        </p:nvCxnSpPr>
        <p:spPr bwMode="auto">
          <a:xfrm flipH="1">
            <a:off x="7620308" y="3200433"/>
            <a:ext cx="1344377" cy="1675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文本框 234"/>
          <p:cNvSpPr txBox="1"/>
          <p:nvPr/>
        </p:nvSpPr>
        <p:spPr>
          <a:xfrm>
            <a:off x="7914332" y="3082744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6" name="罐形 235"/>
          <p:cNvSpPr/>
          <p:nvPr/>
        </p:nvSpPr>
        <p:spPr>
          <a:xfrm rot="5400000">
            <a:off x="10055527" y="3143658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18" name="矩形 217"/>
          <p:cNvSpPr/>
          <p:nvPr/>
        </p:nvSpPr>
        <p:spPr>
          <a:xfrm>
            <a:off x="9752098" y="410465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404" name="矩形 403"/>
          <p:cNvSpPr/>
          <p:nvPr/>
        </p:nvSpPr>
        <p:spPr>
          <a:xfrm>
            <a:off x="9762621" y="379543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2" name="矩形 241"/>
          <p:cNvSpPr/>
          <p:nvPr/>
        </p:nvSpPr>
        <p:spPr>
          <a:xfrm>
            <a:off x="7575275" y="336800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7" name="矩形 246"/>
          <p:cNvSpPr/>
          <p:nvPr/>
        </p:nvSpPr>
        <p:spPr>
          <a:xfrm>
            <a:off x="9752098" y="338171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48" name="直接连接符 195"/>
          <p:cNvCxnSpPr>
            <a:stCxn id="256" idx="0"/>
            <a:endCxn id="192" idx="2"/>
          </p:cNvCxnSpPr>
          <p:nvPr/>
        </p:nvCxnSpPr>
        <p:spPr bwMode="auto">
          <a:xfrm flipH="1" flipV="1">
            <a:off x="3032655" y="3461173"/>
            <a:ext cx="10183" cy="327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矩形 255"/>
          <p:cNvSpPr/>
          <p:nvPr/>
        </p:nvSpPr>
        <p:spPr>
          <a:xfrm>
            <a:off x="2997805" y="378841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58" name="直接连接符 195"/>
          <p:cNvCxnSpPr>
            <a:stCxn id="233" idx="0"/>
            <a:endCxn id="242" idx="2"/>
          </p:cNvCxnSpPr>
          <p:nvPr/>
        </p:nvCxnSpPr>
        <p:spPr bwMode="auto">
          <a:xfrm flipV="1">
            <a:off x="7620307" y="3460784"/>
            <a:ext cx="1" cy="3078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直接连接符 195"/>
          <p:cNvCxnSpPr>
            <a:stCxn id="404" idx="0"/>
            <a:endCxn id="247" idx="2"/>
          </p:cNvCxnSpPr>
          <p:nvPr/>
        </p:nvCxnSpPr>
        <p:spPr bwMode="auto">
          <a:xfrm flipH="1" flipV="1">
            <a:off x="9797131" y="3474498"/>
            <a:ext cx="10523" cy="3209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文本框 140"/>
          <p:cNvSpPr txBox="1"/>
          <p:nvPr/>
        </p:nvSpPr>
        <p:spPr>
          <a:xfrm>
            <a:off x="25973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10.1.1.11</a:t>
            </a:r>
            <a:endParaRPr kumimoji="1" lang="zh-CN" altLang="en-US" sz="110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2312648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6153907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10.1.1.13</a:t>
            </a:r>
            <a:endParaRPr kumimoji="1" lang="zh-CN" altLang="en-US" sz="1100" dirty="0"/>
          </a:p>
        </p:txBody>
      </p:sp>
      <p:sp>
        <p:nvSpPr>
          <p:cNvPr id="272" name="文本框 271"/>
          <p:cNvSpPr txBox="1"/>
          <p:nvPr/>
        </p:nvSpPr>
        <p:spPr>
          <a:xfrm>
            <a:off x="8013533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10.1.2.13</a:t>
            </a:r>
            <a:endParaRPr kumimoji="1" lang="zh-CN" altLang="en-US" sz="11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386873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10.1.2.11</a:t>
            </a:r>
            <a:endParaRPr kumimoji="1" lang="zh-CN" altLang="en-US" sz="11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3115613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5" name="文本框 274"/>
          <p:cNvSpPr txBox="1"/>
          <p:nvPr/>
        </p:nvSpPr>
        <p:spPr>
          <a:xfrm>
            <a:off x="6682699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76" name="文本框 275"/>
          <p:cNvSpPr txBox="1"/>
          <p:nvPr/>
        </p:nvSpPr>
        <p:spPr>
          <a:xfrm>
            <a:off x="7485664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7" name="矩形 276"/>
          <p:cNvSpPr/>
          <p:nvPr/>
        </p:nvSpPr>
        <p:spPr>
          <a:xfrm>
            <a:off x="1081702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3063319" y="4285673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172.16.1.1</a:t>
            </a:r>
            <a:endParaRPr kumimoji="1" lang="zh-CN" altLang="en-US" sz="11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752026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172.16.2.1</a:t>
            </a:r>
            <a:endParaRPr kumimoji="1" lang="zh-CN" altLang="en-US" sz="11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977500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172.16.3.1</a:t>
            </a:r>
            <a:endParaRPr kumimoji="1" lang="zh-CN" altLang="en-US" sz="11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982826" y="2812182"/>
            <a:ext cx="1477905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Vlan10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172.16.1.254</a:t>
            </a:r>
          </a:p>
        </p:txBody>
      </p:sp>
      <p:sp>
        <p:nvSpPr>
          <p:cNvPr id="283" name="文本框 282"/>
          <p:cNvSpPr txBox="1"/>
          <p:nvPr/>
        </p:nvSpPr>
        <p:spPr>
          <a:xfrm>
            <a:off x="9680468" y="2812183"/>
            <a:ext cx="1477905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Vlan20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172.16.2.254</a:t>
            </a:r>
          </a:p>
          <a:p>
            <a:r>
              <a:rPr kumimoji="1" lang="en-US" altLang="zh-CN" sz="1100" dirty="0"/>
              <a:t>Vlan30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172.16.3.254</a:t>
            </a:r>
          </a:p>
        </p:txBody>
      </p:sp>
      <p:sp>
        <p:nvSpPr>
          <p:cNvPr id="313" name="文本框 312"/>
          <p:cNvSpPr txBox="1"/>
          <p:nvPr/>
        </p:nvSpPr>
        <p:spPr>
          <a:xfrm>
            <a:off x="467757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10.1.2.12</a:t>
            </a:r>
            <a:endParaRPr kumimoji="1" lang="zh-CN" altLang="en-US" sz="11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37421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10.1.1.12</a:t>
            </a:r>
            <a:endParaRPr kumimoji="1" lang="zh-CN" altLang="en-US" sz="1100" dirty="0"/>
          </a:p>
        </p:txBody>
      </p:sp>
      <p:sp>
        <p:nvSpPr>
          <p:cNvPr id="140" name="TextBox 242"/>
          <p:cNvSpPr txBox="1"/>
          <p:nvPr/>
        </p:nvSpPr>
        <p:spPr>
          <a:xfrm>
            <a:off x="2765693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42"/>
          <p:cNvSpPr txBox="1"/>
          <p:nvPr/>
        </p:nvSpPr>
        <p:spPr>
          <a:xfrm>
            <a:off x="7140051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42"/>
          <p:cNvSpPr txBox="1"/>
          <p:nvPr/>
        </p:nvSpPr>
        <p:spPr>
          <a:xfrm>
            <a:off x="11109759" y="47687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96" descr="FirewallCentr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46" y="1564141"/>
            <a:ext cx="409855" cy="5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67" descr="general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61" y="1000167"/>
            <a:ext cx="527426" cy="47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78" y="2274175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9035575" y="818984"/>
            <a:ext cx="1901667" cy="1931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TextBox 243"/>
          <p:cNvSpPr txBox="1"/>
          <p:nvPr/>
        </p:nvSpPr>
        <p:spPr>
          <a:xfrm>
            <a:off x="10124689" y="1114037"/>
            <a:ext cx="48184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SSL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3"/>
          <p:cNvSpPr txBox="1"/>
          <p:nvPr/>
        </p:nvSpPr>
        <p:spPr>
          <a:xfrm>
            <a:off x="10124689" y="1727943"/>
            <a:ext cx="56520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243"/>
          <p:cNvSpPr txBox="1"/>
          <p:nvPr/>
        </p:nvSpPr>
        <p:spPr>
          <a:xfrm>
            <a:off x="10124689" y="2315430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39" idx="0"/>
            <a:endCxn id="145" idx="1"/>
          </p:cNvCxnSpPr>
          <p:nvPr/>
        </p:nvCxnSpPr>
        <p:spPr bwMode="auto">
          <a:xfrm flipV="1">
            <a:off x="5835575" y="2330698"/>
            <a:ext cx="2021042" cy="40758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5312275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架构办安全架构18年工作汇报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架构办基础架构18年工作总结与19年工作计划</Template>
  <TotalTime>789</TotalTime>
  <Words>646</Words>
  <Application>Microsoft Macintosh PowerPoint</Application>
  <PresentationFormat>宽屏</PresentationFormat>
  <Paragraphs>189</Paragraphs>
  <Slides>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DengXian</vt:lpstr>
      <vt:lpstr>Lucida Grande</vt:lpstr>
      <vt:lpstr>Microsoft YaHei Light</vt:lpstr>
      <vt:lpstr>Times New Roman</vt:lpstr>
      <vt:lpstr>Verdana</vt:lpstr>
      <vt:lpstr>Wingdings</vt:lpstr>
      <vt:lpstr>黑体</vt:lpstr>
      <vt:lpstr>华文中宋</vt:lpstr>
      <vt:lpstr>宋体</vt:lpstr>
      <vt:lpstr>微软雅黑</vt:lpstr>
      <vt:lpstr>Arial</vt:lpstr>
      <vt:lpstr>架构办安全架构18年工作汇报</vt:lpstr>
      <vt:lpstr>测试环境</vt:lpstr>
      <vt:lpstr>测试环境现状</vt:lpstr>
      <vt:lpstr>PowerPoint 演示文稿</vt:lpstr>
      <vt:lpstr>测试环境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CAJJ</dc:creator>
  <cp:lastModifiedBy>Yin Matthew</cp:lastModifiedBy>
  <cp:revision>99</cp:revision>
  <dcterms:created xsi:type="dcterms:W3CDTF">2018-07-22T16:27:12Z</dcterms:created>
  <dcterms:modified xsi:type="dcterms:W3CDTF">2019-09-17T04:22:51Z</dcterms:modified>
</cp:coreProperties>
</file>