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 autoAdjust="0"/>
    <p:restoredTop sz="94826" autoAdjust="0"/>
  </p:normalViewPr>
  <p:slideViewPr>
    <p:cSldViewPr snapToGrid="0">
      <p:cViewPr varScale="1">
        <p:scale>
          <a:sx n="135" d="100"/>
          <a:sy n="13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xmlns="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xmlns="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xmlns="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1640264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4000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4000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4404538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CE6855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4365820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S6800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630384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5690253" y="3000011"/>
            <a:ext cx="1383211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5690253" y="3000011"/>
            <a:ext cx="3440307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913614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992391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967265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app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629140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910168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web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9142854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862706" y="4718435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876262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950711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9109828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5690253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55361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8017368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97568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6042531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31704" y="15034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822506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5671340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587057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6397786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6494509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750694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539032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651866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958097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671483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391335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265412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74" name="文本框 73"/>
          <p:cNvSpPr txBox="1"/>
          <p:nvPr/>
        </p:nvSpPr>
        <p:spPr>
          <a:xfrm>
            <a:off x="2200233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4232910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751008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罐形 78"/>
          <p:cNvSpPr/>
          <p:nvPr/>
        </p:nvSpPr>
        <p:spPr>
          <a:xfrm rot="5400000">
            <a:off x="3651173" y="2755450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SSL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4384412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SSL02</a:t>
            </a:r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4725394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1" name="文本框 80"/>
          <p:cNvSpPr txBox="1"/>
          <p:nvPr/>
        </p:nvSpPr>
        <p:spPr>
          <a:xfrm>
            <a:off x="3356501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874599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508003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SSL01</a:t>
            </a:r>
            <a:endParaRPr kumimoji="1"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384898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3814469" y="3000011"/>
            <a:ext cx="1875784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97958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789</TotalTime>
  <Words>646</Words>
  <Application>Microsoft Macintosh PowerPoint</Application>
  <PresentationFormat>宽屏</PresentationFormat>
  <Paragraphs>189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98</cp:revision>
  <dcterms:created xsi:type="dcterms:W3CDTF">2018-07-22T16:27:12Z</dcterms:created>
  <dcterms:modified xsi:type="dcterms:W3CDTF">2019-09-17T04:12:49Z</dcterms:modified>
</cp:coreProperties>
</file>