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301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74DC2-E3E5-435F-866F-30299B2D7EA0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7A1A7-FA86-4165-A7A2-0BAFD7131B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79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pl-PL" sz="1200" dirty="0"/>
              <a:t>Wartość (</a:t>
            </a:r>
            <a:r>
              <a:rPr lang="pl-PL" sz="1200" dirty="0" err="1"/>
              <a:t>value</a:t>
            </a:r>
            <a:r>
              <a:rPr lang="pl-PL" sz="1200" dirty="0"/>
              <a:t>): Przechowuje właściwe dane.</a:t>
            </a:r>
          </a:p>
          <a:p>
            <a:pPr>
              <a:lnSpc>
                <a:spcPct val="120000"/>
              </a:lnSpc>
            </a:pPr>
            <a:r>
              <a:rPr lang="pl-PL" sz="1200" dirty="0"/>
              <a:t>Wskaźnik na następny element (</a:t>
            </a:r>
            <a:r>
              <a:rPr lang="pl-PL" sz="1200" dirty="0" err="1"/>
              <a:t>next</a:t>
            </a:r>
            <a:r>
              <a:rPr lang="pl-PL" sz="1200" dirty="0"/>
              <a:t>): Wskazuje na kolejny węzeł w liście.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dirty="0"/>
              <a:t>Usuwanie elementów z listy jednokierunkowej może być bardziej wydajne niż w przypadku tablicy, ponieważ nie wymaga przesunięcia pozostałych elementów po usunięciu.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dirty="0"/>
              <a:t>Przeszukiwanie listy jednokierunkowej odbywa się sekwencyjnie, zaczynając od głowy (pierwszego elementu) i przechodząc przez kolejne węzły aż do końca listy.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7A1A7-FA86-4165-A7A2-0BAFD7131B3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044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23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292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852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4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1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9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0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6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2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83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40" r:id="rId6"/>
    <p:sldLayoutId id="2147483835" r:id="rId7"/>
    <p:sldLayoutId id="2147483836" r:id="rId8"/>
    <p:sldLayoutId id="2147483837" r:id="rId9"/>
    <p:sldLayoutId id="2147483839" r:id="rId10"/>
    <p:sldLayoutId id="214748383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krypt komputerowy na ekranie">
            <a:extLst>
              <a:ext uri="{FF2B5EF4-FFF2-40B4-BE49-F238E27FC236}">
                <a16:creationId xmlns:a16="http://schemas.microsoft.com/office/drawing/2014/main" id="{B5974CDA-99A7-478D-DB78-4F863A4AB0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017" b="871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97092D0-8037-F0AB-7F59-3DE9F2441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6526" y="1261872"/>
            <a:ext cx="7279885" cy="2852928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solidFill>
                  <a:srgbClr val="FFFFFF"/>
                </a:solidFill>
              </a:rPr>
              <a:t>Lista Cykliczna Jednokierunkowa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0412212-92C0-D717-341F-D470942D5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8" y="4681728"/>
            <a:ext cx="6902550" cy="929296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solidFill>
                  <a:srgbClr val="FFFFFF"/>
                </a:solidFill>
              </a:rPr>
              <a:t>Mateusz Silski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8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9">
            <a:extLst>
              <a:ext uri="{FF2B5EF4-FFF2-40B4-BE49-F238E27FC236}">
                <a16:creationId xmlns:a16="http://schemas.microsoft.com/office/drawing/2014/main" id="{4DE89493-AC86-4DB9-8963-3671DDEBE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67F7726-C362-75A3-4E55-3AFB12D4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7" y="680437"/>
            <a:ext cx="6122856" cy="844918"/>
          </a:xfrm>
        </p:spPr>
        <p:txBody>
          <a:bodyPr anchor="b">
            <a:normAutofit/>
          </a:bodyPr>
          <a:lstStyle/>
          <a:p>
            <a:r>
              <a:rPr lang="pl-PL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Lista</a:t>
            </a:r>
            <a:r>
              <a:rPr lang="pl-PL" dirty="0"/>
              <a:t> </a:t>
            </a:r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4DA057-37E1-57F7-0FE0-AE794B7E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846" y="2021304"/>
            <a:ext cx="5804681" cy="3733800"/>
          </a:xfrm>
        </p:spPr>
        <p:txBody>
          <a:bodyPr>
            <a:normAutofit/>
          </a:bodyPr>
          <a:lstStyle/>
          <a:p>
            <a:r>
              <a:rPr lang="pl-PL" dirty="0"/>
              <a:t>Lista to struktura danych służących do przechowywania nie znanej z góry ilości informacji tego samego typu </a:t>
            </a:r>
          </a:p>
          <a:p>
            <a:r>
              <a:rPr lang="pl-PL" dirty="0"/>
              <a:t>Składa się ona z </a:t>
            </a:r>
            <a:r>
              <a:rPr lang="pl-PL" dirty="0" err="1"/>
              <a:t>węzłow</a:t>
            </a:r>
            <a:r>
              <a:rPr lang="pl-PL" dirty="0"/>
              <a:t> (ang. </a:t>
            </a:r>
            <a:r>
              <a:rPr lang="pl-PL" dirty="0" err="1"/>
              <a:t>Nodes</a:t>
            </a:r>
            <a:r>
              <a:rPr lang="pl-PL" dirty="0"/>
              <a:t>), które zawierają dane przechowywane w liście oraz wskaźnik do kolejnego ( w przypadku listy dwukierunkowej także do poprzedniego) elementu.</a:t>
            </a:r>
          </a:p>
          <a:p>
            <a:endParaRPr lang="pl-PL" dirty="0"/>
          </a:p>
        </p:txBody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id="{1B784CEF-F6B1-4D62-86B3-F2A7C4EFB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898835" y="2400301"/>
            <a:ext cx="3293165" cy="4457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15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613106" y="2199165"/>
            <a:ext cx="5418842" cy="1713240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 descr="Obraz zawierający design, ilustracja&#10;&#10;Opis wygenerowany automatycznie przy niskim poziomie pewności">
            <a:extLst>
              <a:ext uri="{FF2B5EF4-FFF2-40B4-BE49-F238E27FC236}">
                <a16:creationId xmlns:a16="http://schemas.microsoft.com/office/drawing/2014/main" id="{15451DCE-B39E-4118-610D-B011A2AA1D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94" t="3685" r="12625" b="3386"/>
          <a:stretch/>
        </p:blipFill>
        <p:spPr>
          <a:xfrm>
            <a:off x="7607343" y="1092794"/>
            <a:ext cx="3770000" cy="46724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2601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19">
            <a:extLst>
              <a:ext uri="{FF2B5EF4-FFF2-40B4-BE49-F238E27FC236}">
                <a16:creationId xmlns:a16="http://schemas.microsoft.com/office/drawing/2014/main" id="{4DE89493-AC86-4DB9-8963-3671DDEBE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1124A91-8D3B-3DCD-3EFE-5B5D49D6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7" y="665389"/>
            <a:ext cx="6122856" cy="1507193"/>
          </a:xfrm>
        </p:spPr>
        <p:txBody>
          <a:bodyPr anchor="b">
            <a:normAutofit/>
          </a:bodyPr>
          <a:lstStyle/>
          <a:p>
            <a:r>
              <a:rPr lang="pl-PL" dirty="0"/>
              <a:t>Lista(cykliczna) Jednokierunkowa</a:t>
            </a:r>
          </a:p>
        </p:txBody>
      </p:sp>
      <p:sp>
        <p:nvSpPr>
          <p:cNvPr id="54" name="Rectangle 21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24427D-7076-BC9E-E4A0-744162319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55" y="2400301"/>
            <a:ext cx="5804681" cy="37338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pl-PL" sz="1300" dirty="0"/>
              <a:t>Lista jednokierunkowa jest strukturą danych, którą wykorzystujemy, gdy mamy do czynienia z góry nieznaną ilością danych. Oczekuje się, że dane będą tego samego typu, ale wykorzystując unię, można to ograniczenie pominąć. Każdy element listy, nazywany również węzłem (</a:t>
            </a:r>
            <a:r>
              <a:rPr lang="pl-PL" sz="1300" dirty="0" err="1"/>
              <a:t>angnode</a:t>
            </a:r>
            <a:r>
              <a:rPr lang="pl-PL" sz="1300" dirty="0"/>
              <a:t>), zawiera dwa pola2:</a:t>
            </a:r>
          </a:p>
          <a:p>
            <a:pPr>
              <a:lnSpc>
                <a:spcPct val="120000"/>
              </a:lnSpc>
            </a:pPr>
            <a:r>
              <a:rPr lang="pl-PL" sz="1300" dirty="0"/>
              <a:t>Lista jednokierunkowa jest efektywna w przypadku dynamicznej alokacji pamięci, ponieważ nie wymaga z góry ustalonej liczby elementów, jak w przypadku tablicy. Możemy dodawać i usuwać elementy w dowolnym momencie, bez konieczności przekształcania całej struktury.</a:t>
            </a:r>
          </a:p>
          <a:p>
            <a:pPr>
              <a:lnSpc>
                <a:spcPct val="120000"/>
              </a:lnSpc>
            </a:pPr>
            <a:r>
              <a:rPr lang="pl-PL" sz="1300" dirty="0"/>
              <a:t>Lista cykliczna jednokierunkowa różni się od standardowej listy jednokierunkowej tym, że ostatni element łączy się z pierwszym, tworząc zamkniętą pętlę. Dzięki temu po osiągnięciu końca listy, możemy bezpośrednio przejść do pierwszego elementu, a operacje na liście są bardziej elastyczne1.</a:t>
            </a:r>
          </a:p>
        </p:txBody>
      </p:sp>
      <p:sp>
        <p:nvSpPr>
          <p:cNvPr id="55" name="Rectangle 23">
            <a:extLst>
              <a:ext uri="{FF2B5EF4-FFF2-40B4-BE49-F238E27FC236}">
                <a16:creationId xmlns:a16="http://schemas.microsoft.com/office/drawing/2014/main" id="{1B784CEF-F6B1-4D62-86B3-F2A7C4EFB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898835" y="2400301"/>
            <a:ext cx="3293165" cy="4457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25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613106" y="2199165"/>
            <a:ext cx="5418842" cy="1713240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iczby z giełdy">
            <a:extLst>
              <a:ext uri="{FF2B5EF4-FFF2-40B4-BE49-F238E27FC236}">
                <a16:creationId xmlns:a16="http://schemas.microsoft.com/office/drawing/2014/main" id="{9AF7871A-823C-E4AF-ADB5-BA2FF14FA0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61" r="31395"/>
          <a:stretch/>
        </p:blipFill>
        <p:spPr>
          <a:xfrm>
            <a:off x="7607343" y="907476"/>
            <a:ext cx="3784558" cy="5027899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>
            <a:outerShdw dist="165100" dir="2700000" algn="tl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00487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C04F9F-01E8-94B0-40C6-A701DCBF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Lista</a:t>
            </a:r>
            <a:r>
              <a:rPr lang="pl-PL" dirty="0"/>
              <a:t> cykliczna Jednokierunkowa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9568A3F-4910-287D-4E15-0C9346FC6839}"/>
              </a:ext>
            </a:extLst>
          </p:cNvPr>
          <p:cNvSpPr txBox="1"/>
          <p:nvPr/>
        </p:nvSpPr>
        <p:spPr>
          <a:xfrm>
            <a:off x="3692619" y="3773702"/>
            <a:ext cx="156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Element nr. 1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310411F-BB6F-1A66-FFAE-3EF690276543}"/>
              </a:ext>
            </a:extLst>
          </p:cNvPr>
          <p:cNvSpPr txBox="1"/>
          <p:nvPr/>
        </p:nvSpPr>
        <p:spPr>
          <a:xfrm>
            <a:off x="6131018" y="3773702"/>
            <a:ext cx="156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Element nr. 2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6FF0A870-FC89-5FFC-EB68-BF5F18341B43}"/>
              </a:ext>
            </a:extLst>
          </p:cNvPr>
          <p:cNvSpPr txBox="1"/>
          <p:nvPr/>
        </p:nvSpPr>
        <p:spPr>
          <a:xfrm>
            <a:off x="8745690" y="3773702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Element n</a:t>
            </a:r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7BE90603-611D-7F75-2309-5536E19FC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100765"/>
              </p:ext>
            </p:extLst>
          </p:nvPr>
        </p:nvGraphicFramePr>
        <p:xfrm>
          <a:off x="3657601" y="3032022"/>
          <a:ext cx="16330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028">
                  <a:extLst>
                    <a:ext uri="{9D8B030D-6E8A-4147-A177-3AD203B41FA5}">
                      <a16:colId xmlns:a16="http://schemas.microsoft.com/office/drawing/2014/main" val="4022442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1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wskaźnik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179196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188041ED-AA29-C287-957E-77775E5A3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603386"/>
              </p:ext>
            </p:extLst>
          </p:nvPr>
        </p:nvGraphicFramePr>
        <p:xfrm>
          <a:off x="6096000" y="3008932"/>
          <a:ext cx="16330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028">
                  <a:extLst>
                    <a:ext uri="{9D8B030D-6E8A-4147-A177-3AD203B41FA5}">
                      <a16:colId xmlns:a16="http://schemas.microsoft.com/office/drawing/2014/main" val="4022442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1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wskaźnik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179196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34BBF71A-E8EE-7223-A054-891052C85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393508"/>
              </p:ext>
            </p:extLst>
          </p:nvPr>
        </p:nvGraphicFramePr>
        <p:xfrm>
          <a:off x="8534399" y="2968799"/>
          <a:ext cx="16330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028">
                  <a:extLst>
                    <a:ext uri="{9D8B030D-6E8A-4147-A177-3AD203B41FA5}">
                      <a16:colId xmlns:a16="http://schemas.microsoft.com/office/drawing/2014/main" val="4022442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1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wskaźnik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179196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58D43066-EF03-377D-FAC6-D30A027FD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894576"/>
              </p:ext>
            </p:extLst>
          </p:nvPr>
        </p:nvGraphicFramePr>
        <p:xfrm>
          <a:off x="808661" y="3825978"/>
          <a:ext cx="21619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981">
                  <a:extLst>
                    <a:ext uri="{9D8B030D-6E8A-4147-A177-3AD203B41FA5}">
                      <a16:colId xmlns:a16="http://schemas.microsoft.com/office/drawing/2014/main" val="4022442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Wskaźnik_glowa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1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Wskaźnik_ogon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179196"/>
                  </a:ext>
                </a:extLst>
              </a:tr>
            </a:tbl>
          </a:graphicData>
        </a:graphic>
      </p:graphicFrame>
      <p:sp>
        <p:nvSpPr>
          <p:cNvPr id="16" name="pole tekstowe 15">
            <a:extLst>
              <a:ext uri="{FF2B5EF4-FFF2-40B4-BE49-F238E27FC236}">
                <a16:creationId xmlns:a16="http://schemas.microsoft.com/office/drawing/2014/main" id="{B090AFFC-6E28-5582-87A9-DA8D1EEDA059}"/>
              </a:ext>
            </a:extLst>
          </p:cNvPr>
          <p:cNvSpPr txBox="1"/>
          <p:nvPr/>
        </p:nvSpPr>
        <p:spPr>
          <a:xfrm>
            <a:off x="9235762" y="261762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OGON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A26288D1-840A-C075-E2BB-7E6E315FFD0A}"/>
              </a:ext>
            </a:extLst>
          </p:cNvPr>
          <p:cNvSpPr txBox="1"/>
          <p:nvPr/>
        </p:nvSpPr>
        <p:spPr>
          <a:xfrm>
            <a:off x="3943970" y="2662690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GŁOWA</a:t>
            </a:r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0D253EBF-9CBF-CCDF-E87F-5C35D9FED2E3}"/>
              </a:ext>
            </a:extLst>
          </p:cNvPr>
          <p:cNvCxnSpPr>
            <a:cxnSpLocks/>
          </p:cNvCxnSpPr>
          <p:nvPr/>
        </p:nvCxnSpPr>
        <p:spPr>
          <a:xfrm flipV="1">
            <a:off x="2970642" y="3236976"/>
            <a:ext cx="686959" cy="7213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9F10E423-36C5-EFDC-4425-4A8C17623464}"/>
              </a:ext>
            </a:extLst>
          </p:cNvPr>
          <p:cNvCxnSpPr>
            <a:cxnSpLocks/>
          </p:cNvCxnSpPr>
          <p:nvPr/>
        </p:nvCxnSpPr>
        <p:spPr>
          <a:xfrm flipV="1">
            <a:off x="5290629" y="3212076"/>
            <a:ext cx="805371" cy="3719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F89EF353-85EA-89AD-DF16-8B9CD178B31D}"/>
              </a:ext>
            </a:extLst>
          </p:cNvPr>
          <p:cNvCxnSpPr>
            <a:cxnSpLocks/>
          </p:cNvCxnSpPr>
          <p:nvPr/>
        </p:nvCxnSpPr>
        <p:spPr>
          <a:xfrm flipV="1">
            <a:off x="7711519" y="3212076"/>
            <a:ext cx="857898" cy="313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291A283E-F3A2-CDCE-5056-149E1182A261}"/>
              </a:ext>
            </a:extLst>
          </p:cNvPr>
          <p:cNvSpPr txBox="1"/>
          <p:nvPr/>
        </p:nvSpPr>
        <p:spPr>
          <a:xfrm>
            <a:off x="808661" y="4629768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INFO</a:t>
            </a: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F94929CE-8322-244B-960E-B05234CBA469}"/>
              </a:ext>
            </a:extLst>
          </p:cNvPr>
          <p:cNvCxnSpPr>
            <a:cxnSpLocks/>
          </p:cNvCxnSpPr>
          <p:nvPr/>
        </p:nvCxnSpPr>
        <p:spPr>
          <a:xfrm flipV="1">
            <a:off x="1790700" y="2311400"/>
            <a:ext cx="1447800" cy="146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AC26B109-B808-DB9C-0449-09E19F8D2C35}"/>
              </a:ext>
            </a:extLst>
          </p:cNvPr>
          <p:cNvCxnSpPr>
            <a:cxnSpLocks/>
          </p:cNvCxnSpPr>
          <p:nvPr/>
        </p:nvCxnSpPr>
        <p:spPr>
          <a:xfrm flipV="1">
            <a:off x="3238500" y="2294912"/>
            <a:ext cx="5068554" cy="16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>
            <a:extLst>
              <a:ext uri="{FF2B5EF4-FFF2-40B4-BE49-F238E27FC236}">
                <a16:creationId xmlns:a16="http://schemas.microsoft.com/office/drawing/2014/main" id="{52F86032-EC8E-C0CB-6CEA-06667470BB87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8305405" y="2289099"/>
            <a:ext cx="1045508" cy="67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19762925-DDC2-8EC1-FF44-095B7E9CA2B4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889651" y="4567658"/>
            <a:ext cx="1348849" cy="664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32">
            <a:extLst>
              <a:ext uri="{FF2B5EF4-FFF2-40B4-BE49-F238E27FC236}">
                <a16:creationId xmlns:a16="http://schemas.microsoft.com/office/drawing/2014/main" id="{0B16A4E7-C4BC-B1AA-CF6F-919D2AD376D2}"/>
              </a:ext>
            </a:extLst>
          </p:cNvPr>
          <p:cNvCxnSpPr>
            <a:cxnSpLocks/>
          </p:cNvCxnSpPr>
          <p:nvPr/>
        </p:nvCxnSpPr>
        <p:spPr>
          <a:xfrm>
            <a:off x="3238500" y="5232400"/>
            <a:ext cx="4901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0EC4F5C7-EFFE-0AC9-1ED2-B23D4F9072A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140468" y="3710479"/>
            <a:ext cx="1210445" cy="1521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15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23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37" name="Freeform: Shape 24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9" name="Rectangle 27">
            <a:extLst>
              <a:ext uri="{FF2B5EF4-FFF2-40B4-BE49-F238E27FC236}">
                <a16:creationId xmlns:a16="http://schemas.microsoft.com/office/drawing/2014/main" id="{9D3643A2-C7A3-4BF6-B486-443902504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79EF8FBA-A282-4B11-B85A-894F3CEFB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fferent colours of board game dice">
            <a:extLst>
              <a:ext uri="{FF2B5EF4-FFF2-40B4-BE49-F238E27FC236}">
                <a16:creationId xmlns:a16="http://schemas.microsoft.com/office/drawing/2014/main" id="{A7F4A865-8C53-C9AA-95B0-DF40DB56C4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t="7507" b="1242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2B2CFAE-08F5-8FF7-95CF-357897AF8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284514"/>
            <a:ext cx="5315084" cy="44413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600" spc="1300">
                <a:solidFill>
                  <a:srgbClr val="FFFFFF"/>
                </a:solidFill>
              </a:rPr>
              <a:t>PrograM [Roll a Dice]</a:t>
            </a:r>
            <a:endParaRPr lang="en-US" sz="3600" spc="1300" dirty="0">
              <a:solidFill>
                <a:srgbClr val="FFFFFF"/>
              </a:solidFill>
            </a:endParaRPr>
          </a:p>
        </p:txBody>
      </p:sp>
      <p:sp>
        <p:nvSpPr>
          <p:cNvPr id="41" name="Rectangle 31">
            <a:extLst>
              <a:ext uri="{FF2B5EF4-FFF2-40B4-BE49-F238E27FC236}">
                <a16:creationId xmlns:a16="http://schemas.microsoft.com/office/drawing/2014/main" id="{0BF40EEB-ABEE-4D32-8CDF-EE6BF386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50" y="3391833"/>
            <a:ext cx="642729" cy="2930667"/>
          </a:xfrm>
          <a:prstGeom prst="rect">
            <a:avLst/>
          </a:prstGeom>
          <a:blipFill dpi="0" rotWithShape="1">
            <a:blip r:embed="rId5">
              <a:alphaModFix amt="9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3">
            <a:extLst>
              <a:ext uri="{FF2B5EF4-FFF2-40B4-BE49-F238E27FC236}">
                <a16:creationId xmlns:a16="http://schemas.microsoft.com/office/drawing/2014/main" id="{D53A3476-25D9-4508-906F-61F53EAF2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149" y="4836695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3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1950983-3D8E-4B6E-854F-B2A9E4D0D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F6015-40F9-CA14-BF15-149D3E7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261872"/>
            <a:ext cx="4617720" cy="2852928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600" spc="1300" dirty="0"/>
            </a:br>
            <a:r>
              <a:rPr lang="en-US" sz="3600" spc="1300" dirty="0" err="1"/>
              <a:t>Konice</a:t>
            </a:r>
            <a:br>
              <a:rPr lang="en-US" sz="3600" spc="1300" dirty="0"/>
            </a:br>
            <a:r>
              <a:rPr lang="en-US" sz="3600" spc="1300" dirty="0" err="1"/>
              <a:t>Dzięk</a:t>
            </a:r>
            <a:r>
              <a:rPr lang="pl-PL" sz="3600" spc="1300"/>
              <a:t>uję</a:t>
            </a:r>
            <a:r>
              <a:rPr lang="en-US" sz="3600" spc="1300" dirty="0"/>
              <a:t> za </a:t>
            </a:r>
            <a:r>
              <a:rPr lang="en-US" sz="3600" spc="1300" dirty="0" err="1"/>
              <a:t>Uwagę</a:t>
            </a:r>
            <a:endParaRPr lang="en-US" sz="3600" spc="1300" dirty="0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DFA6EBE1-8C95-B877-EF1D-074990DB7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8780" y="1655428"/>
            <a:ext cx="3332135" cy="333213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DD6958B-C24B-4C3F-BFD6-21B61A706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391116" y="1"/>
            <a:ext cx="800100" cy="411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22659E-AE9D-4F44-AD38-28FB2D305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836695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A667E4A-ECB3-44DE-B0D3-15050FDE6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8752394" y="2891930"/>
            <a:ext cx="4978162" cy="1033738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01574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0ef06d1-c1bd-45d7-a794-fa75ae88f91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E89DD617FB2945B35BDEB18152D9CE" ma:contentTypeVersion="11" ma:contentTypeDescription="Create a new document." ma:contentTypeScope="" ma:versionID="4ccf8839762817baf8672baa57a44970">
  <xsd:schema xmlns:xsd="http://www.w3.org/2001/XMLSchema" xmlns:xs="http://www.w3.org/2001/XMLSchema" xmlns:p="http://schemas.microsoft.com/office/2006/metadata/properties" xmlns:ns3="c0ef06d1-c1bd-45d7-a794-fa75ae88f915" xmlns:ns4="66913c5d-4f90-47b4-8290-247e440cd587" targetNamespace="http://schemas.microsoft.com/office/2006/metadata/properties" ma:root="true" ma:fieldsID="b404e6be485c3b13338f359a13a27ee4" ns3:_="" ns4:_="">
    <xsd:import namespace="c0ef06d1-c1bd-45d7-a794-fa75ae88f915"/>
    <xsd:import namespace="66913c5d-4f90-47b4-8290-247e440cd5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06d1-c1bd-45d7-a794-fa75ae88f9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13c5d-4f90-47b4-8290-247e440cd58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0A58D7-33A0-484F-99B4-7291EAE2D75E}">
  <ds:schemaRefs>
    <ds:schemaRef ds:uri="http://schemas.microsoft.com/office/2006/documentManagement/types"/>
    <ds:schemaRef ds:uri="66913c5d-4f90-47b4-8290-247e440cd587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0ef06d1-c1bd-45d7-a794-fa75ae88f915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03D8951-0CB1-4B19-B5A8-32E61B3F11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396627-5D7B-43DD-B602-C8E1E9D39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ef06d1-c1bd-45d7-a794-fa75ae88f915"/>
    <ds:schemaRef ds:uri="66913c5d-4f90-47b4-8290-247e440cd5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305</Words>
  <Application>Microsoft Office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Avenir Next LT Pro</vt:lpstr>
      <vt:lpstr>Avenir Next LT Pro Light</vt:lpstr>
      <vt:lpstr>VeniceBeachVTI</vt:lpstr>
      <vt:lpstr>Lista Cykliczna Jednokierunkowa</vt:lpstr>
      <vt:lpstr>Lista </vt:lpstr>
      <vt:lpstr>Lista(cykliczna) Jednokierunkowa</vt:lpstr>
      <vt:lpstr>Lista cykliczna Jednokierunkowa</vt:lpstr>
      <vt:lpstr>PrograM [Roll a Dice]</vt:lpstr>
      <vt:lpstr> Konice 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 Cykliczna Jednokierunkowa</dc:title>
  <dc:creator>Mateusz Silski</dc:creator>
  <cp:lastModifiedBy>Mateusz Silski</cp:lastModifiedBy>
  <cp:revision>2</cp:revision>
  <dcterms:created xsi:type="dcterms:W3CDTF">2024-05-06T22:38:30Z</dcterms:created>
  <dcterms:modified xsi:type="dcterms:W3CDTF">2024-06-18T14:49:02Z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0x010100D4E89DD617FB2945B35BDEB18152D9CE</vt:lpwstr>
  </property>
</Properties>
</file>