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336" r:id="rId5"/>
    <p:sldId id="261" r:id="rId6"/>
    <p:sldId id="262" r:id="rId7"/>
    <p:sldId id="334" r:id="rId8"/>
    <p:sldId id="258" r:id="rId9"/>
    <p:sldId id="295" r:id="rId10"/>
    <p:sldId id="296" r:id="rId11"/>
    <p:sldId id="335" r:id="rId12"/>
    <p:sldId id="331" r:id="rId13"/>
    <p:sldId id="332" r:id="rId14"/>
    <p:sldId id="297" r:id="rId15"/>
    <p:sldId id="294" r:id="rId16"/>
    <p:sldId id="299" r:id="rId17"/>
    <p:sldId id="357" r:id="rId18"/>
    <p:sldId id="307" r:id="rId19"/>
    <p:sldId id="305" r:id="rId20"/>
    <p:sldId id="306" r:id="rId21"/>
    <p:sldId id="319" r:id="rId22"/>
    <p:sldId id="353" r:id="rId23"/>
    <p:sldId id="355" r:id="rId24"/>
    <p:sldId id="347" r:id="rId25"/>
    <p:sldId id="343" r:id="rId26"/>
    <p:sldId id="337" r:id="rId27"/>
    <p:sldId id="346" r:id="rId28"/>
    <p:sldId id="345" r:id="rId29"/>
    <p:sldId id="328" r:id="rId30"/>
    <p:sldId id="342" r:id="rId31"/>
    <p:sldId id="260" r:id="rId32"/>
    <p:sldId id="327" r:id="rId33"/>
    <p:sldId id="329" r:id="rId34"/>
    <p:sldId id="330" r:id="rId35"/>
  </p:sldIdLst>
  <p:sldSz cx="12192000" cy="6858000"/>
  <p:notesSz cx="6858000" cy="9144000"/>
  <p:custDataLst>
    <p:tags r:id="rId37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09F6006-32FF-0AE1-FC6B-65B867DCF63F}" name="Brent Pulmans" initials="BP" userId="S::u0148838@thomasmore.be::8ae858ac-1a5b-43d2-9c3f-1bf2d06d427e" providerId="AD"/>
  <p188:author id="{30AA656A-C6AC-A5C7-5C2F-F6ECB59FE185}" name="Tinne Van Echelpoel" initials="TVE" userId="S::u0068491@thomasmore.be::46798032-b7e2-4f2e-95a1-1606ec8c5d9a" providerId="AD"/>
  <p188:author id="{7D7ACB80-7A44-CBDA-72A9-D51764EDAF64}" name="Kristine Mangelschots" initials="KM" userId="S::u0068468@thomasmore.be::f3152f8f-1017-4733-9e76-33dd9c43a1dc" providerId="AD"/>
  <p188:author id="{453318B3-BAB9-2954-F1D1-19FE19DCA9B9}" name="Eric Pauwels" initials="EP" userId="S::u0068437@thomasmore.be::3a80159d-93b9-43cb-8c4f-9fabd2a5db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688DF2"/>
    <a:srgbClr val="1750EB"/>
    <a:srgbClr val="2B9595"/>
    <a:srgbClr val="3A7A7A"/>
    <a:srgbClr val="FFC000"/>
    <a:srgbClr val="D5AD42"/>
    <a:srgbClr val="4584B6"/>
    <a:srgbClr val="FFDE57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04" autoAdjust="0"/>
  </p:normalViewPr>
  <p:slideViewPr>
    <p:cSldViewPr snapToGrid="0">
      <p:cViewPr varScale="1">
        <p:scale>
          <a:sx n="93" d="100"/>
          <a:sy n="93" d="100"/>
        </p:scale>
        <p:origin x="12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ne Van Echelpoel" userId="46798032-b7e2-4f2e-95a1-1606ec8c5d9a" providerId="ADAL" clId="{4F796171-8EB0-4196-B5EC-DDA0586922C7}"/>
    <pc:docChg chg="undo custSel addSld delSld modSld">
      <pc:chgData name="Tinne Van Echelpoel" userId="46798032-b7e2-4f2e-95a1-1606ec8c5d9a" providerId="ADAL" clId="{4F796171-8EB0-4196-B5EC-DDA0586922C7}" dt="2021-12-10T13:05:45.839" v="44" actId="6549"/>
      <pc:docMkLst>
        <pc:docMk/>
      </pc:docMkLst>
      <pc:sldChg chg="modNotesTx">
        <pc:chgData name="Tinne Van Echelpoel" userId="46798032-b7e2-4f2e-95a1-1606ec8c5d9a" providerId="ADAL" clId="{4F796171-8EB0-4196-B5EC-DDA0586922C7}" dt="2021-12-10T13:03:52.075" v="19" actId="6549"/>
        <pc:sldMkLst>
          <pc:docMk/>
          <pc:sldMk cId="2198653785" sldId="259"/>
        </pc:sldMkLst>
      </pc:sldChg>
      <pc:sldChg chg="modNotesTx">
        <pc:chgData name="Tinne Van Echelpoel" userId="46798032-b7e2-4f2e-95a1-1606ec8c5d9a" providerId="ADAL" clId="{4F796171-8EB0-4196-B5EC-DDA0586922C7}" dt="2021-12-10T13:04:22.560" v="26" actId="6549"/>
        <pc:sldMkLst>
          <pc:docMk/>
          <pc:sldMk cId="469022683" sldId="294"/>
        </pc:sldMkLst>
      </pc:sldChg>
      <pc:sldChg chg="modNotesTx">
        <pc:chgData name="Tinne Van Echelpoel" userId="46798032-b7e2-4f2e-95a1-1606ec8c5d9a" providerId="ADAL" clId="{4F796171-8EB0-4196-B5EC-DDA0586922C7}" dt="2021-12-10T13:03:59.272" v="21" actId="6549"/>
        <pc:sldMkLst>
          <pc:docMk/>
          <pc:sldMk cId="3041799609" sldId="295"/>
        </pc:sldMkLst>
      </pc:sldChg>
      <pc:sldChg chg="modNotesTx">
        <pc:chgData name="Tinne Van Echelpoel" userId="46798032-b7e2-4f2e-95a1-1606ec8c5d9a" providerId="ADAL" clId="{4F796171-8EB0-4196-B5EC-DDA0586922C7}" dt="2021-12-10T13:04:03.535" v="22" actId="6549"/>
        <pc:sldMkLst>
          <pc:docMk/>
          <pc:sldMk cId="3871139748" sldId="296"/>
        </pc:sldMkLst>
      </pc:sldChg>
      <pc:sldChg chg="modNotesTx">
        <pc:chgData name="Tinne Van Echelpoel" userId="46798032-b7e2-4f2e-95a1-1606ec8c5d9a" providerId="ADAL" clId="{4F796171-8EB0-4196-B5EC-DDA0586922C7}" dt="2021-12-10T13:04:15.935" v="25" actId="6549"/>
        <pc:sldMkLst>
          <pc:docMk/>
          <pc:sldMk cId="2774321653" sldId="297"/>
        </pc:sldMkLst>
      </pc:sldChg>
      <pc:sldChg chg="modNotesTx">
        <pc:chgData name="Tinne Van Echelpoel" userId="46798032-b7e2-4f2e-95a1-1606ec8c5d9a" providerId="ADAL" clId="{4F796171-8EB0-4196-B5EC-DDA0586922C7}" dt="2021-12-10T13:04:28.063" v="27" actId="6549"/>
        <pc:sldMkLst>
          <pc:docMk/>
          <pc:sldMk cId="1103990309" sldId="299"/>
        </pc:sldMkLst>
      </pc:sldChg>
      <pc:sldChg chg="del">
        <pc:chgData name="Tinne Van Echelpoel" userId="46798032-b7e2-4f2e-95a1-1606ec8c5d9a" providerId="ADAL" clId="{4F796171-8EB0-4196-B5EC-DDA0586922C7}" dt="2021-12-10T13:00:22.584" v="3" actId="2696"/>
        <pc:sldMkLst>
          <pc:docMk/>
          <pc:sldMk cId="728815989" sldId="300"/>
        </pc:sldMkLst>
      </pc:sldChg>
      <pc:sldChg chg="del">
        <pc:chgData name="Tinne Van Echelpoel" userId="46798032-b7e2-4f2e-95a1-1606ec8c5d9a" providerId="ADAL" clId="{4F796171-8EB0-4196-B5EC-DDA0586922C7}" dt="2021-12-10T13:00:26.844" v="4" actId="2696"/>
        <pc:sldMkLst>
          <pc:docMk/>
          <pc:sldMk cId="3279809370" sldId="304"/>
        </pc:sldMkLst>
      </pc:sldChg>
      <pc:sldChg chg="modNotesTx">
        <pc:chgData name="Tinne Van Echelpoel" userId="46798032-b7e2-4f2e-95a1-1606ec8c5d9a" providerId="ADAL" clId="{4F796171-8EB0-4196-B5EC-DDA0586922C7}" dt="2021-12-10T13:04:37.832" v="29" actId="6549"/>
        <pc:sldMkLst>
          <pc:docMk/>
          <pc:sldMk cId="3838161498" sldId="305"/>
        </pc:sldMkLst>
      </pc:sldChg>
      <pc:sldChg chg="delCm modNotesTx">
        <pc:chgData name="Tinne Van Echelpoel" userId="46798032-b7e2-4f2e-95a1-1606ec8c5d9a" providerId="ADAL" clId="{4F796171-8EB0-4196-B5EC-DDA0586922C7}" dt="2021-12-10T13:05:45.839" v="44" actId="6549"/>
        <pc:sldMkLst>
          <pc:docMk/>
          <pc:sldMk cId="132648023" sldId="306"/>
        </pc:sldMkLst>
      </pc:sldChg>
      <pc:sldChg chg="delCm">
        <pc:chgData name="Tinne Van Echelpoel" userId="46798032-b7e2-4f2e-95a1-1606ec8c5d9a" providerId="ADAL" clId="{4F796171-8EB0-4196-B5EC-DDA0586922C7}" dt="2021-12-10T13:00:37.958" v="6"/>
        <pc:sldMkLst>
          <pc:docMk/>
          <pc:sldMk cId="2181734414" sldId="307"/>
        </pc:sldMkLst>
      </pc:sldChg>
      <pc:sldChg chg="del">
        <pc:chgData name="Tinne Van Echelpoel" userId="46798032-b7e2-4f2e-95a1-1606ec8c5d9a" providerId="ADAL" clId="{4F796171-8EB0-4196-B5EC-DDA0586922C7}" dt="2021-12-10T13:02:48.932" v="9" actId="2696"/>
        <pc:sldMkLst>
          <pc:docMk/>
          <pc:sldMk cId="1343652612" sldId="308"/>
        </pc:sldMkLst>
      </pc:sldChg>
      <pc:sldChg chg="del">
        <pc:chgData name="Tinne Van Echelpoel" userId="46798032-b7e2-4f2e-95a1-1606ec8c5d9a" providerId="ADAL" clId="{4F796171-8EB0-4196-B5EC-DDA0586922C7}" dt="2021-12-10T13:00:17.872" v="2" actId="2696"/>
        <pc:sldMkLst>
          <pc:docMk/>
          <pc:sldMk cId="857628474" sldId="309"/>
        </pc:sldMkLst>
      </pc:sldChg>
      <pc:sldChg chg="modNotesTx">
        <pc:chgData name="Tinne Van Echelpoel" userId="46798032-b7e2-4f2e-95a1-1606ec8c5d9a" providerId="ADAL" clId="{4F796171-8EB0-4196-B5EC-DDA0586922C7}" dt="2021-12-10T13:04:45.649" v="32" actId="6549"/>
        <pc:sldMkLst>
          <pc:docMk/>
          <pc:sldMk cId="631222947" sldId="319"/>
        </pc:sldMkLst>
      </pc:sldChg>
      <pc:sldChg chg="modNotesTx">
        <pc:chgData name="Tinne Van Echelpoel" userId="46798032-b7e2-4f2e-95a1-1606ec8c5d9a" providerId="ADAL" clId="{4F796171-8EB0-4196-B5EC-DDA0586922C7}" dt="2021-12-10T13:05:02.897" v="35" actId="6549"/>
        <pc:sldMkLst>
          <pc:docMk/>
          <pc:sldMk cId="267349466" sldId="327"/>
        </pc:sldMkLst>
      </pc:sldChg>
      <pc:sldChg chg="modNotesTx">
        <pc:chgData name="Tinne Van Echelpoel" userId="46798032-b7e2-4f2e-95a1-1606ec8c5d9a" providerId="ADAL" clId="{4F796171-8EB0-4196-B5EC-DDA0586922C7}" dt="2021-12-10T13:05:09.505" v="36" actId="6549"/>
        <pc:sldMkLst>
          <pc:docMk/>
          <pc:sldMk cId="266963004" sldId="328"/>
        </pc:sldMkLst>
      </pc:sldChg>
      <pc:sldChg chg="modNotesTx">
        <pc:chgData name="Tinne Van Echelpoel" userId="46798032-b7e2-4f2e-95a1-1606ec8c5d9a" providerId="ADAL" clId="{4F796171-8EB0-4196-B5EC-DDA0586922C7}" dt="2021-12-10T13:04:59.184" v="34" actId="6549"/>
        <pc:sldMkLst>
          <pc:docMk/>
          <pc:sldMk cId="3978133505" sldId="329"/>
        </pc:sldMkLst>
      </pc:sldChg>
      <pc:sldChg chg="addCm delCm">
        <pc:chgData name="Tinne Van Echelpoel" userId="46798032-b7e2-4f2e-95a1-1606ec8c5d9a" providerId="ADAL" clId="{4F796171-8EB0-4196-B5EC-DDA0586922C7}" dt="2021-12-10T13:04:52.868" v="33"/>
        <pc:sldMkLst>
          <pc:docMk/>
          <pc:sldMk cId="82457596" sldId="330"/>
        </pc:sldMkLst>
      </pc:sldChg>
      <pc:sldChg chg="modNotesTx">
        <pc:chgData name="Tinne Van Echelpoel" userId="46798032-b7e2-4f2e-95a1-1606ec8c5d9a" providerId="ADAL" clId="{4F796171-8EB0-4196-B5EC-DDA0586922C7}" dt="2021-12-10T13:04:11.183" v="24" actId="6549"/>
        <pc:sldMkLst>
          <pc:docMk/>
          <pc:sldMk cId="40137540" sldId="331"/>
        </pc:sldMkLst>
      </pc:sldChg>
      <pc:sldChg chg="add del">
        <pc:chgData name="Tinne Van Echelpoel" userId="46798032-b7e2-4f2e-95a1-1606ec8c5d9a" providerId="ADAL" clId="{4F796171-8EB0-4196-B5EC-DDA0586922C7}" dt="2021-12-10T13:03:35.982" v="17" actId="47"/>
        <pc:sldMkLst>
          <pc:docMk/>
          <pc:sldMk cId="1479882067" sldId="333"/>
        </pc:sldMkLst>
      </pc:sldChg>
      <pc:sldChg chg="modNotesTx">
        <pc:chgData name="Tinne Van Echelpoel" userId="46798032-b7e2-4f2e-95a1-1606ec8c5d9a" providerId="ADAL" clId="{4F796171-8EB0-4196-B5EC-DDA0586922C7}" dt="2021-12-10T13:03:52.847" v="20" actId="6549"/>
        <pc:sldMkLst>
          <pc:docMk/>
          <pc:sldMk cId="1303983493" sldId="334"/>
        </pc:sldMkLst>
      </pc:sldChg>
      <pc:sldChg chg="modNotesTx">
        <pc:chgData name="Tinne Van Echelpoel" userId="46798032-b7e2-4f2e-95a1-1606ec8c5d9a" providerId="ADAL" clId="{4F796171-8EB0-4196-B5EC-DDA0586922C7}" dt="2021-12-10T13:04:07.191" v="23" actId="6549"/>
        <pc:sldMkLst>
          <pc:docMk/>
          <pc:sldMk cId="1182632904" sldId="335"/>
        </pc:sldMkLst>
      </pc:sldChg>
      <pc:sldChg chg="modNotesTx">
        <pc:chgData name="Tinne Van Echelpoel" userId="46798032-b7e2-4f2e-95a1-1606ec8c5d9a" providerId="ADAL" clId="{4F796171-8EB0-4196-B5EC-DDA0586922C7}" dt="2021-12-10T13:05:22.391" v="39" actId="6549"/>
        <pc:sldMkLst>
          <pc:docMk/>
          <pc:sldMk cId="1816921187" sldId="337"/>
        </pc:sldMkLst>
      </pc:sldChg>
      <pc:sldChg chg="del">
        <pc:chgData name="Tinne Van Echelpoel" userId="46798032-b7e2-4f2e-95a1-1606ec8c5d9a" providerId="ADAL" clId="{4F796171-8EB0-4196-B5EC-DDA0586922C7}" dt="2021-12-10T13:00:13.119" v="1" actId="2696"/>
        <pc:sldMkLst>
          <pc:docMk/>
          <pc:sldMk cId="1534817851" sldId="339"/>
        </pc:sldMkLst>
      </pc:sldChg>
      <pc:sldChg chg="del">
        <pc:chgData name="Tinne Van Echelpoel" userId="46798032-b7e2-4f2e-95a1-1606ec8c5d9a" providerId="ADAL" clId="{4F796171-8EB0-4196-B5EC-DDA0586922C7}" dt="2021-12-10T13:03:10.250" v="12" actId="2696"/>
        <pc:sldMkLst>
          <pc:docMk/>
          <pc:sldMk cId="3179933708" sldId="340"/>
        </pc:sldMkLst>
      </pc:sldChg>
      <pc:sldChg chg="modNotesTx">
        <pc:chgData name="Tinne Van Echelpoel" userId="46798032-b7e2-4f2e-95a1-1606ec8c5d9a" providerId="ADAL" clId="{4F796171-8EB0-4196-B5EC-DDA0586922C7}" dt="2021-12-10T13:05:27.016" v="40" actId="6549"/>
        <pc:sldMkLst>
          <pc:docMk/>
          <pc:sldMk cId="2452826888" sldId="343"/>
        </pc:sldMkLst>
      </pc:sldChg>
      <pc:sldChg chg="modNotesTx">
        <pc:chgData name="Tinne Van Echelpoel" userId="46798032-b7e2-4f2e-95a1-1606ec8c5d9a" providerId="ADAL" clId="{4F796171-8EB0-4196-B5EC-DDA0586922C7}" dt="2021-12-10T13:05:13.610" v="37" actId="6549"/>
        <pc:sldMkLst>
          <pc:docMk/>
          <pc:sldMk cId="4261432903" sldId="345"/>
        </pc:sldMkLst>
      </pc:sldChg>
      <pc:sldChg chg="modNotesTx">
        <pc:chgData name="Tinne Van Echelpoel" userId="46798032-b7e2-4f2e-95a1-1606ec8c5d9a" providerId="ADAL" clId="{4F796171-8EB0-4196-B5EC-DDA0586922C7}" dt="2021-12-10T13:05:17.457" v="38" actId="6549"/>
        <pc:sldMkLst>
          <pc:docMk/>
          <pc:sldMk cId="1576343287" sldId="346"/>
        </pc:sldMkLst>
      </pc:sldChg>
      <pc:sldChg chg="delCm">
        <pc:chgData name="Tinne Van Echelpoel" userId="46798032-b7e2-4f2e-95a1-1606ec8c5d9a" providerId="ADAL" clId="{4F796171-8EB0-4196-B5EC-DDA0586922C7}" dt="2021-12-10T13:02:58.238" v="11"/>
        <pc:sldMkLst>
          <pc:docMk/>
          <pc:sldMk cId="3409138141" sldId="347"/>
        </pc:sldMkLst>
      </pc:sldChg>
      <pc:sldChg chg="del">
        <pc:chgData name="Tinne Van Echelpoel" userId="46798032-b7e2-4f2e-95a1-1606ec8c5d9a" providerId="ADAL" clId="{4F796171-8EB0-4196-B5EC-DDA0586922C7}" dt="2021-12-10T13:00:30.909" v="5" actId="2696"/>
        <pc:sldMkLst>
          <pc:docMk/>
          <pc:sldMk cId="271438718" sldId="349"/>
        </pc:sldMkLst>
      </pc:sldChg>
      <pc:sldChg chg="del">
        <pc:chgData name="Tinne Van Echelpoel" userId="46798032-b7e2-4f2e-95a1-1606ec8c5d9a" providerId="ADAL" clId="{4F796171-8EB0-4196-B5EC-DDA0586922C7}" dt="2021-12-10T13:00:08.895" v="0" actId="2696"/>
        <pc:sldMkLst>
          <pc:docMk/>
          <pc:sldMk cId="2299696412" sldId="351"/>
        </pc:sldMkLst>
      </pc:sldChg>
      <pc:sldChg chg="modNotesTx">
        <pc:chgData name="Tinne Van Echelpoel" userId="46798032-b7e2-4f2e-95a1-1606ec8c5d9a" providerId="ADAL" clId="{4F796171-8EB0-4196-B5EC-DDA0586922C7}" dt="2021-12-10T13:05:44.888" v="43" actId="6549"/>
        <pc:sldMkLst>
          <pc:docMk/>
          <pc:sldMk cId="205983712" sldId="353"/>
        </pc:sldMkLst>
      </pc:sldChg>
      <pc:sldChg chg="del">
        <pc:chgData name="Tinne Van Echelpoel" userId="46798032-b7e2-4f2e-95a1-1606ec8c5d9a" providerId="ADAL" clId="{4F796171-8EB0-4196-B5EC-DDA0586922C7}" dt="2021-12-10T13:02:52.641" v="10" actId="2696"/>
        <pc:sldMkLst>
          <pc:docMk/>
          <pc:sldMk cId="2366623417" sldId="354"/>
        </pc:sldMkLst>
      </pc:sldChg>
      <pc:sldChg chg="modNotesTx">
        <pc:chgData name="Tinne Van Echelpoel" userId="46798032-b7e2-4f2e-95a1-1606ec8c5d9a" providerId="ADAL" clId="{4F796171-8EB0-4196-B5EC-DDA0586922C7}" dt="2021-12-10T13:05:33.537" v="41" actId="6549"/>
        <pc:sldMkLst>
          <pc:docMk/>
          <pc:sldMk cId="1394637161" sldId="355"/>
        </pc:sldMkLst>
      </pc:sldChg>
      <pc:sldChg chg="del">
        <pc:chgData name="Tinne Van Echelpoel" userId="46798032-b7e2-4f2e-95a1-1606ec8c5d9a" providerId="ADAL" clId="{4F796171-8EB0-4196-B5EC-DDA0586922C7}" dt="2021-12-10T13:00:43.284" v="7" actId="2696"/>
        <pc:sldMkLst>
          <pc:docMk/>
          <pc:sldMk cId="231839179" sldId="356"/>
        </pc:sldMkLst>
      </pc:sldChg>
      <pc:sldChg chg="modNotesTx">
        <pc:chgData name="Tinne Van Echelpoel" userId="46798032-b7e2-4f2e-95a1-1606ec8c5d9a" providerId="ADAL" clId="{4F796171-8EB0-4196-B5EC-DDA0586922C7}" dt="2021-12-10T13:04:32.311" v="28" actId="6549"/>
        <pc:sldMkLst>
          <pc:docMk/>
          <pc:sldMk cId="2339259863" sldId="357"/>
        </pc:sldMkLst>
      </pc:sldChg>
    </pc:docChg>
  </pc:docChgLst>
  <pc:docChgLst>
    <pc:chgData name="Hans Bartholomeus" userId="fdad893c-ea0f-4e18-a760-ac9a83339ccd" providerId="ADAL" clId="{16D357A6-A942-49F7-8EC7-C491CCD1C222}"/>
    <pc:docChg chg="">
      <pc:chgData name="Hans Bartholomeus" userId="fdad893c-ea0f-4e18-a760-ac9a83339ccd" providerId="ADAL" clId="{16D357A6-A942-49F7-8EC7-C491CCD1C222}" dt="2021-12-08T14:06:29.499" v="0" actId="2056"/>
      <pc:docMkLst>
        <pc:docMk/>
      </pc:docMkLst>
      <pc:sldChg chg="modCm">
        <pc:chgData name="Hans Bartholomeus" userId="fdad893c-ea0f-4e18-a760-ac9a83339ccd" providerId="ADAL" clId="{16D357A6-A942-49F7-8EC7-C491CCD1C222}" dt="2021-12-08T14:06:29.499" v="0" actId="2056"/>
        <pc:sldMkLst>
          <pc:docMk/>
          <pc:sldMk cId="132648023" sldId="306"/>
        </pc:sldMkLst>
      </pc:sldChg>
    </pc:docChg>
  </pc:docChgLst>
  <pc:docChgLst>
    <pc:chgData name="Brent Pulmans" userId="S::u0148838@thomasmore.be::8ae858ac-1a5b-43d2-9c3f-1bf2d06d427e" providerId="AD" clId="Web-{1AA1E8B2-AD54-527F-79AD-F953190DC4CF}"/>
    <pc:docChg chg="mod modSld">
      <pc:chgData name="Brent Pulmans" userId="S::u0148838@thomasmore.be::8ae858ac-1a5b-43d2-9c3f-1bf2d06d427e" providerId="AD" clId="Web-{1AA1E8B2-AD54-527F-79AD-F953190DC4CF}" dt="2021-11-30T14:13:12.896" v="28" actId="20577"/>
      <pc:docMkLst>
        <pc:docMk/>
      </pc:docMkLst>
      <pc:sldChg chg="modSp modCm">
        <pc:chgData name="Brent Pulmans" userId="S::u0148838@thomasmore.be::8ae858ac-1a5b-43d2-9c3f-1bf2d06d427e" providerId="AD" clId="Web-{1AA1E8B2-AD54-527F-79AD-F953190DC4CF}" dt="2021-11-30T13:59:42.080" v="4" actId="20577"/>
        <pc:sldMkLst>
          <pc:docMk/>
          <pc:sldMk cId="2181734414" sldId="307"/>
        </pc:sldMkLst>
        <pc:spChg chg="mod">
          <ac:chgData name="Brent Pulmans" userId="S::u0148838@thomasmore.be::8ae858ac-1a5b-43d2-9c3f-1bf2d06d427e" providerId="AD" clId="Web-{1AA1E8B2-AD54-527F-79AD-F953190DC4CF}" dt="2021-11-30T13:59:42.080" v="4" actId="20577"/>
          <ac:spMkLst>
            <pc:docMk/>
            <pc:sldMk cId="2181734414" sldId="307"/>
            <ac:spMk id="3" creationId="{B73F6437-0DC0-456D-B308-F0F375917CC9}"/>
          </ac:spMkLst>
        </pc:spChg>
      </pc:sldChg>
      <pc:sldChg chg="modSp">
        <pc:chgData name="Brent Pulmans" userId="S::u0148838@thomasmore.be::8ae858ac-1a5b-43d2-9c3f-1bf2d06d427e" providerId="AD" clId="Web-{1AA1E8B2-AD54-527F-79AD-F953190DC4CF}" dt="2021-11-30T14:13:12.896" v="28" actId="20577"/>
        <pc:sldMkLst>
          <pc:docMk/>
          <pc:sldMk cId="3409138141" sldId="347"/>
        </pc:sldMkLst>
        <pc:spChg chg="mod">
          <ac:chgData name="Brent Pulmans" userId="S::u0148838@thomasmore.be::8ae858ac-1a5b-43d2-9c3f-1bf2d06d427e" providerId="AD" clId="Web-{1AA1E8B2-AD54-527F-79AD-F953190DC4CF}" dt="2021-11-30T14:13:12.896" v="28" actId="20577"/>
          <ac:spMkLst>
            <pc:docMk/>
            <pc:sldMk cId="3409138141" sldId="347"/>
            <ac:spMk id="3" creationId="{C3EF9F83-0485-4D3C-8DC8-3153A0A7502C}"/>
          </ac:spMkLst>
        </pc:spChg>
      </pc:sldChg>
      <pc:sldChg chg="modSp addCm delCm">
        <pc:chgData name="Brent Pulmans" userId="S::u0148838@thomasmore.be::8ae858ac-1a5b-43d2-9c3f-1bf2d06d427e" providerId="AD" clId="Web-{1AA1E8B2-AD54-527F-79AD-F953190DC4CF}" dt="2021-11-30T14:12:20.004" v="26" actId="20577"/>
        <pc:sldMkLst>
          <pc:docMk/>
          <pc:sldMk cId="2366623417" sldId="354"/>
        </pc:sldMkLst>
        <pc:spChg chg="mod">
          <ac:chgData name="Brent Pulmans" userId="S::u0148838@thomasmore.be::8ae858ac-1a5b-43d2-9c3f-1bf2d06d427e" providerId="AD" clId="Web-{1AA1E8B2-AD54-527F-79AD-F953190DC4CF}" dt="2021-11-30T14:12:20.004" v="26" actId="20577"/>
          <ac:spMkLst>
            <pc:docMk/>
            <pc:sldMk cId="2366623417" sldId="354"/>
            <ac:spMk id="9" creationId="{935FB94C-544B-4F0C-83F0-D7174421F809}"/>
          </ac:spMkLst>
        </pc:spChg>
      </pc:sldChg>
    </pc:docChg>
  </pc:docChgLst>
  <pc:docChgLst>
    <pc:chgData name="Eric Pauwels" userId="3a80159d-93b9-43cb-8c4f-9fabd2a5db77" providerId="ADAL" clId="{8C319646-0BC1-4A07-90DE-110375FD8713}"/>
    <pc:docChg chg="undo custSel delSld modSld">
      <pc:chgData name="Eric Pauwels" userId="3a80159d-93b9-43cb-8c4f-9fabd2a5db77" providerId="ADAL" clId="{8C319646-0BC1-4A07-90DE-110375FD8713}" dt="2021-12-09T09:33:44.863" v="205" actId="14100"/>
      <pc:docMkLst>
        <pc:docMk/>
      </pc:docMkLst>
      <pc:sldChg chg="modSp mod">
        <pc:chgData name="Eric Pauwels" userId="3a80159d-93b9-43cb-8c4f-9fabd2a5db77" providerId="ADAL" clId="{8C319646-0BC1-4A07-90DE-110375FD8713}" dt="2021-12-05T09:41:19.553" v="9" actId="15"/>
        <pc:sldMkLst>
          <pc:docMk/>
          <pc:sldMk cId="4041091247" sldId="262"/>
        </pc:sldMkLst>
        <pc:spChg chg="mod">
          <ac:chgData name="Eric Pauwels" userId="3a80159d-93b9-43cb-8c4f-9fabd2a5db77" providerId="ADAL" clId="{8C319646-0BC1-4A07-90DE-110375FD8713}" dt="2021-12-05T09:41:19.553" v="9" actId="15"/>
          <ac:spMkLst>
            <pc:docMk/>
            <pc:sldMk cId="4041091247" sldId="262"/>
            <ac:spMk id="3" creationId="{987B0C73-052E-440A-AB93-31261E45FDBC}"/>
          </ac:spMkLst>
        </pc:spChg>
      </pc:sldChg>
      <pc:sldChg chg="modSp mod">
        <pc:chgData name="Eric Pauwels" userId="3a80159d-93b9-43cb-8c4f-9fabd2a5db77" providerId="ADAL" clId="{8C319646-0BC1-4A07-90DE-110375FD8713}" dt="2021-12-08T08:16:50.826" v="202" actId="15"/>
        <pc:sldMkLst>
          <pc:docMk/>
          <pc:sldMk cId="3041799609" sldId="295"/>
        </pc:sldMkLst>
        <pc:spChg chg="mod">
          <ac:chgData name="Eric Pauwels" userId="3a80159d-93b9-43cb-8c4f-9fabd2a5db77" providerId="ADAL" clId="{8C319646-0BC1-4A07-90DE-110375FD8713}" dt="2021-12-08T08:16:50.826" v="202" actId="15"/>
          <ac:spMkLst>
            <pc:docMk/>
            <pc:sldMk cId="3041799609" sldId="295"/>
            <ac:spMk id="3" creationId="{E03958A0-001D-4982-93A1-E7C64E96ADFE}"/>
          </ac:spMkLst>
        </pc:spChg>
      </pc:sldChg>
      <pc:sldChg chg="modSp mod">
        <pc:chgData name="Eric Pauwels" userId="3a80159d-93b9-43cb-8c4f-9fabd2a5db77" providerId="ADAL" clId="{8C319646-0BC1-4A07-90DE-110375FD8713}" dt="2021-12-05T12:04:22.075" v="37" actId="27636"/>
        <pc:sldMkLst>
          <pc:docMk/>
          <pc:sldMk cId="3871139748" sldId="296"/>
        </pc:sldMkLst>
        <pc:spChg chg="mod">
          <ac:chgData name="Eric Pauwels" userId="3a80159d-93b9-43cb-8c4f-9fabd2a5db77" providerId="ADAL" clId="{8C319646-0BC1-4A07-90DE-110375FD8713}" dt="2021-12-05T12:04:22.075" v="37" actId="27636"/>
          <ac:spMkLst>
            <pc:docMk/>
            <pc:sldMk cId="3871139748" sldId="296"/>
            <ac:spMk id="3" creationId="{91BB55D9-E85B-4478-920F-4A4A82DFF7AC}"/>
          </ac:spMkLst>
        </pc:spChg>
      </pc:sldChg>
      <pc:sldChg chg="modAnim">
        <pc:chgData name="Eric Pauwels" userId="3a80159d-93b9-43cb-8c4f-9fabd2a5db77" providerId="ADAL" clId="{8C319646-0BC1-4A07-90DE-110375FD8713}" dt="2021-12-05T12:16:42.927" v="125"/>
        <pc:sldMkLst>
          <pc:docMk/>
          <pc:sldMk cId="1103990309" sldId="299"/>
        </pc:sldMkLst>
      </pc:sldChg>
      <pc:sldChg chg="addCm">
        <pc:chgData name="Eric Pauwels" userId="3a80159d-93b9-43cb-8c4f-9fabd2a5db77" providerId="ADAL" clId="{8C319646-0BC1-4A07-90DE-110375FD8713}" dt="2021-12-05T12:27:06.340" v="178"/>
        <pc:sldMkLst>
          <pc:docMk/>
          <pc:sldMk cId="132648023" sldId="306"/>
        </pc:sldMkLst>
      </pc:sldChg>
      <pc:sldChg chg="modSp mod modCm">
        <pc:chgData name="Eric Pauwels" userId="3a80159d-93b9-43cb-8c4f-9fabd2a5db77" providerId="ADAL" clId="{8C319646-0BC1-4A07-90DE-110375FD8713}" dt="2021-12-05T12:17:37.049" v="126" actId="20577"/>
        <pc:sldMkLst>
          <pc:docMk/>
          <pc:sldMk cId="2181734414" sldId="307"/>
        </pc:sldMkLst>
        <pc:spChg chg="mod">
          <ac:chgData name="Eric Pauwels" userId="3a80159d-93b9-43cb-8c4f-9fabd2a5db77" providerId="ADAL" clId="{8C319646-0BC1-4A07-90DE-110375FD8713}" dt="2021-12-05T12:17:37.049" v="126" actId="20577"/>
          <ac:spMkLst>
            <pc:docMk/>
            <pc:sldMk cId="2181734414" sldId="307"/>
            <ac:spMk id="3" creationId="{B73F6437-0DC0-456D-B308-F0F375917CC9}"/>
          </ac:spMkLst>
        </pc:spChg>
      </pc:sldChg>
      <pc:sldChg chg="modSp mod">
        <pc:chgData name="Eric Pauwels" userId="3a80159d-93b9-43cb-8c4f-9fabd2a5db77" providerId="ADAL" clId="{8C319646-0BC1-4A07-90DE-110375FD8713}" dt="2021-12-09T09:33:44.863" v="205" actId="14100"/>
        <pc:sldMkLst>
          <pc:docMk/>
          <pc:sldMk cId="631222947" sldId="319"/>
        </pc:sldMkLst>
        <pc:picChg chg="mod">
          <ac:chgData name="Eric Pauwels" userId="3a80159d-93b9-43cb-8c4f-9fabd2a5db77" providerId="ADAL" clId="{8C319646-0BC1-4A07-90DE-110375FD8713}" dt="2021-12-09T09:33:44.863" v="205" actId="14100"/>
          <ac:picMkLst>
            <pc:docMk/>
            <pc:sldMk cId="631222947" sldId="319"/>
            <ac:picMk id="11" creationId="{A752069C-0CF5-45A4-B8C8-1E57FBD8E093}"/>
          </ac:picMkLst>
        </pc:picChg>
      </pc:sldChg>
      <pc:sldChg chg="addCm">
        <pc:chgData name="Eric Pauwels" userId="3a80159d-93b9-43cb-8c4f-9fabd2a5db77" providerId="ADAL" clId="{8C319646-0BC1-4A07-90DE-110375FD8713}" dt="2021-12-05T12:39:44.043" v="180"/>
        <pc:sldMkLst>
          <pc:docMk/>
          <pc:sldMk cId="82457596" sldId="330"/>
        </pc:sldMkLst>
      </pc:sldChg>
      <pc:sldChg chg="modSp mod">
        <pc:chgData name="Eric Pauwels" userId="3a80159d-93b9-43cb-8c4f-9fabd2a5db77" providerId="ADAL" clId="{8C319646-0BC1-4A07-90DE-110375FD8713}" dt="2021-12-05T12:10:20.455" v="123" actId="20577"/>
        <pc:sldMkLst>
          <pc:docMk/>
          <pc:sldMk cId="40137540" sldId="331"/>
        </pc:sldMkLst>
        <pc:spChg chg="mod">
          <ac:chgData name="Eric Pauwels" userId="3a80159d-93b9-43cb-8c4f-9fabd2a5db77" providerId="ADAL" clId="{8C319646-0BC1-4A07-90DE-110375FD8713}" dt="2021-12-05T12:10:20.455" v="123" actId="20577"/>
          <ac:spMkLst>
            <pc:docMk/>
            <pc:sldMk cId="40137540" sldId="331"/>
            <ac:spMk id="3" creationId="{DA61C16A-00BF-489E-B1B8-5793153D54FA}"/>
          </ac:spMkLst>
        </pc:spChg>
      </pc:sldChg>
      <pc:sldChg chg="modSp mod">
        <pc:chgData name="Eric Pauwels" userId="3a80159d-93b9-43cb-8c4f-9fabd2a5db77" providerId="ADAL" clId="{8C319646-0BC1-4A07-90DE-110375FD8713}" dt="2021-12-05T09:44:25.869" v="33" actId="20577"/>
        <pc:sldMkLst>
          <pc:docMk/>
          <pc:sldMk cId="1303983493" sldId="334"/>
        </pc:sldMkLst>
        <pc:spChg chg="mod">
          <ac:chgData name="Eric Pauwels" userId="3a80159d-93b9-43cb-8c4f-9fabd2a5db77" providerId="ADAL" clId="{8C319646-0BC1-4A07-90DE-110375FD8713}" dt="2021-12-05T09:44:25.869" v="33" actId="20577"/>
          <ac:spMkLst>
            <pc:docMk/>
            <pc:sldMk cId="1303983493" sldId="334"/>
            <ac:spMk id="3" creationId="{AB2FAC6D-3EAB-42A7-8D34-334B64BF2D77}"/>
          </ac:spMkLst>
        </pc:spChg>
      </pc:sldChg>
      <pc:sldChg chg="modSp mod">
        <pc:chgData name="Eric Pauwels" userId="3a80159d-93b9-43cb-8c4f-9fabd2a5db77" providerId="ADAL" clId="{8C319646-0BC1-4A07-90DE-110375FD8713}" dt="2021-12-08T08:17:25.426" v="203" actId="14100"/>
        <pc:sldMkLst>
          <pc:docMk/>
          <pc:sldMk cId="1182632904" sldId="335"/>
        </pc:sldMkLst>
        <pc:spChg chg="mod">
          <ac:chgData name="Eric Pauwels" userId="3a80159d-93b9-43cb-8c4f-9fabd2a5db77" providerId="ADAL" clId="{8C319646-0BC1-4A07-90DE-110375FD8713}" dt="2021-12-08T08:17:25.426" v="203" actId="14100"/>
          <ac:spMkLst>
            <pc:docMk/>
            <pc:sldMk cId="1182632904" sldId="335"/>
            <ac:spMk id="3" creationId="{43C548CD-4B52-4B50-A98F-B2A2D3E7BFB9}"/>
          </ac:spMkLst>
        </pc:spChg>
        <pc:spChg chg="mod">
          <ac:chgData name="Eric Pauwels" userId="3a80159d-93b9-43cb-8c4f-9fabd2a5db77" providerId="ADAL" clId="{8C319646-0BC1-4A07-90DE-110375FD8713}" dt="2021-12-05T12:08:03.118" v="91" actId="403"/>
          <ac:spMkLst>
            <pc:docMk/>
            <pc:sldMk cId="1182632904" sldId="335"/>
            <ac:spMk id="7" creationId="{FCB43C3C-714F-484C-8A13-DA2683A8B748}"/>
          </ac:spMkLst>
        </pc:spChg>
      </pc:sldChg>
      <pc:sldChg chg="addCm">
        <pc:chgData name="Eric Pauwels" userId="3a80159d-93b9-43cb-8c4f-9fabd2a5db77" providerId="ADAL" clId="{8C319646-0BC1-4A07-90DE-110375FD8713}" dt="2021-12-05T12:32:12.179" v="179"/>
        <pc:sldMkLst>
          <pc:docMk/>
          <pc:sldMk cId="3409138141" sldId="347"/>
        </pc:sldMkLst>
      </pc:sldChg>
      <pc:sldChg chg="addSp delSp modSp mod modAnim">
        <pc:chgData name="Eric Pauwels" userId="3a80159d-93b9-43cb-8c4f-9fabd2a5db77" providerId="ADAL" clId="{8C319646-0BC1-4A07-90DE-110375FD8713}" dt="2021-12-05T12:22:59.531" v="177"/>
        <pc:sldMkLst>
          <pc:docMk/>
          <pc:sldMk cId="271438718" sldId="349"/>
        </pc:sldMkLst>
        <pc:spChg chg="add mod">
          <ac:chgData name="Eric Pauwels" userId="3a80159d-93b9-43cb-8c4f-9fabd2a5db77" providerId="ADAL" clId="{8C319646-0BC1-4A07-90DE-110375FD8713}" dt="2021-12-05T12:20:24.438" v="146" actId="1036"/>
          <ac:spMkLst>
            <pc:docMk/>
            <pc:sldMk cId="271438718" sldId="349"/>
            <ac:spMk id="6" creationId="{6647B7A4-3962-4128-ABAE-86DA3CF8D20E}"/>
          </ac:spMkLst>
        </pc:spChg>
        <pc:spChg chg="add del mod">
          <ac:chgData name="Eric Pauwels" userId="3a80159d-93b9-43cb-8c4f-9fabd2a5db77" providerId="ADAL" clId="{8C319646-0BC1-4A07-90DE-110375FD8713}" dt="2021-12-05T12:20:01.157" v="134" actId="478"/>
          <ac:spMkLst>
            <pc:docMk/>
            <pc:sldMk cId="271438718" sldId="349"/>
            <ac:spMk id="10" creationId="{D5D7FD84-FEEB-420E-BC2C-F32A64DB199C}"/>
          </ac:spMkLst>
        </pc:spChg>
        <pc:spChg chg="add del mod">
          <ac:chgData name="Eric Pauwels" userId="3a80159d-93b9-43cb-8c4f-9fabd2a5db77" providerId="ADAL" clId="{8C319646-0BC1-4A07-90DE-110375FD8713}" dt="2021-12-05T12:20:03.368" v="135" actId="478"/>
          <ac:spMkLst>
            <pc:docMk/>
            <pc:sldMk cId="271438718" sldId="349"/>
            <ac:spMk id="11" creationId="{246F2783-1F19-49D6-82E8-47386E15C7AC}"/>
          </ac:spMkLst>
        </pc:spChg>
        <pc:spChg chg="add mod">
          <ac:chgData name="Eric Pauwels" userId="3a80159d-93b9-43cb-8c4f-9fabd2a5db77" providerId="ADAL" clId="{8C319646-0BC1-4A07-90DE-110375FD8713}" dt="2021-12-05T12:20:55.036" v="162" actId="1035"/>
          <ac:spMkLst>
            <pc:docMk/>
            <pc:sldMk cId="271438718" sldId="349"/>
            <ac:spMk id="12" creationId="{9273F74A-CA58-42D0-A103-87D6C23C8189}"/>
          </ac:spMkLst>
        </pc:spChg>
        <pc:spChg chg="add mod">
          <ac:chgData name="Eric Pauwels" userId="3a80159d-93b9-43cb-8c4f-9fabd2a5db77" providerId="ADAL" clId="{8C319646-0BC1-4A07-90DE-110375FD8713}" dt="2021-12-05T12:20:47.177" v="157" actId="1035"/>
          <ac:spMkLst>
            <pc:docMk/>
            <pc:sldMk cId="271438718" sldId="349"/>
            <ac:spMk id="13" creationId="{69E41B5E-B5F7-42AA-B1F4-077EC1E1D3CB}"/>
          </ac:spMkLst>
        </pc:spChg>
        <pc:spChg chg="add mod">
          <ac:chgData name="Eric Pauwels" userId="3a80159d-93b9-43cb-8c4f-9fabd2a5db77" providerId="ADAL" clId="{8C319646-0BC1-4A07-90DE-110375FD8713}" dt="2021-12-05T12:21:41.591" v="167" actId="1076"/>
          <ac:spMkLst>
            <pc:docMk/>
            <pc:sldMk cId="271438718" sldId="349"/>
            <ac:spMk id="14" creationId="{FA6BFD74-5A9A-42B1-A7DE-778DE4B41AE2}"/>
          </ac:spMkLst>
        </pc:spChg>
        <pc:spChg chg="add mod">
          <ac:chgData name="Eric Pauwels" userId="3a80159d-93b9-43cb-8c4f-9fabd2a5db77" providerId="ADAL" clId="{8C319646-0BC1-4A07-90DE-110375FD8713}" dt="2021-12-05T12:22:54.596" v="176" actId="14100"/>
          <ac:spMkLst>
            <pc:docMk/>
            <pc:sldMk cId="271438718" sldId="349"/>
            <ac:spMk id="15" creationId="{1903AB47-2EBC-4518-A850-8027162CF54C}"/>
          </ac:spMkLst>
        </pc:spChg>
      </pc:sldChg>
      <pc:sldChg chg="del">
        <pc:chgData name="Eric Pauwels" userId="3a80159d-93b9-43cb-8c4f-9fabd2a5db77" providerId="ADAL" clId="{8C319646-0BC1-4A07-90DE-110375FD8713}" dt="2021-12-05T12:16:33.614" v="124" actId="47"/>
        <pc:sldMkLst>
          <pc:docMk/>
          <pc:sldMk cId="60746064" sldId="352"/>
        </pc:sldMkLst>
      </pc:sldChg>
    </pc:docChg>
  </pc:docChgLst>
  <pc:docChgLst>
    <pc:chgData name="Eric Pauwels" userId="S::u0068437@thomasmore.be::3a80159d-93b9-43cb-8c4f-9fabd2a5db77" providerId="AD" clId="Web-{0709CAE4-FF62-174B-2515-B5853F68D081}"/>
    <pc:docChg chg="modSld">
      <pc:chgData name="Eric Pauwels" userId="S::u0068437@thomasmore.be::3a80159d-93b9-43cb-8c4f-9fabd2a5db77" providerId="AD" clId="Web-{0709CAE4-FF62-174B-2515-B5853F68D081}" dt="2021-12-07T17:05:58.096" v="2" actId="1076"/>
      <pc:docMkLst>
        <pc:docMk/>
      </pc:docMkLst>
      <pc:sldChg chg="modSp">
        <pc:chgData name="Eric Pauwels" userId="S::u0068437@thomasmore.be::3a80159d-93b9-43cb-8c4f-9fabd2a5db77" providerId="AD" clId="Web-{0709CAE4-FF62-174B-2515-B5853F68D081}" dt="2021-12-07T17:05:58.096" v="2" actId="1076"/>
        <pc:sldMkLst>
          <pc:docMk/>
          <pc:sldMk cId="132648023" sldId="306"/>
        </pc:sldMkLst>
        <pc:picChg chg="mod">
          <ac:chgData name="Eric Pauwels" userId="S::u0068437@thomasmore.be::3a80159d-93b9-43cb-8c4f-9fabd2a5db77" providerId="AD" clId="Web-{0709CAE4-FF62-174B-2515-B5853F68D081}" dt="2021-12-07T17:05:58.096" v="2" actId="1076"/>
          <ac:picMkLst>
            <pc:docMk/>
            <pc:sldMk cId="132648023" sldId="306"/>
            <ac:picMk id="12" creationId="{E3D5A80B-113F-4B73-9DA3-F0FE080F788E}"/>
          </ac:picMkLst>
        </pc:picChg>
      </pc:sldChg>
    </pc:docChg>
  </pc:docChgLst>
  <pc:docChgLst>
    <pc:chgData name="Dirk Mervis" userId="197c8981-22eb-4dca-b603-0aa0f7d3451e" providerId="ADAL" clId="{27BCF2ED-4594-4D42-B3A7-1D13ED281C9D}"/>
    <pc:docChg chg="undo custSel addSld delSld modSld">
      <pc:chgData name="Dirk Mervis" userId="197c8981-22eb-4dca-b603-0aa0f7d3451e" providerId="ADAL" clId="{27BCF2ED-4594-4D42-B3A7-1D13ED281C9D}" dt="2021-11-24T17:05:57.877" v="178"/>
      <pc:docMkLst>
        <pc:docMk/>
      </pc:docMkLst>
      <pc:sldChg chg="delSp modSp mod">
        <pc:chgData name="Dirk Mervis" userId="197c8981-22eb-4dca-b603-0aa0f7d3451e" providerId="ADAL" clId="{27BCF2ED-4594-4D42-B3A7-1D13ED281C9D}" dt="2021-11-24T16:41:02.680" v="34" actId="20577"/>
        <pc:sldMkLst>
          <pc:docMk/>
          <pc:sldMk cId="2718411288" sldId="257"/>
        </pc:sldMkLst>
        <pc:spChg chg="mod">
          <ac:chgData name="Dirk Mervis" userId="197c8981-22eb-4dca-b603-0aa0f7d3451e" providerId="ADAL" clId="{27BCF2ED-4594-4D42-B3A7-1D13ED281C9D}" dt="2021-11-24T16:41:02.680" v="34" actId="20577"/>
          <ac:spMkLst>
            <pc:docMk/>
            <pc:sldMk cId="2718411288" sldId="257"/>
            <ac:spMk id="9" creationId="{228878C4-D119-4D01-9459-99B1E99003D0}"/>
          </ac:spMkLst>
        </pc:spChg>
        <pc:picChg chg="mod">
          <ac:chgData name="Dirk Mervis" userId="197c8981-22eb-4dca-b603-0aa0f7d3451e" providerId="ADAL" clId="{27BCF2ED-4594-4D42-B3A7-1D13ED281C9D}" dt="2021-11-24T16:40:59.645" v="33" actId="1076"/>
          <ac:picMkLst>
            <pc:docMk/>
            <pc:sldMk cId="2718411288" sldId="257"/>
            <ac:picMk id="5" creationId="{08436FF7-5FEB-4BED-847F-DF6E5FF29B13}"/>
          </ac:picMkLst>
        </pc:picChg>
        <pc:picChg chg="del">
          <ac:chgData name="Dirk Mervis" userId="197c8981-22eb-4dca-b603-0aa0f7d3451e" providerId="ADAL" clId="{27BCF2ED-4594-4D42-B3A7-1D13ED281C9D}" dt="2021-11-24T16:40:57.279" v="32" actId="478"/>
          <ac:picMkLst>
            <pc:docMk/>
            <pc:sldMk cId="2718411288" sldId="257"/>
            <ac:picMk id="6" creationId="{B71102DF-3FC4-4683-8EBB-5D0CE0FF634B}"/>
          </ac:picMkLst>
        </pc:picChg>
      </pc:sldChg>
      <pc:sldChg chg="mod modShow">
        <pc:chgData name="Dirk Mervis" userId="197c8981-22eb-4dca-b603-0aa0f7d3451e" providerId="ADAL" clId="{27BCF2ED-4594-4D42-B3A7-1D13ED281C9D}" dt="2021-11-24T16:42:17" v="40" actId="729"/>
        <pc:sldMkLst>
          <pc:docMk/>
          <pc:sldMk cId="1701404281" sldId="258"/>
        </pc:sldMkLst>
      </pc:sldChg>
      <pc:sldChg chg="mod modShow">
        <pc:chgData name="Dirk Mervis" userId="197c8981-22eb-4dca-b603-0aa0f7d3451e" providerId="ADAL" clId="{27BCF2ED-4594-4D42-B3A7-1D13ED281C9D}" dt="2021-11-24T16:41:16.301" v="35" actId="729"/>
        <pc:sldMkLst>
          <pc:docMk/>
          <pc:sldMk cId="2198653785" sldId="259"/>
        </pc:sldMkLst>
      </pc:sldChg>
      <pc:sldChg chg="mod modShow">
        <pc:chgData name="Dirk Mervis" userId="197c8981-22eb-4dca-b603-0aa0f7d3451e" providerId="ADAL" clId="{27BCF2ED-4594-4D42-B3A7-1D13ED281C9D}" dt="2021-11-24T16:41:26.988" v="37" actId="729"/>
        <pc:sldMkLst>
          <pc:docMk/>
          <pc:sldMk cId="2781042459" sldId="261"/>
        </pc:sldMkLst>
      </pc:sldChg>
      <pc:sldChg chg="mod modShow">
        <pc:chgData name="Dirk Mervis" userId="197c8981-22eb-4dca-b603-0aa0f7d3451e" providerId="ADAL" clId="{27BCF2ED-4594-4D42-B3A7-1D13ED281C9D}" dt="2021-11-24T16:41:30.317" v="38" actId="729"/>
        <pc:sldMkLst>
          <pc:docMk/>
          <pc:sldMk cId="4041091247" sldId="262"/>
        </pc:sldMkLst>
      </pc:sldChg>
      <pc:sldChg chg="del">
        <pc:chgData name="Dirk Mervis" userId="197c8981-22eb-4dca-b603-0aa0f7d3451e" providerId="ADAL" clId="{27BCF2ED-4594-4D42-B3A7-1D13ED281C9D}" dt="2021-11-24T15:14:01.374" v="18" actId="47"/>
        <pc:sldMkLst>
          <pc:docMk/>
          <pc:sldMk cId="269587781" sldId="276"/>
        </pc:sldMkLst>
      </pc:sldChg>
      <pc:sldChg chg="del">
        <pc:chgData name="Dirk Mervis" userId="197c8981-22eb-4dca-b603-0aa0f7d3451e" providerId="ADAL" clId="{27BCF2ED-4594-4D42-B3A7-1D13ED281C9D}" dt="2021-11-24T16:46:14.700" v="64" actId="47"/>
        <pc:sldMkLst>
          <pc:docMk/>
          <pc:sldMk cId="469022683" sldId="294"/>
        </pc:sldMkLst>
      </pc:sldChg>
      <pc:sldChg chg="mod modShow">
        <pc:chgData name="Dirk Mervis" userId="197c8981-22eb-4dca-b603-0aa0f7d3451e" providerId="ADAL" clId="{27BCF2ED-4594-4D42-B3A7-1D13ED281C9D}" dt="2021-11-24T16:42:24.143" v="41" actId="729"/>
        <pc:sldMkLst>
          <pc:docMk/>
          <pc:sldMk cId="3041799609" sldId="295"/>
        </pc:sldMkLst>
      </pc:sldChg>
      <pc:sldChg chg="mod modShow">
        <pc:chgData name="Dirk Mervis" userId="197c8981-22eb-4dca-b603-0aa0f7d3451e" providerId="ADAL" clId="{27BCF2ED-4594-4D42-B3A7-1D13ED281C9D}" dt="2021-11-24T16:42:39.119" v="42" actId="729"/>
        <pc:sldMkLst>
          <pc:docMk/>
          <pc:sldMk cId="3871139748" sldId="296"/>
        </pc:sldMkLst>
      </pc:sldChg>
      <pc:sldChg chg="mod modShow">
        <pc:chgData name="Dirk Mervis" userId="197c8981-22eb-4dca-b603-0aa0f7d3451e" providerId="ADAL" clId="{27BCF2ED-4594-4D42-B3A7-1D13ED281C9D}" dt="2021-11-24T16:43:42.531" v="46" actId="729"/>
        <pc:sldMkLst>
          <pc:docMk/>
          <pc:sldMk cId="2774321653" sldId="297"/>
        </pc:sldMkLst>
      </pc:sldChg>
      <pc:sldChg chg="del">
        <pc:chgData name="Dirk Mervis" userId="197c8981-22eb-4dca-b603-0aa0f7d3451e" providerId="ADAL" clId="{27BCF2ED-4594-4D42-B3A7-1D13ED281C9D}" dt="2021-11-24T16:45:01.720" v="55" actId="47"/>
        <pc:sldMkLst>
          <pc:docMk/>
          <pc:sldMk cId="527597929" sldId="298"/>
        </pc:sldMkLst>
      </pc:sldChg>
      <pc:sldChg chg="del mod modShow">
        <pc:chgData name="Dirk Mervis" userId="197c8981-22eb-4dca-b603-0aa0f7d3451e" providerId="ADAL" clId="{27BCF2ED-4594-4D42-B3A7-1D13ED281C9D}" dt="2021-11-24T16:45:20.258" v="63" actId="47"/>
        <pc:sldMkLst>
          <pc:docMk/>
          <pc:sldMk cId="1103990309" sldId="299"/>
        </pc:sldMkLst>
      </pc:sldChg>
      <pc:sldChg chg="del mod modShow">
        <pc:chgData name="Dirk Mervis" userId="197c8981-22eb-4dca-b603-0aa0f7d3451e" providerId="ADAL" clId="{27BCF2ED-4594-4D42-B3A7-1D13ED281C9D}" dt="2021-11-24T16:45:19.044" v="62" actId="47"/>
        <pc:sldMkLst>
          <pc:docMk/>
          <pc:sldMk cId="728815989" sldId="300"/>
        </pc:sldMkLst>
      </pc:sldChg>
      <pc:sldChg chg="del mod modShow">
        <pc:chgData name="Dirk Mervis" userId="197c8981-22eb-4dca-b603-0aa0f7d3451e" providerId="ADAL" clId="{27BCF2ED-4594-4D42-B3A7-1D13ED281C9D}" dt="2021-11-24T16:45:15.717" v="60" actId="47"/>
        <pc:sldMkLst>
          <pc:docMk/>
          <pc:sldMk cId="1903542053" sldId="301"/>
        </pc:sldMkLst>
      </pc:sldChg>
      <pc:sldChg chg="del mod modShow">
        <pc:chgData name="Dirk Mervis" userId="197c8981-22eb-4dca-b603-0aa0f7d3451e" providerId="ADAL" clId="{27BCF2ED-4594-4D42-B3A7-1D13ED281C9D}" dt="2021-11-24T16:45:17.376" v="61" actId="47"/>
        <pc:sldMkLst>
          <pc:docMk/>
          <pc:sldMk cId="3279809370" sldId="304"/>
        </pc:sldMkLst>
      </pc:sldChg>
      <pc:sldChg chg="del mod modShow">
        <pc:chgData name="Dirk Mervis" userId="197c8981-22eb-4dca-b603-0aa0f7d3451e" providerId="ADAL" clId="{27BCF2ED-4594-4D42-B3A7-1D13ED281C9D}" dt="2021-11-24T16:45:11.244" v="58" actId="47"/>
        <pc:sldMkLst>
          <pc:docMk/>
          <pc:sldMk cId="3838161498" sldId="305"/>
        </pc:sldMkLst>
      </pc:sldChg>
      <pc:sldChg chg="del mod modShow">
        <pc:chgData name="Dirk Mervis" userId="197c8981-22eb-4dca-b603-0aa0f7d3451e" providerId="ADAL" clId="{27BCF2ED-4594-4D42-B3A7-1D13ED281C9D}" dt="2021-11-24T16:45:08.270" v="57" actId="47"/>
        <pc:sldMkLst>
          <pc:docMk/>
          <pc:sldMk cId="132648023" sldId="306"/>
        </pc:sldMkLst>
      </pc:sldChg>
      <pc:sldChg chg="del mod modShow">
        <pc:chgData name="Dirk Mervis" userId="197c8981-22eb-4dca-b603-0aa0f7d3451e" providerId="ADAL" clId="{27BCF2ED-4594-4D42-B3A7-1D13ED281C9D}" dt="2021-11-24T16:45:13.635" v="59" actId="47"/>
        <pc:sldMkLst>
          <pc:docMk/>
          <pc:sldMk cId="2181734414" sldId="307"/>
        </pc:sldMkLst>
      </pc:sldChg>
      <pc:sldChg chg="del">
        <pc:chgData name="Dirk Mervis" userId="197c8981-22eb-4dca-b603-0aa0f7d3451e" providerId="ADAL" clId="{27BCF2ED-4594-4D42-B3A7-1D13ED281C9D}" dt="2021-11-24T16:44:59.789" v="54" actId="47"/>
        <pc:sldMkLst>
          <pc:docMk/>
          <pc:sldMk cId="1343652612" sldId="308"/>
        </pc:sldMkLst>
      </pc:sldChg>
      <pc:sldChg chg="del">
        <pc:chgData name="Dirk Mervis" userId="197c8981-22eb-4dca-b603-0aa0f7d3451e" providerId="ADAL" clId="{27BCF2ED-4594-4D42-B3A7-1D13ED281C9D}" dt="2021-11-24T17:05:04.083" v="177" actId="47"/>
        <pc:sldMkLst>
          <pc:docMk/>
          <pc:sldMk cId="3805694699" sldId="309"/>
        </pc:sldMkLst>
      </pc:sldChg>
      <pc:sldChg chg="del">
        <pc:chgData name="Dirk Mervis" userId="197c8981-22eb-4dca-b603-0aa0f7d3451e" providerId="ADAL" clId="{27BCF2ED-4594-4D42-B3A7-1D13ED281C9D}" dt="2021-11-24T16:44:32.176" v="52" actId="47"/>
        <pc:sldMkLst>
          <pc:docMk/>
          <pc:sldMk cId="2735201120" sldId="310"/>
        </pc:sldMkLst>
      </pc:sldChg>
      <pc:sldChg chg="del">
        <pc:chgData name="Dirk Mervis" userId="197c8981-22eb-4dca-b603-0aa0f7d3451e" providerId="ADAL" clId="{27BCF2ED-4594-4D42-B3A7-1D13ED281C9D}" dt="2021-11-24T16:50:08.342" v="88" actId="47"/>
        <pc:sldMkLst>
          <pc:docMk/>
          <pc:sldMk cId="1286744544" sldId="311"/>
        </pc:sldMkLst>
      </pc:sldChg>
      <pc:sldChg chg="del">
        <pc:chgData name="Dirk Mervis" userId="197c8981-22eb-4dca-b603-0aa0f7d3451e" providerId="ADAL" clId="{27BCF2ED-4594-4D42-B3A7-1D13ED281C9D}" dt="2021-11-24T16:44:10.570" v="51" actId="47"/>
        <pc:sldMkLst>
          <pc:docMk/>
          <pc:sldMk cId="1301453313" sldId="312"/>
        </pc:sldMkLst>
      </pc:sldChg>
      <pc:sldChg chg="del">
        <pc:chgData name="Dirk Mervis" userId="197c8981-22eb-4dca-b603-0aa0f7d3451e" providerId="ADAL" clId="{27BCF2ED-4594-4D42-B3A7-1D13ED281C9D}" dt="2021-11-24T16:44:04.380" v="49" actId="47"/>
        <pc:sldMkLst>
          <pc:docMk/>
          <pc:sldMk cId="2453609552" sldId="313"/>
        </pc:sldMkLst>
      </pc:sldChg>
      <pc:sldChg chg="del">
        <pc:chgData name="Dirk Mervis" userId="197c8981-22eb-4dca-b603-0aa0f7d3451e" providerId="ADAL" clId="{27BCF2ED-4594-4D42-B3A7-1D13ED281C9D}" dt="2021-11-24T16:44:06.574" v="50" actId="47"/>
        <pc:sldMkLst>
          <pc:docMk/>
          <pc:sldMk cId="3931488662" sldId="314"/>
        </pc:sldMkLst>
      </pc:sldChg>
      <pc:sldChg chg="del">
        <pc:chgData name="Dirk Mervis" userId="197c8981-22eb-4dca-b603-0aa0f7d3451e" providerId="ADAL" clId="{27BCF2ED-4594-4D42-B3A7-1D13ED281C9D}" dt="2021-11-24T16:44:02.664" v="48" actId="47"/>
        <pc:sldMkLst>
          <pc:docMk/>
          <pc:sldMk cId="4282381411" sldId="315"/>
        </pc:sldMkLst>
      </pc:sldChg>
      <pc:sldChg chg="del">
        <pc:chgData name="Dirk Mervis" userId="197c8981-22eb-4dca-b603-0aa0f7d3451e" providerId="ADAL" clId="{27BCF2ED-4594-4D42-B3A7-1D13ED281C9D}" dt="2021-11-24T16:44:00.714" v="47" actId="47"/>
        <pc:sldMkLst>
          <pc:docMk/>
          <pc:sldMk cId="4153568976" sldId="316"/>
        </pc:sldMkLst>
      </pc:sldChg>
      <pc:sldChg chg="del">
        <pc:chgData name="Dirk Mervis" userId="197c8981-22eb-4dca-b603-0aa0f7d3451e" providerId="ADAL" clId="{27BCF2ED-4594-4D42-B3A7-1D13ED281C9D}" dt="2021-11-24T16:44:40.749" v="53" actId="47"/>
        <pc:sldMkLst>
          <pc:docMk/>
          <pc:sldMk cId="3538469529" sldId="318"/>
        </pc:sldMkLst>
      </pc:sldChg>
      <pc:sldChg chg="del mod modShow">
        <pc:chgData name="Dirk Mervis" userId="197c8981-22eb-4dca-b603-0aa0f7d3451e" providerId="ADAL" clId="{27BCF2ED-4594-4D42-B3A7-1D13ED281C9D}" dt="2021-11-24T16:45:05.316" v="56" actId="47"/>
        <pc:sldMkLst>
          <pc:docMk/>
          <pc:sldMk cId="631222947" sldId="319"/>
        </pc:sldMkLst>
      </pc:sldChg>
      <pc:sldChg chg="del">
        <pc:chgData name="Dirk Mervis" userId="197c8981-22eb-4dca-b603-0aa0f7d3451e" providerId="ADAL" clId="{27BCF2ED-4594-4D42-B3A7-1D13ED281C9D}" dt="2021-11-24T16:38:32.718" v="27" actId="47"/>
        <pc:sldMkLst>
          <pc:docMk/>
          <pc:sldMk cId="3204305067" sldId="320"/>
        </pc:sldMkLst>
      </pc:sldChg>
      <pc:sldChg chg="del">
        <pc:chgData name="Dirk Mervis" userId="197c8981-22eb-4dca-b603-0aa0f7d3451e" providerId="ADAL" clId="{27BCF2ED-4594-4D42-B3A7-1D13ED281C9D}" dt="2021-11-24T16:38:32.718" v="27" actId="47"/>
        <pc:sldMkLst>
          <pc:docMk/>
          <pc:sldMk cId="3877770225" sldId="321"/>
        </pc:sldMkLst>
      </pc:sldChg>
      <pc:sldChg chg="del">
        <pc:chgData name="Dirk Mervis" userId="197c8981-22eb-4dca-b603-0aa0f7d3451e" providerId="ADAL" clId="{27BCF2ED-4594-4D42-B3A7-1D13ED281C9D}" dt="2021-11-24T16:38:32.718" v="27" actId="47"/>
        <pc:sldMkLst>
          <pc:docMk/>
          <pc:sldMk cId="2962873326" sldId="322"/>
        </pc:sldMkLst>
      </pc:sldChg>
      <pc:sldChg chg="del">
        <pc:chgData name="Dirk Mervis" userId="197c8981-22eb-4dca-b603-0aa0f7d3451e" providerId="ADAL" clId="{27BCF2ED-4594-4D42-B3A7-1D13ED281C9D}" dt="2021-11-24T16:38:32.718" v="27" actId="47"/>
        <pc:sldMkLst>
          <pc:docMk/>
          <pc:sldMk cId="1287388577" sldId="323"/>
        </pc:sldMkLst>
      </pc:sldChg>
      <pc:sldChg chg="del">
        <pc:chgData name="Dirk Mervis" userId="197c8981-22eb-4dca-b603-0aa0f7d3451e" providerId="ADAL" clId="{27BCF2ED-4594-4D42-B3A7-1D13ED281C9D}" dt="2021-11-24T16:38:32.718" v="27" actId="47"/>
        <pc:sldMkLst>
          <pc:docMk/>
          <pc:sldMk cId="4060673851" sldId="324"/>
        </pc:sldMkLst>
      </pc:sldChg>
      <pc:sldChg chg="del mod modShow">
        <pc:chgData name="Dirk Mervis" userId="197c8981-22eb-4dca-b603-0aa0f7d3451e" providerId="ADAL" clId="{27BCF2ED-4594-4D42-B3A7-1D13ED281C9D}" dt="2021-11-24T15:12:40.908" v="11" actId="47"/>
        <pc:sldMkLst>
          <pc:docMk/>
          <pc:sldMk cId="4191476700" sldId="325"/>
        </pc:sldMkLst>
      </pc:sldChg>
      <pc:sldChg chg="del">
        <pc:chgData name="Dirk Mervis" userId="197c8981-22eb-4dca-b603-0aa0f7d3451e" providerId="ADAL" clId="{27BCF2ED-4594-4D42-B3A7-1D13ED281C9D}" dt="2021-11-24T16:38:32.718" v="27" actId="47"/>
        <pc:sldMkLst>
          <pc:docMk/>
          <pc:sldMk cId="110172172" sldId="326"/>
        </pc:sldMkLst>
      </pc:sldChg>
      <pc:sldChg chg="mod modShow">
        <pc:chgData name="Dirk Mervis" userId="197c8981-22eb-4dca-b603-0aa0f7d3451e" providerId="ADAL" clId="{27BCF2ED-4594-4D42-B3A7-1D13ED281C9D}" dt="2021-11-24T15:10:59.451" v="2" actId="729"/>
        <pc:sldMkLst>
          <pc:docMk/>
          <pc:sldMk cId="3978133505" sldId="329"/>
        </pc:sldMkLst>
      </pc:sldChg>
      <pc:sldChg chg="mod modShow">
        <pc:chgData name="Dirk Mervis" userId="197c8981-22eb-4dca-b603-0aa0f7d3451e" providerId="ADAL" clId="{27BCF2ED-4594-4D42-B3A7-1D13ED281C9D}" dt="2021-11-24T15:11:06.602" v="4" actId="729"/>
        <pc:sldMkLst>
          <pc:docMk/>
          <pc:sldMk cId="82457596" sldId="330"/>
        </pc:sldMkLst>
      </pc:sldChg>
      <pc:sldChg chg="addSp delSp modSp mod modShow">
        <pc:chgData name="Dirk Mervis" userId="197c8981-22eb-4dca-b603-0aa0f7d3451e" providerId="ADAL" clId="{27BCF2ED-4594-4D42-B3A7-1D13ED281C9D}" dt="2021-11-24T16:56:59.379" v="175" actId="20577"/>
        <pc:sldMkLst>
          <pc:docMk/>
          <pc:sldMk cId="40137540" sldId="331"/>
        </pc:sldMkLst>
        <pc:spChg chg="mod">
          <ac:chgData name="Dirk Mervis" userId="197c8981-22eb-4dca-b603-0aa0f7d3451e" providerId="ADAL" clId="{27BCF2ED-4594-4D42-B3A7-1D13ED281C9D}" dt="2021-11-24T16:56:59.379" v="175" actId="20577"/>
          <ac:spMkLst>
            <pc:docMk/>
            <pc:sldMk cId="40137540" sldId="331"/>
            <ac:spMk id="3" creationId="{DA61C16A-00BF-489E-B1B8-5793153D54FA}"/>
          </ac:spMkLst>
        </pc:spChg>
        <pc:picChg chg="add del">
          <ac:chgData name="Dirk Mervis" userId="197c8981-22eb-4dca-b603-0aa0f7d3451e" providerId="ADAL" clId="{27BCF2ED-4594-4D42-B3A7-1D13ED281C9D}" dt="2021-11-24T16:56:48.405" v="147" actId="22"/>
          <ac:picMkLst>
            <pc:docMk/>
            <pc:sldMk cId="40137540" sldId="331"/>
            <ac:picMk id="8" creationId="{65A2F895-5D32-40C4-809B-1D85BC7BB186}"/>
          </ac:picMkLst>
        </pc:picChg>
      </pc:sldChg>
      <pc:sldChg chg="mod modShow">
        <pc:chgData name="Dirk Mervis" userId="197c8981-22eb-4dca-b603-0aa0f7d3451e" providerId="ADAL" clId="{27BCF2ED-4594-4D42-B3A7-1D13ED281C9D}" dt="2021-11-24T16:43:08.764" v="45" actId="729"/>
        <pc:sldMkLst>
          <pc:docMk/>
          <pc:sldMk cId="2064212350" sldId="332"/>
        </pc:sldMkLst>
      </pc:sldChg>
      <pc:sldChg chg="mod modShow">
        <pc:chgData name="Dirk Mervis" userId="197c8981-22eb-4dca-b603-0aa0f7d3451e" providerId="ADAL" clId="{27BCF2ED-4594-4D42-B3A7-1D13ED281C9D}" dt="2021-11-24T15:11:02.016" v="3" actId="729"/>
        <pc:sldMkLst>
          <pc:docMk/>
          <pc:sldMk cId="1479882067" sldId="333"/>
        </pc:sldMkLst>
      </pc:sldChg>
      <pc:sldChg chg="mod modShow">
        <pc:chgData name="Dirk Mervis" userId="197c8981-22eb-4dca-b603-0aa0f7d3451e" providerId="ADAL" clId="{27BCF2ED-4594-4D42-B3A7-1D13ED281C9D}" dt="2021-11-24T16:42:05.919" v="39" actId="729"/>
        <pc:sldMkLst>
          <pc:docMk/>
          <pc:sldMk cId="1303983493" sldId="334"/>
        </pc:sldMkLst>
      </pc:sldChg>
      <pc:sldChg chg="addSp delSp modSp mod modShow">
        <pc:chgData name="Dirk Mervis" userId="197c8981-22eb-4dca-b603-0aa0f7d3451e" providerId="ADAL" clId="{27BCF2ED-4594-4D42-B3A7-1D13ED281C9D}" dt="2021-11-24T16:53:26.826" v="141" actId="255"/>
        <pc:sldMkLst>
          <pc:docMk/>
          <pc:sldMk cId="1182632904" sldId="335"/>
        </pc:sldMkLst>
        <pc:spChg chg="mod">
          <ac:chgData name="Dirk Mervis" userId="197c8981-22eb-4dca-b603-0aa0f7d3451e" providerId="ADAL" clId="{27BCF2ED-4594-4D42-B3A7-1D13ED281C9D}" dt="2021-11-24T16:53:26.826" v="141" actId="255"/>
          <ac:spMkLst>
            <pc:docMk/>
            <pc:sldMk cId="1182632904" sldId="335"/>
            <ac:spMk id="3" creationId="{43C548CD-4B52-4B50-A98F-B2A2D3E7BFB9}"/>
          </ac:spMkLst>
        </pc:spChg>
        <pc:spChg chg="add del mod">
          <ac:chgData name="Dirk Mervis" userId="197c8981-22eb-4dca-b603-0aa0f7d3451e" providerId="ADAL" clId="{27BCF2ED-4594-4D42-B3A7-1D13ED281C9D}" dt="2021-11-24T16:52:54.235" v="136" actId="1036"/>
          <ac:spMkLst>
            <pc:docMk/>
            <pc:sldMk cId="1182632904" sldId="335"/>
            <ac:spMk id="5" creationId="{513A193E-187C-4444-9E50-690637496D37}"/>
          </ac:spMkLst>
        </pc:spChg>
        <pc:spChg chg="add mod">
          <ac:chgData name="Dirk Mervis" userId="197c8981-22eb-4dca-b603-0aa0f7d3451e" providerId="ADAL" clId="{27BCF2ED-4594-4D42-B3A7-1D13ED281C9D}" dt="2021-11-24T16:52:40.616" v="116" actId="1076"/>
          <ac:spMkLst>
            <pc:docMk/>
            <pc:sldMk cId="1182632904" sldId="335"/>
            <ac:spMk id="7" creationId="{FCB43C3C-714F-484C-8A13-DA2683A8B748}"/>
          </ac:spMkLst>
        </pc:spChg>
        <pc:picChg chg="add mod">
          <ac:chgData name="Dirk Mervis" userId="197c8981-22eb-4dca-b603-0aa0f7d3451e" providerId="ADAL" clId="{27BCF2ED-4594-4D42-B3A7-1D13ED281C9D}" dt="2021-11-24T16:52:45.773" v="117" actId="1076"/>
          <ac:picMkLst>
            <pc:docMk/>
            <pc:sldMk cId="1182632904" sldId="335"/>
            <ac:picMk id="8" creationId="{33C5CE45-A975-49B4-B741-021ABF47790B}"/>
          </ac:picMkLst>
        </pc:picChg>
        <pc:picChg chg="mod">
          <ac:chgData name="Dirk Mervis" userId="197c8981-22eb-4dca-b603-0aa0f7d3451e" providerId="ADAL" clId="{27BCF2ED-4594-4D42-B3A7-1D13ED281C9D}" dt="2021-11-24T16:53:14.123" v="139" actId="1076"/>
          <ac:picMkLst>
            <pc:docMk/>
            <pc:sldMk cId="1182632904" sldId="335"/>
            <ac:picMk id="9" creationId="{A776C957-8351-43A5-A3EA-A53555853BE0}"/>
          </ac:picMkLst>
        </pc:picChg>
      </pc:sldChg>
      <pc:sldChg chg="mod modShow">
        <pc:chgData name="Dirk Mervis" userId="197c8981-22eb-4dca-b603-0aa0f7d3451e" providerId="ADAL" clId="{27BCF2ED-4594-4D42-B3A7-1D13ED281C9D}" dt="2021-11-24T16:41:19.059" v="36" actId="729"/>
        <pc:sldMkLst>
          <pc:docMk/>
          <pc:sldMk cId="3618741133" sldId="336"/>
        </pc:sldMkLst>
      </pc:sldChg>
      <pc:sldChg chg="del">
        <pc:chgData name="Dirk Mervis" userId="197c8981-22eb-4dca-b603-0aa0f7d3451e" providerId="ADAL" clId="{27BCF2ED-4594-4D42-B3A7-1D13ED281C9D}" dt="2021-11-24T17:04:19.585" v="176" actId="47"/>
        <pc:sldMkLst>
          <pc:docMk/>
          <pc:sldMk cId="741155072" sldId="337"/>
        </pc:sldMkLst>
      </pc:sldChg>
      <pc:sldChg chg="add">
        <pc:chgData name="Dirk Mervis" userId="197c8981-22eb-4dca-b603-0aa0f7d3451e" providerId="ADAL" clId="{27BCF2ED-4594-4D42-B3A7-1D13ED281C9D}" dt="2021-11-24T17:05:57.877" v="178"/>
        <pc:sldMkLst>
          <pc:docMk/>
          <pc:sldMk cId="1816921187" sldId="337"/>
        </pc:sldMkLst>
      </pc:sldChg>
      <pc:sldChg chg="mod modShow">
        <pc:chgData name="Dirk Mervis" userId="197c8981-22eb-4dca-b603-0aa0f7d3451e" providerId="ADAL" clId="{27BCF2ED-4594-4D42-B3A7-1D13ED281C9D}" dt="2021-11-24T15:11:09.282" v="5" actId="729"/>
        <pc:sldMkLst>
          <pc:docMk/>
          <pc:sldMk cId="2937084897" sldId="338"/>
        </pc:sldMkLst>
      </pc:sldChg>
      <pc:sldChg chg="mod modShow">
        <pc:chgData name="Dirk Mervis" userId="197c8981-22eb-4dca-b603-0aa0f7d3451e" providerId="ADAL" clId="{27BCF2ED-4594-4D42-B3A7-1D13ED281C9D}" dt="2021-11-24T16:39:32.279" v="29" actId="729"/>
        <pc:sldMkLst>
          <pc:docMk/>
          <pc:sldMk cId="95898709" sldId="341"/>
        </pc:sldMkLst>
      </pc:sldChg>
      <pc:sldChg chg="add">
        <pc:chgData name="Dirk Mervis" userId="197c8981-22eb-4dca-b603-0aa0f7d3451e" providerId="ADAL" clId="{27BCF2ED-4594-4D42-B3A7-1D13ED281C9D}" dt="2021-11-24T17:05:57.877" v="178"/>
        <pc:sldMkLst>
          <pc:docMk/>
          <pc:sldMk cId="2452826888" sldId="343"/>
        </pc:sldMkLst>
      </pc:sldChg>
      <pc:sldChg chg="del mod modShow">
        <pc:chgData name="Dirk Mervis" userId="197c8981-22eb-4dca-b603-0aa0f7d3451e" providerId="ADAL" clId="{27BCF2ED-4594-4D42-B3A7-1D13ED281C9D}" dt="2021-11-24T16:39:28.003" v="28" actId="47"/>
        <pc:sldMkLst>
          <pc:docMk/>
          <pc:sldMk cId="3459375697" sldId="343"/>
        </pc:sldMkLst>
      </pc:sldChg>
      <pc:sldChg chg="addSp delSp modSp del mod modShow chgLayout">
        <pc:chgData name="Dirk Mervis" userId="197c8981-22eb-4dca-b603-0aa0f7d3451e" providerId="ADAL" clId="{27BCF2ED-4594-4D42-B3A7-1D13ED281C9D}" dt="2021-11-24T15:13:17.587" v="15" actId="47"/>
        <pc:sldMkLst>
          <pc:docMk/>
          <pc:sldMk cId="1335029684" sldId="344"/>
        </pc:sldMkLst>
        <pc:spChg chg="mod ord">
          <ac:chgData name="Dirk Mervis" userId="197c8981-22eb-4dca-b603-0aa0f7d3451e" providerId="ADAL" clId="{27BCF2ED-4594-4D42-B3A7-1D13ED281C9D}" dt="2021-11-24T15:12:58.002" v="12" actId="6264"/>
          <ac:spMkLst>
            <pc:docMk/>
            <pc:sldMk cId="1335029684" sldId="344"/>
            <ac:spMk id="2" creationId="{5EE39D6B-9E1E-4B59-A248-50FA37E58F6F}"/>
          </ac:spMkLst>
        </pc:spChg>
        <pc:spChg chg="mod ord">
          <ac:chgData name="Dirk Mervis" userId="197c8981-22eb-4dca-b603-0aa0f7d3451e" providerId="ADAL" clId="{27BCF2ED-4594-4D42-B3A7-1D13ED281C9D}" dt="2021-11-24T15:12:58.002" v="12" actId="6264"/>
          <ac:spMkLst>
            <pc:docMk/>
            <pc:sldMk cId="1335029684" sldId="344"/>
            <ac:spMk id="3" creationId="{DD6FE758-6A83-4DFE-B3EF-92D028BE188C}"/>
          </ac:spMkLst>
        </pc:spChg>
        <pc:spChg chg="mod ord">
          <ac:chgData name="Dirk Mervis" userId="197c8981-22eb-4dca-b603-0aa0f7d3451e" providerId="ADAL" clId="{27BCF2ED-4594-4D42-B3A7-1D13ED281C9D}" dt="2021-11-24T15:12:58.002" v="12" actId="6264"/>
          <ac:spMkLst>
            <pc:docMk/>
            <pc:sldMk cId="1335029684" sldId="344"/>
            <ac:spMk id="4" creationId="{C5A6CFA6-2CA7-4A1A-9373-0E15DEA1DF54}"/>
          </ac:spMkLst>
        </pc:spChg>
        <pc:spChg chg="add del mod">
          <ac:chgData name="Dirk Mervis" userId="197c8981-22eb-4dca-b603-0aa0f7d3451e" providerId="ADAL" clId="{27BCF2ED-4594-4D42-B3A7-1D13ED281C9D}" dt="2021-11-24T15:12:58.002" v="12" actId="6264"/>
          <ac:spMkLst>
            <pc:docMk/>
            <pc:sldMk cId="1335029684" sldId="344"/>
            <ac:spMk id="6" creationId="{A6869660-5F55-482A-A9DE-47426DBA553E}"/>
          </ac:spMkLst>
        </pc:spChg>
        <pc:spChg chg="add del mod">
          <ac:chgData name="Dirk Mervis" userId="197c8981-22eb-4dca-b603-0aa0f7d3451e" providerId="ADAL" clId="{27BCF2ED-4594-4D42-B3A7-1D13ED281C9D}" dt="2021-11-24T15:12:58.002" v="12" actId="6264"/>
          <ac:spMkLst>
            <pc:docMk/>
            <pc:sldMk cId="1335029684" sldId="344"/>
            <ac:spMk id="9" creationId="{3FF9F0FD-E7DE-46C6-A8D8-9F957B984FB7}"/>
          </ac:spMkLst>
        </pc:spChg>
        <pc:spChg chg="add del mod">
          <ac:chgData name="Dirk Mervis" userId="197c8981-22eb-4dca-b603-0aa0f7d3451e" providerId="ADAL" clId="{27BCF2ED-4594-4D42-B3A7-1D13ED281C9D}" dt="2021-11-24T15:12:58.002" v="12" actId="6264"/>
          <ac:spMkLst>
            <pc:docMk/>
            <pc:sldMk cId="1335029684" sldId="344"/>
            <ac:spMk id="11" creationId="{8C0D2CC0-243F-426A-9B18-3D5E58F1A19C}"/>
          </ac:spMkLst>
        </pc:spChg>
      </pc:sldChg>
      <pc:sldChg chg="del mod modShow">
        <pc:chgData name="Dirk Mervis" userId="197c8981-22eb-4dca-b603-0aa0f7d3451e" providerId="ADAL" clId="{27BCF2ED-4594-4D42-B3A7-1D13ED281C9D}" dt="2021-11-24T16:38:32.718" v="27" actId="47"/>
        <pc:sldMkLst>
          <pc:docMk/>
          <pc:sldMk cId="3925141802" sldId="345"/>
        </pc:sldMkLst>
      </pc:sldChg>
      <pc:sldChg chg="del mod modShow">
        <pc:chgData name="Dirk Mervis" userId="197c8981-22eb-4dca-b603-0aa0f7d3451e" providerId="ADAL" clId="{27BCF2ED-4594-4D42-B3A7-1D13ED281C9D}" dt="2021-11-24T15:13:21.898" v="16" actId="47"/>
        <pc:sldMkLst>
          <pc:docMk/>
          <pc:sldMk cId="2757517356" sldId="346"/>
        </pc:sldMkLst>
      </pc:sldChg>
      <pc:sldChg chg="del mod modShow">
        <pc:chgData name="Dirk Mervis" userId="197c8981-22eb-4dca-b603-0aa0f7d3451e" providerId="ADAL" clId="{27BCF2ED-4594-4D42-B3A7-1D13ED281C9D}" dt="2021-11-24T15:13:22.894" v="17" actId="47"/>
        <pc:sldMkLst>
          <pc:docMk/>
          <pc:sldMk cId="271882419" sldId="347"/>
        </pc:sldMkLst>
      </pc:sldChg>
      <pc:sldChg chg="del">
        <pc:chgData name="Dirk Mervis" userId="197c8981-22eb-4dca-b603-0aa0f7d3451e" providerId="ADAL" clId="{27BCF2ED-4594-4D42-B3A7-1D13ED281C9D}" dt="2021-11-24T16:39:36.473" v="31" actId="47"/>
        <pc:sldMkLst>
          <pc:docMk/>
          <pc:sldMk cId="3083291839" sldId="348"/>
        </pc:sldMkLst>
      </pc:sldChg>
      <pc:sldChg chg="del">
        <pc:chgData name="Dirk Mervis" userId="197c8981-22eb-4dca-b603-0aa0f7d3451e" providerId="ADAL" clId="{27BCF2ED-4594-4D42-B3A7-1D13ED281C9D}" dt="2021-11-24T16:39:34.624" v="30" actId="47"/>
        <pc:sldMkLst>
          <pc:docMk/>
          <pc:sldMk cId="2625100910" sldId="349"/>
        </pc:sldMkLst>
      </pc:sldChg>
    </pc:docChg>
  </pc:docChgLst>
  <pc:docChgLst>
    <pc:chgData name="Kristine Mangelschots" userId="f3152f8f-1017-4733-9e76-33dd9c43a1dc" providerId="ADAL" clId="{0F996C46-1BD2-4464-B234-058CEC900C64}"/>
    <pc:docChg chg="modSld">
      <pc:chgData name="Kristine Mangelschots" userId="f3152f8f-1017-4733-9e76-33dd9c43a1dc" providerId="ADAL" clId="{0F996C46-1BD2-4464-B234-058CEC900C64}" dt="2021-12-02T13:07:31.710" v="5"/>
      <pc:docMkLst>
        <pc:docMk/>
      </pc:docMkLst>
      <pc:sldChg chg="modSp mod">
        <pc:chgData name="Kristine Mangelschots" userId="f3152f8f-1017-4733-9e76-33dd9c43a1dc" providerId="ADAL" clId="{0F996C46-1BD2-4464-B234-058CEC900C64}" dt="2021-11-28T21:16:19.075" v="3" actId="20577"/>
        <pc:sldMkLst>
          <pc:docMk/>
          <pc:sldMk cId="3279809370" sldId="304"/>
        </pc:sldMkLst>
        <pc:spChg chg="mod">
          <ac:chgData name="Kristine Mangelschots" userId="f3152f8f-1017-4733-9e76-33dd9c43a1dc" providerId="ADAL" clId="{0F996C46-1BD2-4464-B234-058CEC900C64}" dt="2021-11-28T21:16:14.113" v="2" actId="14100"/>
          <ac:spMkLst>
            <pc:docMk/>
            <pc:sldMk cId="3279809370" sldId="304"/>
            <ac:spMk id="8" creationId="{DCD7DAC7-CA63-4C5C-BD3E-4A93A716E372}"/>
          </ac:spMkLst>
        </pc:spChg>
        <pc:spChg chg="mod">
          <ac:chgData name="Kristine Mangelschots" userId="f3152f8f-1017-4733-9e76-33dd9c43a1dc" providerId="ADAL" clId="{0F996C46-1BD2-4464-B234-058CEC900C64}" dt="2021-11-28T21:16:19.075" v="3" actId="20577"/>
          <ac:spMkLst>
            <pc:docMk/>
            <pc:sldMk cId="3279809370" sldId="304"/>
            <ac:spMk id="11" creationId="{13B65071-20C6-4A74-814F-A7F3C9990440}"/>
          </ac:spMkLst>
        </pc:spChg>
      </pc:sldChg>
      <pc:sldChg chg="addCm">
        <pc:chgData name="Kristine Mangelschots" userId="f3152f8f-1017-4733-9e76-33dd9c43a1dc" providerId="ADAL" clId="{0F996C46-1BD2-4464-B234-058CEC900C64}" dt="2021-11-28T21:16:55.307" v="4"/>
        <pc:sldMkLst>
          <pc:docMk/>
          <pc:sldMk cId="2181734414" sldId="307"/>
        </pc:sldMkLst>
      </pc:sldChg>
      <pc:sldChg chg="addCm">
        <pc:chgData name="Kristine Mangelschots" userId="f3152f8f-1017-4733-9e76-33dd9c43a1dc" providerId="ADAL" clId="{0F996C46-1BD2-4464-B234-058CEC900C64}" dt="2021-12-02T13:07:31.710" v="5"/>
        <pc:sldMkLst>
          <pc:docMk/>
          <pc:sldMk cId="3805694699" sldId="309"/>
        </pc:sldMkLst>
      </pc:sldChg>
    </pc:docChg>
  </pc:docChgLst>
  <pc:docChgLst>
    <pc:chgData name="Tinne Van Echelpoel" userId="46798032-b7e2-4f2e-95a1-1606ec8c5d9a" providerId="ADAL" clId="{E7265C70-3A3F-4A86-98E6-EA41599847D2}"/>
    <pc:docChg chg="undo custSel addSld delSld modSld">
      <pc:chgData name="Tinne Van Echelpoel" userId="46798032-b7e2-4f2e-95a1-1606ec8c5d9a" providerId="ADAL" clId="{E7265C70-3A3F-4A86-98E6-EA41599847D2}" dt="2021-12-08T10:40:53.005" v="1241" actId="13926"/>
      <pc:docMkLst>
        <pc:docMk/>
      </pc:docMkLst>
      <pc:sldChg chg="modSp mod">
        <pc:chgData name="Tinne Van Echelpoel" userId="46798032-b7e2-4f2e-95a1-1606ec8c5d9a" providerId="ADAL" clId="{E7265C70-3A3F-4A86-98E6-EA41599847D2}" dt="2021-12-07T15:26:23.880" v="61" actId="20577"/>
        <pc:sldMkLst>
          <pc:docMk/>
          <pc:sldMk cId="2718411288" sldId="257"/>
        </pc:sldMkLst>
        <pc:spChg chg="mod">
          <ac:chgData name="Tinne Van Echelpoel" userId="46798032-b7e2-4f2e-95a1-1606ec8c5d9a" providerId="ADAL" clId="{E7265C70-3A3F-4A86-98E6-EA41599847D2}" dt="2021-12-07T15:26:23.880" v="61" actId="20577"/>
          <ac:spMkLst>
            <pc:docMk/>
            <pc:sldMk cId="2718411288" sldId="257"/>
            <ac:spMk id="9" creationId="{228878C4-D119-4D01-9459-99B1E99003D0}"/>
          </ac:spMkLst>
        </pc:spChg>
      </pc:sldChg>
      <pc:sldChg chg="addSp delSp modSp mod">
        <pc:chgData name="Tinne Van Echelpoel" userId="46798032-b7e2-4f2e-95a1-1606ec8c5d9a" providerId="ADAL" clId="{E7265C70-3A3F-4A86-98E6-EA41599847D2}" dt="2021-12-08T09:45:03.958" v="461" actId="1076"/>
        <pc:sldMkLst>
          <pc:docMk/>
          <pc:sldMk cId="1701404281" sldId="258"/>
        </pc:sldMkLst>
        <pc:spChg chg="mod">
          <ac:chgData name="Tinne Van Echelpoel" userId="46798032-b7e2-4f2e-95a1-1606ec8c5d9a" providerId="ADAL" clId="{E7265C70-3A3F-4A86-98E6-EA41599847D2}" dt="2021-12-08T09:45:03.958" v="461" actId="1076"/>
          <ac:spMkLst>
            <pc:docMk/>
            <pc:sldMk cId="1701404281" sldId="258"/>
            <ac:spMk id="6" creationId="{4725DAFA-E29D-4D6C-8709-2133A2354C6E}"/>
          </ac:spMkLst>
        </pc:spChg>
        <pc:picChg chg="del">
          <ac:chgData name="Tinne Van Echelpoel" userId="46798032-b7e2-4f2e-95a1-1606ec8c5d9a" providerId="ADAL" clId="{E7265C70-3A3F-4A86-98E6-EA41599847D2}" dt="2021-12-08T09:44:21.646" v="448" actId="478"/>
          <ac:picMkLst>
            <pc:docMk/>
            <pc:sldMk cId="1701404281" sldId="258"/>
            <ac:picMk id="5" creationId="{785DC2DE-170A-4529-8969-35EA5BF5B981}"/>
          </ac:picMkLst>
        </pc:picChg>
        <pc:picChg chg="add mod ord">
          <ac:chgData name="Tinne Van Echelpoel" userId="46798032-b7e2-4f2e-95a1-1606ec8c5d9a" providerId="ADAL" clId="{E7265C70-3A3F-4A86-98E6-EA41599847D2}" dt="2021-12-08T09:44:54.128" v="457" actId="167"/>
          <ac:picMkLst>
            <pc:docMk/>
            <pc:sldMk cId="1701404281" sldId="258"/>
            <ac:picMk id="12" creationId="{A4090257-82C2-458A-94B5-C8738CF251B7}"/>
          </ac:picMkLst>
        </pc:picChg>
        <pc:cxnChg chg="mod">
          <ac:chgData name="Tinne Van Echelpoel" userId="46798032-b7e2-4f2e-95a1-1606ec8c5d9a" providerId="ADAL" clId="{E7265C70-3A3F-4A86-98E6-EA41599847D2}" dt="2021-12-08T09:45:01.728" v="460" actId="14100"/>
          <ac:cxnSpMkLst>
            <pc:docMk/>
            <pc:sldMk cId="1701404281" sldId="258"/>
            <ac:cxnSpMk id="9" creationId="{8AEDA768-7933-4385-8DE0-028F4214D36C}"/>
          </ac:cxnSpMkLst>
        </pc:cxnChg>
      </pc:sldChg>
      <pc:sldChg chg="modNotesTx">
        <pc:chgData name="Tinne Van Echelpoel" userId="46798032-b7e2-4f2e-95a1-1606ec8c5d9a" providerId="ADAL" clId="{E7265C70-3A3F-4A86-98E6-EA41599847D2}" dt="2021-12-08T10:05:01.982" v="517" actId="113"/>
        <pc:sldMkLst>
          <pc:docMk/>
          <pc:sldMk cId="2198653785" sldId="259"/>
        </pc:sldMkLst>
      </pc:sldChg>
      <pc:sldChg chg="modSp mod">
        <pc:chgData name="Tinne Van Echelpoel" userId="46798032-b7e2-4f2e-95a1-1606ec8c5d9a" providerId="ADAL" clId="{E7265C70-3A3F-4A86-98E6-EA41599847D2}" dt="2021-12-08T10:34:22.540" v="1125" actId="14100"/>
        <pc:sldMkLst>
          <pc:docMk/>
          <pc:sldMk cId="3278235977" sldId="260"/>
        </pc:sldMkLst>
        <pc:picChg chg="mod">
          <ac:chgData name="Tinne Van Echelpoel" userId="46798032-b7e2-4f2e-95a1-1606ec8c5d9a" providerId="ADAL" clId="{E7265C70-3A3F-4A86-98E6-EA41599847D2}" dt="2021-12-08T10:34:22.540" v="1125" actId="14100"/>
          <ac:picMkLst>
            <pc:docMk/>
            <pc:sldMk cId="3278235977" sldId="260"/>
            <ac:picMk id="10" creationId="{6EFD1F88-CCAC-490E-984F-69FD16317C6B}"/>
          </ac:picMkLst>
        </pc:picChg>
      </pc:sldChg>
      <pc:sldChg chg="modSp mod">
        <pc:chgData name="Tinne Van Echelpoel" userId="46798032-b7e2-4f2e-95a1-1606ec8c5d9a" providerId="ADAL" clId="{E7265C70-3A3F-4A86-98E6-EA41599847D2}" dt="2021-12-08T10:05:20.074" v="518" actId="14100"/>
        <pc:sldMkLst>
          <pc:docMk/>
          <pc:sldMk cId="2781042459" sldId="261"/>
        </pc:sldMkLst>
        <pc:spChg chg="mod">
          <ac:chgData name="Tinne Van Echelpoel" userId="46798032-b7e2-4f2e-95a1-1606ec8c5d9a" providerId="ADAL" clId="{E7265C70-3A3F-4A86-98E6-EA41599847D2}" dt="2021-12-07T15:28:09.156" v="65" actId="20577"/>
          <ac:spMkLst>
            <pc:docMk/>
            <pc:sldMk cId="2781042459" sldId="261"/>
            <ac:spMk id="2" creationId="{4C1898C0-8902-4D66-B0A9-C524D7D3FF65}"/>
          </ac:spMkLst>
        </pc:spChg>
        <pc:spChg chg="mod">
          <ac:chgData name="Tinne Van Echelpoel" userId="46798032-b7e2-4f2e-95a1-1606ec8c5d9a" providerId="ADAL" clId="{E7265C70-3A3F-4A86-98E6-EA41599847D2}" dt="2021-12-08T10:05:20.074" v="518" actId="14100"/>
          <ac:spMkLst>
            <pc:docMk/>
            <pc:sldMk cId="2781042459" sldId="261"/>
            <ac:spMk id="3" creationId="{8DBF66BC-2A75-4227-AA36-EEA137AC8E99}"/>
          </ac:spMkLst>
        </pc:spChg>
      </pc:sldChg>
      <pc:sldChg chg="modSp mod">
        <pc:chgData name="Tinne Van Echelpoel" userId="46798032-b7e2-4f2e-95a1-1606ec8c5d9a" providerId="ADAL" clId="{E7265C70-3A3F-4A86-98E6-EA41599847D2}" dt="2021-12-08T10:03:41.774" v="512" actId="113"/>
        <pc:sldMkLst>
          <pc:docMk/>
          <pc:sldMk cId="4041091247" sldId="262"/>
        </pc:sldMkLst>
        <pc:spChg chg="mod">
          <ac:chgData name="Tinne Van Echelpoel" userId="46798032-b7e2-4f2e-95a1-1606ec8c5d9a" providerId="ADAL" clId="{E7265C70-3A3F-4A86-98E6-EA41599847D2}" dt="2021-12-08T10:03:41.774" v="512" actId="113"/>
          <ac:spMkLst>
            <pc:docMk/>
            <pc:sldMk cId="4041091247" sldId="262"/>
            <ac:spMk id="3" creationId="{987B0C73-052E-440A-AB93-31261E45FDBC}"/>
          </ac:spMkLst>
        </pc:spChg>
      </pc:sldChg>
      <pc:sldChg chg="modSp mod">
        <pc:chgData name="Tinne Van Echelpoel" userId="46798032-b7e2-4f2e-95a1-1606ec8c5d9a" providerId="ADAL" clId="{E7265C70-3A3F-4A86-98E6-EA41599847D2}" dt="2021-12-07T15:42:47.815" v="171" actId="207"/>
        <pc:sldMkLst>
          <pc:docMk/>
          <pc:sldMk cId="469022683" sldId="294"/>
        </pc:sldMkLst>
        <pc:spChg chg="mod">
          <ac:chgData name="Tinne Van Echelpoel" userId="46798032-b7e2-4f2e-95a1-1606ec8c5d9a" providerId="ADAL" clId="{E7265C70-3A3F-4A86-98E6-EA41599847D2}" dt="2021-12-07T15:42:47.815" v="171" actId="207"/>
          <ac:spMkLst>
            <pc:docMk/>
            <pc:sldMk cId="469022683" sldId="294"/>
            <ac:spMk id="8" creationId="{00000000-0000-0000-0000-000000000000}"/>
          </ac:spMkLst>
        </pc:spChg>
      </pc:sldChg>
      <pc:sldChg chg="modSp mod">
        <pc:chgData name="Tinne Van Echelpoel" userId="46798032-b7e2-4f2e-95a1-1606ec8c5d9a" providerId="ADAL" clId="{E7265C70-3A3F-4A86-98E6-EA41599847D2}" dt="2021-12-07T15:31:24.964" v="83" actId="113"/>
        <pc:sldMkLst>
          <pc:docMk/>
          <pc:sldMk cId="3041799609" sldId="295"/>
        </pc:sldMkLst>
        <pc:spChg chg="mod">
          <ac:chgData name="Tinne Van Echelpoel" userId="46798032-b7e2-4f2e-95a1-1606ec8c5d9a" providerId="ADAL" clId="{E7265C70-3A3F-4A86-98E6-EA41599847D2}" dt="2021-12-07T15:31:24.964" v="83" actId="113"/>
          <ac:spMkLst>
            <pc:docMk/>
            <pc:sldMk cId="3041799609" sldId="295"/>
            <ac:spMk id="3" creationId="{E03958A0-001D-4982-93A1-E7C64E96ADFE}"/>
          </ac:spMkLst>
        </pc:spChg>
      </pc:sldChg>
      <pc:sldChg chg="modSp mod modNotesTx">
        <pc:chgData name="Tinne Van Echelpoel" userId="46798032-b7e2-4f2e-95a1-1606ec8c5d9a" providerId="ADAL" clId="{E7265C70-3A3F-4A86-98E6-EA41599847D2}" dt="2021-12-08T10:07:02.422" v="520" actId="113"/>
        <pc:sldMkLst>
          <pc:docMk/>
          <pc:sldMk cId="3871139748" sldId="296"/>
        </pc:sldMkLst>
        <pc:spChg chg="mod">
          <ac:chgData name="Tinne Van Echelpoel" userId="46798032-b7e2-4f2e-95a1-1606ec8c5d9a" providerId="ADAL" clId="{E7265C70-3A3F-4A86-98E6-EA41599847D2}" dt="2021-12-08T10:07:02.422" v="520" actId="113"/>
          <ac:spMkLst>
            <pc:docMk/>
            <pc:sldMk cId="3871139748" sldId="296"/>
            <ac:spMk id="3" creationId="{91BB55D9-E85B-4478-920F-4A4A82DFF7AC}"/>
          </ac:spMkLst>
        </pc:spChg>
        <pc:spChg chg="mod">
          <ac:chgData name="Tinne Van Echelpoel" userId="46798032-b7e2-4f2e-95a1-1606ec8c5d9a" providerId="ADAL" clId="{E7265C70-3A3F-4A86-98E6-EA41599847D2}" dt="2021-12-07T15:40:09.953" v="98" actId="1076"/>
          <ac:spMkLst>
            <pc:docMk/>
            <pc:sldMk cId="3871139748" sldId="296"/>
            <ac:spMk id="8" creationId="{29DE10BF-795C-417C-BA74-206F5ED6B2D8}"/>
          </ac:spMkLst>
        </pc:spChg>
      </pc:sldChg>
      <pc:sldChg chg="modSp mod modNotesTx">
        <pc:chgData name="Tinne Van Echelpoel" userId="46798032-b7e2-4f2e-95a1-1606ec8c5d9a" providerId="ADAL" clId="{E7265C70-3A3F-4A86-98E6-EA41599847D2}" dt="2021-12-08T10:11:02.788" v="600" actId="113"/>
        <pc:sldMkLst>
          <pc:docMk/>
          <pc:sldMk cId="2774321653" sldId="297"/>
        </pc:sldMkLst>
        <pc:spChg chg="mod">
          <ac:chgData name="Tinne Van Echelpoel" userId="46798032-b7e2-4f2e-95a1-1606ec8c5d9a" providerId="ADAL" clId="{E7265C70-3A3F-4A86-98E6-EA41599847D2}" dt="2021-12-08T10:10:42.279" v="598" actId="20577"/>
          <ac:spMkLst>
            <pc:docMk/>
            <pc:sldMk cId="2774321653" sldId="297"/>
            <ac:spMk id="3" creationId="{E441B873-EFD8-46E2-87CE-B8B68D38C487}"/>
          </ac:spMkLst>
        </pc:spChg>
        <pc:picChg chg="mod">
          <ac:chgData name="Tinne Van Echelpoel" userId="46798032-b7e2-4f2e-95a1-1606ec8c5d9a" providerId="ADAL" clId="{E7265C70-3A3F-4A86-98E6-EA41599847D2}" dt="2021-12-08T10:10:52.767" v="599" actId="1076"/>
          <ac:picMkLst>
            <pc:docMk/>
            <pc:sldMk cId="2774321653" sldId="297"/>
            <ac:picMk id="6" creationId="{0C0DB66D-1FBD-4C48-B14D-DC4C4A862E1E}"/>
          </ac:picMkLst>
        </pc:picChg>
      </pc:sldChg>
      <pc:sldChg chg="modSp mod">
        <pc:chgData name="Tinne Van Echelpoel" userId="46798032-b7e2-4f2e-95a1-1606ec8c5d9a" providerId="ADAL" clId="{E7265C70-3A3F-4A86-98E6-EA41599847D2}" dt="2021-12-08T10:12:30.335" v="611" actId="20577"/>
        <pc:sldMkLst>
          <pc:docMk/>
          <pc:sldMk cId="1103990309" sldId="299"/>
        </pc:sldMkLst>
        <pc:spChg chg="mod">
          <ac:chgData name="Tinne Van Echelpoel" userId="46798032-b7e2-4f2e-95a1-1606ec8c5d9a" providerId="ADAL" clId="{E7265C70-3A3F-4A86-98E6-EA41599847D2}" dt="2021-12-08T10:12:30.335" v="611" actId="20577"/>
          <ac:spMkLst>
            <pc:docMk/>
            <pc:sldMk cId="1103990309" sldId="299"/>
            <ac:spMk id="3" creationId="{134FA68E-D432-4A78-8538-49FA1DBAF96C}"/>
          </ac:spMkLst>
        </pc:spChg>
        <pc:spChg chg="mod">
          <ac:chgData name="Tinne Van Echelpoel" userId="46798032-b7e2-4f2e-95a1-1606ec8c5d9a" providerId="ADAL" clId="{E7265C70-3A3F-4A86-98E6-EA41599847D2}" dt="2021-12-08T10:11:50.920" v="605" actId="20577"/>
          <ac:spMkLst>
            <pc:docMk/>
            <pc:sldMk cId="1103990309" sldId="299"/>
            <ac:spMk id="32" creationId="{4ECF4BD6-1FBD-4916-8B9B-48754E33A458}"/>
          </ac:spMkLst>
        </pc:spChg>
        <pc:spChg chg="mod">
          <ac:chgData name="Tinne Van Echelpoel" userId="46798032-b7e2-4f2e-95a1-1606ec8c5d9a" providerId="ADAL" clId="{E7265C70-3A3F-4A86-98E6-EA41599847D2}" dt="2021-12-08T10:11:57.407" v="610" actId="20577"/>
          <ac:spMkLst>
            <pc:docMk/>
            <pc:sldMk cId="1103990309" sldId="299"/>
            <ac:spMk id="35" creationId="{8AB0C8BA-B470-41CD-8C68-1217C7389047}"/>
          </ac:spMkLst>
        </pc:spChg>
      </pc:sldChg>
      <pc:sldChg chg="modSp mod modShow">
        <pc:chgData name="Tinne Van Echelpoel" userId="46798032-b7e2-4f2e-95a1-1606ec8c5d9a" providerId="ADAL" clId="{E7265C70-3A3F-4A86-98E6-EA41599847D2}" dt="2021-12-08T09:47:36.179" v="472" actId="13926"/>
        <pc:sldMkLst>
          <pc:docMk/>
          <pc:sldMk cId="728815989" sldId="300"/>
        </pc:sldMkLst>
        <pc:spChg chg="mod">
          <ac:chgData name="Tinne Van Echelpoel" userId="46798032-b7e2-4f2e-95a1-1606ec8c5d9a" providerId="ADAL" clId="{E7265C70-3A3F-4A86-98E6-EA41599847D2}" dt="2021-12-08T09:47:36.179" v="472" actId="13926"/>
          <ac:spMkLst>
            <pc:docMk/>
            <pc:sldMk cId="728815989" sldId="300"/>
            <ac:spMk id="2" creationId="{13D32D60-77E5-458B-AB58-52EC95F16D15}"/>
          </ac:spMkLst>
        </pc:spChg>
        <pc:spChg chg="mod">
          <ac:chgData name="Tinne Van Echelpoel" userId="46798032-b7e2-4f2e-95a1-1606ec8c5d9a" providerId="ADAL" clId="{E7265C70-3A3F-4A86-98E6-EA41599847D2}" dt="2021-12-07T15:45:18.328" v="174" actId="113"/>
          <ac:spMkLst>
            <pc:docMk/>
            <pc:sldMk cId="728815989" sldId="300"/>
            <ac:spMk id="3" creationId="{391C0E8B-0C0E-4832-9665-0304AB5553E7}"/>
          </ac:spMkLst>
        </pc:spChg>
        <pc:spChg chg="mod">
          <ac:chgData name="Tinne Van Echelpoel" userId="46798032-b7e2-4f2e-95a1-1606ec8c5d9a" providerId="ADAL" clId="{E7265C70-3A3F-4A86-98E6-EA41599847D2}" dt="2021-12-07T16:13:47.463" v="271" actId="1076"/>
          <ac:spMkLst>
            <pc:docMk/>
            <pc:sldMk cId="728815989" sldId="300"/>
            <ac:spMk id="10" creationId="{11F761AE-9E23-4C96-8F22-3BF5DFBD7F7A}"/>
          </ac:spMkLst>
        </pc:spChg>
      </pc:sldChg>
      <pc:sldChg chg="modSp mod modShow">
        <pc:chgData name="Tinne Van Echelpoel" userId="46798032-b7e2-4f2e-95a1-1606ec8c5d9a" providerId="ADAL" clId="{E7265C70-3A3F-4A86-98E6-EA41599847D2}" dt="2021-12-08T09:47:38.805" v="473" actId="13926"/>
        <pc:sldMkLst>
          <pc:docMk/>
          <pc:sldMk cId="3279809370" sldId="304"/>
        </pc:sldMkLst>
        <pc:spChg chg="mod">
          <ac:chgData name="Tinne Van Echelpoel" userId="46798032-b7e2-4f2e-95a1-1606ec8c5d9a" providerId="ADAL" clId="{E7265C70-3A3F-4A86-98E6-EA41599847D2}" dt="2021-12-08T09:47:38.805" v="473" actId="13926"/>
          <ac:spMkLst>
            <pc:docMk/>
            <pc:sldMk cId="3279809370" sldId="304"/>
            <ac:spMk id="2" creationId="{74A0ADD2-F3D1-47C1-A9DB-67AD7E6D2F8F}"/>
          </ac:spMkLst>
        </pc:spChg>
        <pc:cxnChg chg="mod">
          <ac:chgData name="Tinne Van Echelpoel" userId="46798032-b7e2-4f2e-95a1-1606ec8c5d9a" providerId="ADAL" clId="{E7265C70-3A3F-4A86-98E6-EA41599847D2}" dt="2021-12-07T16:29:37.771" v="390" actId="14100"/>
          <ac:cxnSpMkLst>
            <pc:docMk/>
            <pc:sldMk cId="3279809370" sldId="304"/>
            <ac:cxnSpMk id="9" creationId="{0F69798B-70A7-45D5-B0F2-AF0567EF14EB}"/>
          </ac:cxnSpMkLst>
        </pc:cxnChg>
        <pc:cxnChg chg="mod">
          <ac:chgData name="Tinne Van Echelpoel" userId="46798032-b7e2-4f2e-95a1-1606ec8c5d9a" providerId="ADAL" clId="{E7265C70-3A3F-4A86-98E6-EA41599847D2}" dt="2021-12-07T16:29:36.138" v="388" actId="1076"/>
          <ac:cxnSpMkLst>
            <pc:docMk/>
            <pc:sldMk cId="3279809370" sldId="304"/>
            <ac:cxnSpMk id="10" creationId="{81B6BBDB-9E58-4975-92AF-FC2FDE7BEC74}"/>
          </ac:cxnSpMkLst>
        </pc:cxnChg>
      </pc:sldChg>
      <pc:sldChg chg="addSp modSp mod modNotesTx">
        <pc:chgData name="Tinne Van Echelpoel" userId="46798032-b7e2-4f2e-95a1-1606ec8c5d9a" providerId="ADAL" clId="{E7265C70-3A3F-4A86-98E6-EA41599847D2}" dt="2021-12-08T10:21:22.650" v="873" actId="20577"/>
        <pc:sldMkLst>
          <pc:docMk/>
          <pc:sldMk cId="3838161498" sldId="305"/>
        </pc:sldMkLst>
        <pc:spChg chg="add mod">
          <ac:chgData name="Tinne Van Echelpoel" userId="46798032-b7e2-4f2e-95a1-1606ec8c5d9a" providerId="ADAL" clId="{E7265C70-3A3F-4A86-98E6-EA41599847D2}" dt="2021-12-08T10:21:22.650" v="873" actId="20577"/>
          <ac:spMkLst>
            <pc:docMk/>
            <pc:sldMk cId="3838161498" sldId="305"/>
            <ac:spMk id="7" creationId="{EFF9D58A-B45C-4334-AE87-C3453E956443}"/>
          </ac:spMkLst>
        </pc:spChg>
        <pc:spChg chg="add mod">
          <ac:chgData name="Tinne Van Echelpoel" userId="46798032-b7e2-4f2e-95a1-1606ec8c5d9a" providerId="ADAL" clId="{E7265C70-3A3F-4A86-98E6-EA41599847D2}" dt="2021-12-08T10:21:17.465" v="864" actId="20577"/>
          <ac:spMkLst>
            <pc:docMk/>
            <pc:sldMk cId="3838161498" sldId="305"/>
            <ac:spMk id="8" creationId="{E0BA50CC-35D5-447E-9AAD-1DEFE03F34C7}"/>
          </ac:spMkLst>
        </pc:spChg>
        <pc:picChg chg="mod modCrop">
          <ac:chgData name="Tinne Van Echelpoel" userId="46798032-b7e2-4f2e-95a1-1606ec8c5d9a" providerId="ADAL" clId="{E7265C70-3A3F-4A86-98E6-EA41599847D2}" dt="2021-12-08T10:21:09.503" v="858" actId="732"/>
          <ac:picMkLst>
            <pc:docMk/>
            <pc:sldMk cId="3838161498" sldId="305"/>
            <ac:picMk id="15" creationId="{3A0B3729-4B61-407E-A799-6612F321DA15}"/>
          </ac:picMkLst>
        </pc:picChg>
      </pc:sldChg>
      <pc:sldChg chg="addSp delSp modSp mod modCm">
        <pc:chgData name="Tinne Van Echelpoel" userId="46798032-b7e2-4f2e-95a1-1606ec8c5d9a" providerId="ADAL" clId="{E7265C70-3A3F-4A86-98E6-EA41599847D2}" dt="2021-12-08T10:22:31.968" v="887" actId="20577"/>
        <pc:sldMkLst>
          <pc:docMk/>
          <pc:sldMk cId="132648023" sldId="306"/>
        </pc:sldMkLst>
        <pc:spChg chg="mod">
          <ac:chgData name="Tinne Van Echelpoel" userId="46798032-b7e2-4f2e-95a1-1606ec8c5d9a" providerId="ADAL" clId="{E7265C70-3A3F-4A86-98E6-EA41599847D2}" dt="2021-12-08T10:22:31.968" v="887" actId="20577"/>
          <ac:spMkLst>
            <pc:docMk/>
            <pc:sldMk cId="132648023" sldId="306"/>
            <ac:spMk id="3" creationId="{8ADB34F5-8FAA-4C19-8CFA-0E400E1D743B}"/>
          </ac:spMkLst>
        </pc:spChg>
        <pc:spChg chg="mod">
          <ac:chgData name="Tinne Van Echelpoel" userId="46798032-b7e2-4f2e-95a1-1606ec8c5d9a" providerId="ADAL" clId="{E7265C70-3A3F-4A86-98E6-EA41599847D2}" dt="2021-12-07T16:53:23.598" v="433" actId="20577"/>
          <ac:spMkLst>
            <pc:docMk/>
            <pc:sldMk cId="132648023" sldId="306"/>
            <ac:spMk id="5" creationId="{A36A9263-F96D-423C-A688-241F6D31EDF6}"/>
          </ac:spMkLst>
        </pc:spChg>
        <pc:spChg chg="add del">
          <ac:chgData name="Tinne Van Echelpoel" userId="46798032-b7e2-4f2e-95a1-1606ec8c5d9a" providerId="ADAL" clId="{E7265C70-3A3F-4A86-98E6-EA41599847D2}" dt="2021-12-07T16:08:13.349" v="246" actId="478"/>
          <ac:spMkLst>
            <pc:docMk/>
            <pc:sldMk cId="132648023" sldId="306"/>
            <ac:spMk id="6" creationId="{C681AB9A-AD9F-44DD-AC2E-5F0A56AC6BBE}"/>
          </ac:spMkLst>
        </pc:spChg>
        <pc:picChg chg="del mod">
          <ac:chgData name="Tinne Van Echelpoel" userId="46798032-b7e2-4f2e-95a1-1606ec8c5d9a" providerId="ADAL" clId="{E7265C70-3A3F-4A86-98E6-EA41599847D2}" dt="2021-12-07T16:08:20.601" v="255" actId="478"/>
          <ac:picMkLst>
            <pc:docMk/>
            <pc:sldMk cId="132648023" sldId="306"/>
            <ac:picMk id="8" creationId="{04D97660-5982-442F-B88B-2F87ADF98ED7}"/>
          </ac:picMkLst>
        </pc:picChg>
        <pc:picChg chg="add mod">
          <ac:chgData name="Tinne Van Echelpoel" userId="46798032-b7e2-4f2e-95a1-1606ec8c5d9a" providerId="ADAL" clId="{E7265C70-3A3F-4A86-98E6-EA41599847D2}" dt="2021-12-08T10:22:19.518" v="880" actId="14100"/>
          <ac:picMkLst>
            <pc:docMk/>
            <pc:sldMk cId="132648023" sldId="306"/>
            <ac:picMk id="8" creationId="{BAD3A0E6-7665-462A-8472-6524DF79CDE3}"/>
          </ac:picMkLst>
        </pc:picChg>
        <pc:picChg chg="add del mod modCrop">
          <ac:chgData name="Tinne Van Echelpoel" userId="46798032-b7e2-4f2e-95a1-1606ec8c5d9a" providerId="ADAL" clId="{E7265C70-3A3F-4A86-98E6-EA41599847D2}" dt="2021-12-07T16:52:57.424" v="404" actId="478"/>
          <ac:picMkLst>
            <pc:docMk/>
            <pc:sldMk cId="132648023" sldId="306"/>
            <ac:picMk id="9" creationId="{839C7F95-067A-4632-A8DF-0BD03A76964A}"/>
          </ac:picMkLst>
        </pc:picChg>
        <pc:picChg chg="add del mod modCrop">
          <ac:chgData name="Tinne Van Echelpoel" userId="46798032-b7e2-4f2e-95a1-1606ec8c5d9a" providerId="ADAL" clId="{E7265C70-3A3F-4A86-98E6-EA41599847D2}" dt="2021-12-07T16:51:41.028" v="394" actId="478"/>
          <ac:picMkLst>
            <pc:docMk/>
            <pc:sldMk cId="132648023" sldId="306"/>
            <ac:picMk id="11" creationId="{1511728B-A6AD-4A31-A8B2-6C7B67C193DD}"/>
          </ac:picMkLst>
        </pc:picChg>
        <pc:picChg chg="add del mod">
          <ac:chgData name="Tinne Van Echelpoel" userId="46798032-b7e2-4f2e-95a1-1606ec8c5d9a" providerId="ADAL" clId="{E7265C70-3A3F-4A86-98E6-EA41599847D2}" dt="2021-12-08T10:22:11.886" v="874" actId="478"/>
          <ac:picMkLst>
            <pc:docMk/>
            <pc:sldMk cId="132648023" sldId="306"/>
            <ac:picMk id="12" creationId="{E3D5A80B-113F-4B73-9DA3-F0FE080F788E}"/>
          </ac:picMkLst>
        </pc:picChg>
        <pc:picChg chg="add mod">
          <ac:chgData name="Tinne Van Echelpoel" userId="46798032-b7e2-4f2e-95a1-1606ec8c5d9a" providerId="ADAL" clId="{E7265C70-3A3F-4A86-98E6-EA41599847D2}" dt="2021-12-07T16:53:00.679" v="406" actId="1076"/>
          <ac:picMkLst>
            <pc:docMk/>
            <pc:sldMk cId="132648023" sldId="306"/>
            <ac:picMk id="13" creationId="{F87107B6-0731-4EF9-B579-8C3C76602D62}"/>
          </ac:picMkLst>
        </pc:picChg>
        <pc:picChg chg="del">
          <ac:chgData name="Tinne Van Echelpoel" userId="46798032-b7e2-4f2e-95a1-1606ec8c5d9a" providerId="ADAL" clId="{E7265C70-3A3F-4A86-98E6-EA41599847D2}" dt="2021-12-07T16:51:46.429" v="395" actId="478"/>
          <ac:picMkLst>
            <pc:docMk/>
            <pc:sldMk cId="132648023" sldId="306"/>
            <ac:picMk id="21" creationId="{BE31A997-6F40-4B2B-8BC2-FA0E456027AB}"/>
          </ac:picMkLst>
        </pc:picChg>
      </pc:sldChg>
      <pc:sldChg chg="addSp delSp modSp mod modCm">
        <pc:chgData name="Tinne Van Echelpoel" userId="46798032-b7e2-4f2e-95a1-1606ec8c5d9a" providerId="ADAL" clId="{E7265C70-3A3F-4A86-98E6-EA41599847D2}" dt="2021-12-08T10:19:58.069" v="852" actId="1076"/>
        <pc:sldMkLst>
          <pc:docMk/>
          <pc:sldMk cId="2181734414" sldId="307"/>
        </pc:sldMkLst>
        <pc:spChg chg="mod">
          <ac:chgData name="Tinne Van Echelpoel" userId="46798032-b7e2-4f2e-95a1-1606ec8c5d9a" providerId="ADAL" clId="{E7265C70-3A3F-4A86-98E6-EA41599847D2}" dt="2021-12-08T10:18:21.648" v="844" actId="5793"/>
          <ac:spMkLst>
            <pc:docMk/>
            <pc:sldMk cId="2181734414" sldId="307"/>
            <ac:spMk id="3" creationId="{B73F6437-0DC0-456D-B308-F0F375917CC9}"/>
          </ac:spMkLst>
        </pc:spChg>
        <pc:spChg chg="add del mod">
          <ac:chgData name="Tinne Van Echelpoel" userId="46798032-b7e2-4f2e-95a1-1606ec8c5d9a" providerId="ADAL" clId="{E7265C70-3A3F-4A86-98E6-EA41599847D2}" dt="2021-12-08T10:16:16.278" v="765" actId="478"/>
          <ac:spMkLst>
            <pc:docMk/>
            <pc:sldMk cId="2181734414" sldId="307"/>
            <ac:spMk id="5" creationId="{9E6AF82B-F492-4264-9365-BED7F2F9E3F7}"/>
          </ac:spMkLst>
        </pc:spChg>
        <pc:spChg chg="mod">
          <ac:chgData name="Tinne Van Echelpoel" userId="46798032-b7e2-4f2e-95a1-1606ec8c5d9a" providerId="ADAL" clId="{E7265C70-3A3F-4A86-98E6-EA41599847D2}" dt="2021-12-08T10:19:58.069" v="852" actId="1076"/>
          <ac:spMkLst>
            <pc:docMk/>
            <pc:sldMk cId="2181734414" sldId="307"/>
            <ac:spMk id="11" creationId="{9C0D41D2-F14E-4CED-B177-F54A26A5747C}"/>
          </ac:spMkLst>
        </pc:spChg>
        <pc:picChg chg="mod">
          <ac:chgData name="Tinne Van Echelpoel" userId="46798032-b7e2-4f2e-95a1-1606ec8c5d9a" providerId="ADAL" clId="{E7265C70-3A3F-4A86-98E6-EA41599847D2}" dt="2021-12-08T10:18:13.118" v="837" actId="1076"/>
          <ac:picMkLst>
            <pc:docMk/>
            <pc:sldMk cId="2181734414" sldId="307"/>
            <ac:picMk id="7" creationId="{499062AF-77C6-4310-9EAC-8722BF4DE4C9}"/>
          </ac:picMkLst>
        </pc:picChg>
        <pc:picChg chg="add mod modCrop">
          <ac:chgData name="Tinne Van Echelpoel" userId="46798032-b7e2-4f2e-95a1-1606ec8c5d9a" providerId="ADAL" clId="{E7265C70-3A3F-4A86-98E6-EA41599847D2}" dt="2021-12-08T10:19:47.128" v="850" actId="1076"/>
          <ac:picMkLst>
            <pc:docMk/>
            <pc:sldMk cId="2181734414" sldId="307"/>
            <ac:picMk id="9" creationId="{F3E6038D-E555-40FD-B2E2-BAA7C1B2CE2E}"/>
          </ac:picMkLst>
        </pc:picChg>
        <pc:picChg chg="del mod">
          <ac:chgData name="Tinne Van Echelpoel" userId="46798032-b7e2-4f2e-95a1-1606ec8c5d9a" providerId="ADAL" clId="{E7265C70-3A3F-4A86-98E6-EA41599847D2}" dt="2021-12-08T10:19:33.418" v="845" actId="478"/>
          <ac:picMkLst>
            <pc:docMk/>
            <pc:sldMk cId="2181734414" sldId="307"/>
            <ac:picMk id="14" creationId="{EA3A32BB-4D2A-4652-94C7-6AC7FBE9FB0B}"/>
          </ac:picMkLst>
        </pc:picChg>
      </pc:sldChg>
      <pc:sldChg chg="mod modShow">
        <pc:chgData name="Tinne Van Echelpoel" userId="46798032-b7e2-4f2e-95a1-1606ec8c5d9a" providerId="ADAL" clId="{E7265C70-3A3F-4A86-98E6-EA41599847D2}" dt="2021-12-08T09:54:02.868" v="510" actId="729"/>
        <pc:sldMkLst>
          <pc:docMk/>
          <pc:sldMk cId="1343652612" sldId="308"/>
        </pc:sldMkLst>
      </pc:sldChg>
      <pc:sldChg chg="mod modShow delCm modCm">
        <pc:chgData name="Tinne Van Echelpoel" userId="46798032-b7e2-4f2e-95a1-1606ec8c5d9a" providerId="ADAL" clId="{E7265C70-3A3F-4A86-98E6-EA41599847D2}" dt="2021-12-08T09:46:37.641" v="467"/>
        <pc:sldMkLst>
          <pc:docMk/>
          <pc:sldMk cId="857628474" sldId="309"/>
        </pc:sldMkLst>
      </pc:sldChg>
      <pc:sldChg chg="del">
        <pc:chgData name="Tinne Van Echelpoel" userId="46798032-b7e2-4f2e-95a1-1606ec8c5d9a" providerId="ADAL" clId="{E7265C70-3A3F-4A86-98E6-EA41599847D2}" dt="2021-12-07T15:58:35.546" v="228" actId="2696"/>
        <pc:sldMkLst>
          <pc:docMk/>
          <pc:sldMk cId="3805694699" sldId="309"/>
        </pc:sldMkLst>
      </pc:sldChg>
      <pc:sldChg chg="addSp delSp modSp mod">
        <pc:chgData name="Tinne Van Echelpoel" userId="46798032-b7e2-4f2e-95a1-1606ec8c5d9a" providerId="ADAL" clId="{E7265C70-3A3F-4A86-98E6-EA41599847D2}" dt="2021-12-08T10:23:42.243" v="915" actId="1076"/>
        <pc:sldMkLst>
          <pc:docMk/>
          <pc:sldMk cId="631222947" sldId="319"/>
        </pc:sldMkLst>
        <pc:spChg chg="mod">
          <ac:chgData name="Tinne Van Echelpoel" userId="46798032-b7e2-4f2e-95a1-1606ec8c5d9a" providerId="ADAL" clId="{E7265C70-3A3F-4A86-98E6-EA41599847D2}" dt="2021-12-08T10:23:26.974" v="912" actId="20577"/>
          <ac:spMkLst>
            <pc:docMk/>
            <pc:sldMk cId="631222947" sldId="319"/>
            <ac:spMk id="3" creationId="{B1FF8377-1223-46AD-BFDF-6742F65F88C1}"/>
          </ac:spMkLst>
        </pc:spChg>
        <pc:picChg chg="add del mod">
          <ac:chgData name="Tinne Van Echelpoel" userId="46798032-b7e2-4f2e-95a1-1606ec8c5d9a" providerId="ADAL" clId="{E7265C70-3A3F-4A86-98E6-EA41599847D2}" dt="2021-12-07T16:57:47.448" v="440"/>
          <ac:picMkLst>
            <pc:docMk/>
            <pc:sldMk cId="631222947" sldId="319"/>
            <ac:picMk id="11" creationId="{389CC805-5193-4B10-A919-66886E391E2A}"/>
          </ac:picMkLst>
        </pc:picChg>
        <pc:picChg chg="add mod">
          <ac:chgData name="Tinne Van Echelpoel" userId="46798032-b7e2-4f2e-95a1-1606ec8c5d9a" providerId="ADAL" clId="{E7265C70-3A3F-4A86-98E6-EA41599847D2}" dt="2021-12-08T10:23:42.243" v="915" actId="1076"/>
          <ac:picMkLst>
            <pc:docMk/>
            <pc:sldMk cId="631222947" sldId="319"/>
            <ac:picMk id="11" creationId="{A752069C-0CF5-45A4-B8C8-1E57FBD8E093}"/>
          </ac:picMkLst>
        </pc:picChg>
        <pc:picChg chg="add del mod">
          <ac:chgData name="Tinne Van Echelpoel" userId="46798032-b7e2-4f2e-95a1-1606ec8c5d9a" providerId="ADAL" clId="{E7265C70-3A3F-4A86-98E6-EA41599847D2}" dt="2021-12-08T10:23:39.746" v="913" actId="478"/>
          <ac:picMkLst>
            <pc:docMk/>
            <pc:sldMk cId="631222947" sldId="319"/>
            <ac:picMk id="12" creationId="{563E4133-4B3E-4762-97D4-F7888814283C}"/>
          </ac:picMkLst>
        </pc:picChg>
        <pc:picChg chg="add del">
          <ac:chgData name="Tinne Van Echelpoel" userId="46798032-b7e2-4f2e-95a1-1606ec8c5d9a" providerId="ADAL" clId="{E7265C70-3A3F-4A86-98E6-EA41599847D2}" dt="2021-12-07T16:58:27.911" v="444" actId="478"/>
          <ac:picMkLst>
            <pc:docMk/>
            <pc:sldMk cId="631222947" sldId="319"/>
            <ac:picMk id="15" creationId="{E457C2B4-B785-42E2-903C-2D2E9B375E3E}"/>
          </ac:picMkLst>
        </pc:picChg>
      </pc:sldChg>
      <pc:sldChg chg="modSp mod">
        <pc:chgData name="Tinne Van Echelpoel" userId="46798032-b7e2-4f2e-95a1-1606ec8c5d9a" providerId="ADAL" clId="{E7265C70-3A3F-4A86-98E6-EA41599847D2}" dt="2021-12-08T10:36:02.741" v="1192" actId="113"/>
        <pc:sldMkLst>
          <pc:docMk/>
          <pc:sldMk cId="267349466" sldId="327"/>
        </pc:sldMkLst>
        <pc:spChg chg="mod">
          <ac:chgData name="Tinne Van Echelpoel" userId="46798032-b7e2-4f2e-95a1-1606ec8c5d9a" providerId="ADAL" clId="{E7265C70-3A3F-4A86-98E6-EA41599847D2}" dt="2021-12-08T10:34:44.864" v="1136" actId="20577"/>
          <ac:spMkLst>
            <pc:docMk/>
            <pc:sldMk cId="267349466" sldId="327"/>
            <ac:spMk id="2" creationId="{9BEE9C8B-C165-44EC-9A46-88A4984131A5}"/>
          </ac:spMkLst>
        </pc:spChg>
        <pc:spChg chg="mod">
          <ac:chgData name="Tinne Van Echelpoel" userId="46798032-b7e2-4f2e-95a1-1606ec8c5d9a" providerId="ADAL" clId="{E7265C70-3A3F-4A86-98E6-EA41599847D2}" dt="2021-12-08T10:36:02.741" v="1192" actId="113"/>
          <ac:spMkLst>
            <pc:docMk/>
            <pc:sldMk cId="267349466" sldId="327"/>
            <ac:spMk id="3" creationId="{8E5CE00F-8B11-4BF0-9649-F268E06BDF50}"/>
          </ac:spMkLst>
        </pc:spChg>
        <pc:spChg chg="mod">
          <ac:chgData name="Tinne Van Echelpoel" userId="46798032-b7e2-4f2e-95a1-1606ec8c5d9a" providerId="ADAL" clId="{E7265C70-3A3F-4A86-98E6-EA41599847D2}" dt="2021-12-08T10:35:46.268" v="1179" actId="1076"/>
          <ac:spMkLst>
            <pc:docMk/>
            <pc:sldMk cId="267349466" sldId="327"/>
            <ac:spMk id="12" creationId="{55AF3470-C319-404E-875C-58B22BD830C9}"/>
          </ac:spMkLst>
        </pc:spChg>
        <pc:picChg chg="mod">
          <ac:chgData name="Tinne Van Echelpoel" userId="46798032-b7e2-4f2e-95a1-1606ec8c5d9a" providerId="ADAL" clId="{E7265C70-3A3F-4A86-98E6-EA41599847D2}" dt="2021-12-08T10:35:10.638" v="1178" actId="1076"/>
          <ac:picMkLst>
            <pc:docMk/>
            <pc:sldMk cId="267349466" sldId="327"/>
            <ac:picMk id="9" creationId="{D5146CC8-4C2C-473E-AFE2-345B4815AD5B}"/>
          </ac:picMkLst>
        </pc:picChg>
      </pc:sldChg>
      <pc:sldChg chg="modSp mod">
        <pc:chgData name="Tinne Van Echelpoel" userId="46798032-b7e2-4f2e-95a1-1606ec8c5d9a" providerId="ADAL" clId="{E7265C70-3A3F-4A86-98E6-EA41599847D2}" dt="2021-12-08T10:33:41.492" v="1121" actId="113"/>
        <pc:sldMkLst>
          <pc:docMk/>
          <pc:sldMk cId="266963004" sldId="328"/>
        </pc:sldMkLst>
        <pc:spChg chg="mod">
          <ac:chgData name="Tinne Van Echelpoel" userId="46798032-b7e2-4f2e-95a1-1606ec8c5d9a" providerId="ADAL" clId="{E7265C70-3A3F-4A86-98E6-EA41599847D2}" dt="2021-12-08T10:33:41.492" v="1121" actId="113"/>
          <ac:spMkLst>
            <pc:docMk/>
            <pc:sldMk cId="266963004" sldId="328"/>
            <ac:spMk id="3" creationId="{8720692E-DD95-4560-A8F4-1E00EB74EC5D}"/>
          </ac:spMkLst>
        </pc:spChg>
      </pc:sldChg>
      <pc:sldChg chg="modSp mod">
        <pc:chgData name="Tinne Van Echelpoel" userId="46798032-b7e2-4f2e-95a1-1606ec8c5d9a" providerId="ADAL" clId="{E7265C70-3A3F-4A86-98E6-EA41599847D2}" dt="2021-12-08T10:39:39.041" v="1229" actId="20577"/>
        <pc:sldMkLst>
          <pc:docMk/>
          <pc:sldMk cId="3978133505" sldId="329"/>
        </pc:sldMkLst>
        <pc:spChg chg="mod">
          <ac:chgData name="Tinne Van Echelpoel" userId="46798032-b7e2-4f2e-95a1-1606ec8c5d9a" providerId="ADAL" clId="{E7265C70-3A3F-4A86-98E6-EA41599847D2}" dt="2021-12-08T10:39:39.041" v="1229" actId="20577"/>
          <ac:spMkLst>
            <pc:docMk/>
            <pc:sldMk cId="3978133505" sldId="329"/>
            <ac:spMk id="2" creationId="{4B532CC9-7714-4BBE-86F4-C4F7F84534E8}"/>
          </ac:spMkLst>
        </pc:spChg>
        <pc:spChg chg="mod">
          <ac:chgData name="Tinne Van Echelpoel" userId="46798032-b7e2-4f2e-95a1-1606ec8c5d9a" providerId="ADAL" clId="{E7265C70-3A3F-4A86-98E6-EA41599847D2}" dt="2021-12-08T10:38:19.420" v="1219" actId="207"/>
          <ac:spMkLst>
            <pc:docMk/>
            <pc:sldMk cId="3978133505" sldId="329"/>
            <ac:spMk id="3" creationId="{0347E3FD-F7BB-40B6-82F5-3AB5A8791C9B}"/>
          </ac:spMkLst>
        </pc:spChg>
      </pc:sldChg>
      <pc:sldChg chg="modSp mod modCm">
        <pc:chgData name="Tinne Van Echelpoel" userId="46798032-b7e2-4f2e-95a1-1606ec8c5d9a" providerId="ADAL" clId="{E7265C70-3A3F-4A86-98E6-EA41599847D2}" dt="2021-12-08T10:40:53.005" v="1241" actId="13926"/>
        <pc:sldMkLst>
          <pc:docMk/>
          <pc:sldMk cId="82457596" sldId="330"/>
        </pc:sldMkLst>
        <pc:spChg chg="mod">
          <ac:chgData name="Tinne Van Echelpoel" userId="46798032-b7e2-4f2e-95a1-1606ec8c5d9a" providerId="ADAL" clId="{E7265C70-3A3F-4A86-98E6-EA41599847D2}" dt="2021-12-08T10:40:30.121" v="1237" actId="20577"/>
          <ac:spMkLst>
            <pc:docMk/>
            <pc:sldMk cId="82457596" sldId="330"/>
            <ac:spMk id="3" creationId="{3459EFC9-3A64-4E5F-B0F4-E949B9C87507}"/>
          </ac:spMkLst>
        </pc:spChg>
        <pc:spChg chg="mod">
          <ac:chgData name="Tinne Van Echelpoel" userId="46798032-b7e2-4f2e-95a1-1606ec8c5d9a" providerId="ADAL" clId="{E7265C70-3A3F-4A86-98E6-EA41599847D2}" dt="2021-12-08T10:40:53.005" v="1241" actId="13926"/>
          <ac:spMkLst>
            <pc:docMk/>
            <pc:sldMk cId="82457596" sldId="330"/>
            <ac:spMk id="10" creationId="{6BA25422-1813-4625-ACB1-B64977C40695}"/>
          </ac:spMkLst>
        </pc:spChg>
      </pc:sldChg>
      <pc:sldChg chg="modSp mod modNotesTx">
        <pc:chgData name="Tinne Van Echelpoel" userId="46798032-b7e2-4f2e-95a1-1606ec8c5d9a" providerId="ADAL" clId="{E7265C70-3A3F-4A86-98E6-EA41599847D2}" dt="2021-12-08T10:09:28.415" v="596" actId="20577"/>
        <pc:sldMkLst>
          <pc:docMk/>
          <pc:sldMk cId="40137540" sldId="331"/>
        </pc:sldMkLst>
        <pc:spChg chg="mod">
          <ac:chgData name="Tinne Van Echelpoel" userId="46798032-b7e2-4f2e-95a1-1606ec8c5d9a" providerId="ADAL" clId="{E7265C70-3A3F-4A86-98E6-EA41599847D2}" dt="2021-12-08T10:09:08.791" v="563" actId="113"/>
          <ac:spMkLst>
            <pc:docMk/>
            <pc:sldMk cId="40137540" sldId="331"/>
            <ac:spMk id="3" creationId="{DA61C16A-00BF-489E-B1B8-5793153D54FA}"/>
          </ac:spMkLst>
        </pc:spChg>
      </pc:sldChg>
      <pc:sldChg chg="modSp mod">
        <pc:chgData name="Tinne Van Echelpoel" userId="46798032-b7e2-4f2e-95a1-1606ec8c5d9a" providerId="ADAL" clId="{E7265C70-3A3F-4A86-98E6-EA41599847D2}" dt="2021-12-07T15:38:50.584" v="97" actId="113"/>
        <pc:sldMkLst>
          <pc:docMk/>
          <pc:sldMk cId="2064212350" sldId="332"/>
        </pc:sldMkLst>
        <pc:spChg chg="mod">
          <ac:chgData name="Tinne Van Echelpoel" userId="46798032-b7e2-4f2e-95a1-1606ec8c5d9a" providerId="ADAL" clId="{E7265C70-3A3F-4A86-98E6-EA41599847D2}" dt="2021-12-07T15:38:50.584" v="97" actId="113"/>
          <ac:spMkLst>
            <pc:docMk/>
            <pc:sldMk cId="2064212350" sldId="332"/>
            <ac:spMk id="3" creationId="{CE06672F-FD22-40ED-8013-7A5D6978207B}"/>
          </ac:spMkLst>
        </pc:spChg>
      </pc:sldChg>
      <pc:sldChg chg="modSp mod">
        <pc:chgData name="Tinne Van Echelpoel" userId="46798032-b7e2-4f2e-95a1-1606ec8c5d9a" providerId="ADAL" clId="{E7265C70-3A3F-4A86-98E6-EA41599847D2}" dt="2021-12-07T15:30:51.838" v="81" actId="20577"/>
        <pc:sldMkLst>
          <pc:docMk/>
          <pc:sldMk cId="1303983493" sldId="334"/>
        </pc:sldMkLst>
        <pc:spChg chg="mod">
          <ac:chgData name="Tinne Van Echelpoel" userId="46798032-b7e2-4f2e-95a1-1606ec8c5d9a" providerId="ADAL" clId="{E7265C70-3A3F-4A86-98E6-EA41599847D2}" dt="2021-12-07T15:30:51.838" v="81" actId="20577"/>
          <ac:spMkLst>
            <pc:docMk/>
            <pc:sldMk cId="1303983493" sldId="334"/>
            <ac:spMk id="3" creationId="{AB2FAC6D-3EAB-42A7-8D34-334B64BF2D77}"/>
          </ac:spMkLst>
        </pc:spChg>
      </pc:sldChg>
      <pc:sldChg chg="modSp mod modNotesTx">
        <pc:chgData name="Tinne Van Echelpoel" userId="46798032-b7e2-4f2e-95a1-1606ec8c5d9a" providerId="ADAL" clId="{E7265C70-3A3F-4A86-98E6-EA41599847D2}" dt="2021-12-08T10:08:42.993" v="559" actId="113"/>
        <pc:sldMkLst>
          <pc:docMk/>
          <pc:sldMk cId="1182632904" sldId="335"/>
        </pc:sldMkLst>
        <pc:spChg chg="mod">
          <ac:chgData name="Tinne Van Echelpoel" userId="46798032-b7e2-4f2e-95a1-1606ec8c5d9a" providerId="ADAL" clId="{E7265C70-3A3F-4A86-98E6-EA41599847D2}" dt="2021-12-07T15:37:28.171" v="93" actId="20577"/>
          <ac:spMkLst>
            <pc:docMk/>
            <pc:sldMk cId="1182632904" sldId="335"/>
            <ac:spMk id="3" creationId="{43C548CD-4B52-4B50-A98F-B2A2D3E7BFB9}"/>
          </ac:spMkLst>
        </pc:spChg>
      </pc:sldChg>
      <pc:sldChg chg="modSp mod">
        <pc:chgData name="Tinne Van Echelpoel" userId="46798032-b7e2-4f2e-95a1-1606ec8c5d9a" providerId="ADAL" clId="{E7265C70-3A3F-4A86-98E6-EA41599847D2}" dt="2021-12-08T09:45:24.102" v="464" actId="14100"/>
        <pc:sldMkLst>
          <pc:docMk/>
          <pc:sldMk cId="3618741133" sldId="336"/>
        </pc:sldMkLst>
        <pc:spChg chg="mod">
          <ac:chgData name="Tinne Van Echelpoel" userId="46798032-b7e2-4f2e-95a1-1606ec8c5d9a" providerId="ADAL" clId="{E7265C70-3A3F-4A86-98E6-EA41599847D2}" dt="2021-12-08T09:45:24.102" v="464" actId="14100"/>
          <ac:spMkLst>
            <pc:docMk/>
            <pc:sldMk cId="3618741133" sldId="336"/>
            <ac:spMk id="3" creationId="{0F48A676-6E95-4BCC-A373-ACD64CEDB113}"/>
          </ac:spMkLst>
        </pc:spChg>
      </pc:sldChg>
      <pc:sldChg chg="modSp mod">
        <pc:chgData name="Tinne Van Echelpoel" userId="46798032-b7e2-4f2e-95a1-1606ec8c5d9a" providerId="ADAL" clId="{E7265C70-3A3F-4A86-98E6-EA41599847D2}" dt="2021-12-08T10:28:06.248" v="946" actId="14100"/>
        <pc:sldMkLst>
          <pc:docMk/>
          <pc:sldMk cId="1816921187" sldId="337"/>
        </pc:sldMkLst>
        <pc:spChg chg="mod">
          <ac:chgData name="Tinne Van Echelpoel" userId="46798032-b7e2-4f2e-95a1-1606ec8c5d9a" providerId="ADAL" clId="{E7265C70-3A3F-4A86-98E6-EA41599847D2}" dt="2021-12-08T10:28:06.248" v="946" actId="14100"/>
          <ac:spMkLst>
            <pc:docMk/>
            <pc:sldMk cId="1816921187" sldId="337"/>
            <ac:spMk id="23" creationId="{87822381-CC8C-4DD8-AD2F-C8E2D4282F26}"/>
          </ac:spMkLst>
        </pc:spChg>
        <pc:spChg chg="mod">
          <ac:chgData name="Tinne Van Echelpoel" userId="46798032-b7e2-4f2e-95a1-1606ec8c5d9a" providerId="ADAL" clId="{E7265C70-3A3F-4A86-98E6-EA41599847D2}" dt="2021-12-08T10:27:53.938" v="945" actId="207"/>
          <ac:spMkLst>
            <pc:docMk/>
            <pc:sldMk cId="1816921187" sldId="337"/>
            <ac:spMk id="25" creationId="{D226AF4A-5330-4DDF-873D-C31752F73E2F}"/>
          </ac:spMkLst>
        </pc:spChg>
      </pc:sldChg>
      <pc:sldChg chg="delCm modCm">
        <pc:chgData name="Tinne Van Echelpoel" userId="46798032-b7e2-4f2e-95a1-1606ec8c5d9a" providerId="ADAL" clId="{E7265C70-3A3F-4A86-98E6-EA41599847D2}" dt="2021-12-08T09:46:27.969" v="466"/>
        <pc:sldMkLst>
          <pc:docMk/>
          <pc:sldMk cId="1534817851" sldId="339"/>
        </pc:sldMkLst>
      </pc:sldChg>
      <pc:sldChg chg="modSp mod modShow">
        <pc:chgData name="Tinne Van Echelpoel" userId="46798032-b7e2-4f2e-95a1-1606ec8c5d9a" providerId="ADAL" clId="{E7265C70-3A3F-4A86-98E6-EA41599847D2}" dt="2021-12-08T10:36:33.179" v="1194" actId="729"/>
        <pc:sldMkLst>
          <pc:docMk/>
          <pc:sldMk cId="3179933708" sldId="340"/>
        </pc:sldMkLst>
        <pc:spChg chg="mod">
          <ac:chgData name="Tinne Van Echelpoel" userId="46798032-b7e2-4f2e-95a1-1606ec8c5d9a" providerId="ADAL" clId="{E7265C70-3A3F-4A86-98E6-EA41599847D2}" dt="2021-12-08T10:36:24.970" v="1193" actId="1076"/>
          <ac:spMkLst>
            <pc:docMk/>
            <pc:sldMk cId="3179933708" sldId="340"/>
            <ac:spMk id="5" creationId="{CDCE67AA-DC7C-4529-A392-F32ED5B8F54C}"/>
          </ac:spMkLst>
        </pc:spChg>
      </pc:sldChg>
      <pc:sldChg chg="modSp mod">
        <pc:chgData name="Tinne Van Echelpoel" userId="46798032-b7e2-4f2e-95a1-1606ec8c5d9a" providerId="ADAL" clId="{E7265C70-3A3F-4A86-98E6-EA41599847D2}" dt="2021-12-08T10:34:13.576" v="1123" actId="20577"/>
        <pc:sldMkLst>
          <pc:docMk/>
          <pc:sldMk cId="1227801124" sldId="342"/>
        </pc:sldMkLst>
        <pc:spChg chg="mod">
          <ac:chgData name="Tinne Van Echelpoel" userId="46798032-b7e2-4f2e-95a1-1606ec8c5d9a" providerId="ADAL" clId="{E7265C70-3A3F-4A86-98E6-EA41599847D2}" dt="2021-12-08T10:34:13.576" v="1123" actId="20577"/>
          <ac:spMkLst>
            <pc:docMk/>
            <pc:sldMk cId="1227801124" sldId="342"/>
            <ac:spMk id="3" creationId="{022F78FD-F1CE-41AF-A62F-EE7DEDCFF848}"/>
          </ac:spMkLst>
        </pc:spChg>
      </pc:sldChg>
      <pc:sldChg chg="modSp mod modNotesTx">
        <pc:chgData name="Tinne Van Echelpoel" userId="46798032-b7e2-4f2e-95a1-1606ec8c5d9a" providerId="ADAL" clId="{E7265C70-3A3F-4A86-98E6-EA41599847D2}" dt="2021-12-08T10:32:47.104" v="1117" actId="20577"/>
        <pc:sldMkLst>
          <pc:docMk/>
          <pc:sldMk cId="2452826888" sldId="343"/>
        </pc:sldMkLst>
        <pc:spChg chg="mod">
          <ac:chgData name="Tinne Van Echelpoel" userId="46798032-b7e2-4f2e-95a1-1606ec8c5d9a" providerId="ADAL" clId="{E7265C70-3A3F-4A86-98E6-EA41599847D2}" dt="2021-12-08T10:27:26.348" v="940" actId="113"/>
          <ac:spMkLst>
            <pc:docMk/>
            <pc:sldMk cId="2452826888" sldId="343"/>
            <ac:spMk id="3" creationId="{3A3BD427-1C87-4BAA-9426-B595A27B5520}"/>
          </ac:spMkLst>
        </pc:spChg>
      </pc:sldChg>
      <pc:sldChg chg="modSp mod">
        <pc:chgData name="Tinne Van Echelpoel" userId="46798032-b7e2-4f2e-95a1-1606ec8c5d9a" providerId="ADAL" clId="{E7265C70-3A3F-4A86-98E6-EA41599847D2}" dt="2021-12-08T10:31:49.718" v="1084" actId="207"/>
        <pc:sldMkLst>
          <pc:docMk/>
          <pc:sldMk cId="4261432903" sldId="345"/>
        </pc:sldMkLst>
        <pc:spChg chg="mod">
          <ac:chgData name="Tinne Van Echelpoel" userId="46798032-b7e2-4f2e-95a1-1606ec8c5d9a" providerId="ADAL" clId="{E7265C70-3A3F-4A86-98E6-EA41599847D2}" dt="2021-12-08T10:31:43.887" v="1082" actId="14100"/>
          <ac:spMkLst>
            <pc:docMk/>
            <pc:sldMk cId="4261432903" sldId="345"/>
            <ac:spMk id="8" creationId="{7582C4E5-E704-430C-B9D3-C87F1DF800EC}"/>
          </ac:spMkLst>
        </pc:spChg>
        <pc:spChg chg="mod">
          <ac:chgData name="Tinne Van Echelpoel" userId="46798032-b7e2-4f2e-95a1-1606ec8c5d9a" providerId="ADAL" clId="{E7265C70-3A3F-4A86-98E6-EA41599847D2}" dt="2021-12-08T10:31:49.718" v="1084" actId="207"/>
          <ac:spMkLst>
            <pc:docMk/>
            <pc:sldMk cId="4261432903" sldId="345"/>
            <ac:spMk id="20" creationId="{C2EA1756-DE1D-4E85-A623-AB9AAD064A4B}"/>
          </ac:spMkLst>
        </pc:spChg>
      </pc:sldChg>
      <pc:sldChg chg="modCm">
        <pc:chgData name="Tinne Van Echelpoel" userId="46798032-b7e2-4f2e-95a1-1606ec8c5d9a" providerId="ADAL" clId="{E7265C70-3A3F-4A86-98E6-EA41599847D2}" dt="2021-12-08T10:26:45.810" v="932"/>
        <pc:sldMkLst>
          <pc:docMk/>
          <pc:sldMk cId="3409138141" sldId="347"/>
        </pc:sldMkLst>
      </pc:sldChg>
      <pc:sldChg chg="modSp mod modShow modNotesTx">
        <pc:chgData name="Tinne Van Echelpoel" userId="46798032-b7e2-4f2e-95a1-1606ec8c5d9a" providerId="ADAL" clId="{E7265C70-3A3F-4A86-98E6-EA41599847D2}" dt="2021-12-08T09:47:43.627" v="474" actId="13926"/>
        <pc:sldMkLst>
          <pc:docMk/>
          <pc:sldMk cId="271438718" sldId="349"/>
        </pc:sldMkLst>
        <pc:spChg chg="mod">
          <ac:chgData name="Tinne Van Echelpoel" userId="46798032-b7e2-4f2e-95a1-1606ec8c5d9a" providerId="ADAL" clId="{E7265C70-3A3F-4A86-98E6-EA41599847D2}" dt="2021-12-08T09:47:43.627" v="474" actId="13926"/>
          <ac:spMkLst>
            <pc:docMk/>
            <pc:sldMk cId="271438718" sldId="349"/>
            <ac:spMk id="2" creationId="{9B8C3C08-F958-4782-9E4B-3C593C3D6860}"/>
          </ac:spMkLst>
        </pc:spChg>
        <pc:spChg chg="mod">
          <ac:chgData name="Tinne Van Echelpoel" userId="46798032-b7e2-4f2e-95a1-1606ec8c5d9a" providerId="ADAL" clId="{E7265C70-3A3F-4A86-98E6-EA41599847D2}" dt="2021-12-07T15:45:48.847" v="180" actId="20577"/>
          <ac:spMkLst>
            <pc:docMk/>
            <pc:sldMk cId="271438718" sldId="349"/>
            <ac:spMk id="3" creationId="{17F74A1A-3436-443E-9139-C964F75CC782}"/>
          </ac:spMkLst>
        </pc:spChg>
      </pc:sldChg>
      <pc:sldChg chg="addSp delSp modSp mod delCm modCm modNotesTx">
        <pc:chgData name="Tinne Van Echelpoel" userId="46798032-b7e2-4f2e-95a1-1606ec8c5d9a" providerId="ADAL" clId="{E7265C70-3A3F-4A86-98E6-EA41599847D2}" dt="2021-12-08T10:24:24.585" v="918"/>
        <pc:sldMkLst>
          <pc:docMk/>
          <pc:sldMk cId="205983712" sldId="353"/>
        </pc:sldMkLst>
        <pc:spChg chg="mod">
          <ac:chgData name="Tinne Van Echelpoel" userId="46798032-b7e2-4f2e-95a1-1606ec8c5d9a" providerId="ADAL" clId="{E7265C70-3A3F-4A86-98E6-EA41599847D2}" dt="2021-11-28T15:37:19.506" v="28" actId="20577"/>
          <ac:spMkLst>
            <pc:docMk/>
            <pc:sldMk cId="205983712" sldId="353"/>
            <ac:spMk id="3" creationId="{EF5A4690-F93F-49D1-B70D-666EE69527EF}"/>
          </ac:spMkLst>
        </pc:spChg>
        <pc:spChg chg="add del">
          <ac:chgData name="Tinne Van Echelpoel" userId="46798032-b7e2-4f2e-95a1-1606ec8c5d9a" providerId="ADAL" clId="{E7265C70-3A3F-4A86-98E6-EA41599847D2}" dt="2021-11-28T15:37:31.678" v="30" actId="478"/>
          <ac:spMkLst>
            <pc:docMk/>
            <pc:sldMk cId="205983712" sldId="353"/>
            <ac:spMk id="5" creationId="{9040818B-19D1-494F-8336-446956C6EC62}"/>
          </ac:spMkLst>
        </pc:spChg>
        <pc:picChg chg="add mod">
          <ac:chgData name="Tinne Van Echelpoel" userId="46798032-b7e2-4f2e-95a1-1606ec8c5d9a" providerId="ADAL" clId="{E7265C70-3A3F-4A86-98E6-EA41599847D2}" dt="2021-12-08T10:23:53.975" v="917" actId="1076"/>
          <ac:picMkLst>
            <pc:docMk/>
            <pc:sldMk cId="205983712" sldId="353"/>
            <ac:picMk id="6" creationId="{EB81FD1C-39A5-40F3-943E-0CB4ECAC5DAF}"/>
          </ac:picMkLst>
        </pc:picChg>
        <pc:picChg chg="add mod modCrop">
          <ac:chgData name="Tinne Van Echelpoel" userId="46798032-b7e2-4f2e-95a1-1606ec8c5d9a" providerId="ADAL" clId="{E7265C70-3A3F-4A86-98E6-EA41599847D2}" dt="2021-11-28T15:37:52.564" v="34" actId="732"/>
          <ac:picMkLst>
            <pc:docMk/>
            <pc:sldMk cId="205983712" sldId="353"/>
            <ac:picMk id="7" creationId="{C55F3036-B461-4BC0-85FD-35B04E05B637}"/>
          </ac:picMkLst>
        </pc:picChg>
      </pc:sldChg>
      <pc:sldChg chg="mod modShow">
        <pc:chgData name="Tinne Van Echelpoel" userId="46798032-b7e2-4f2e-95a1-1606ec8c5d9a" providerId="ADAL" clId="{E7265C70-3A3F-4A86-98E6-EA41599847D2}" dt="2021-12-07T15:59:39.047" v="230" actId="729"/>
        <pc:sldMkLst>
          <pc:docMk/>
          <pc:sldMk cId="2366623417" sldId="354"/>
        </pc:sldMkLst>
      </pc:sldChg>
      <pc:sldChg chg="addSp delSp modSp mod">
        <pc:chgData name="Tinne Van Echelpoel" userId="46798032-b7e2-4f2e-95a1-1606ec8c5d9a" providerId="ADAL" clId="{E7265C70-3A3F-4A86-98E6-EA41599847D2}" dt="2021-12-08T10:26:09.116" v="931" actId="14100"/>
        <pc:sldMkLst>
          <pc:docMk/>
          <pc:sldMk cId="1394637161" sldId="355"/>
        </pc:sldMkLst>
        <pc:spChg chg="add mod">
          <ac:chgData name="Tinne Van Echelpoel" userId="46798032-b7e2-4f2e-95a1-1606ec8c5d9a" providerId="ADAL" clId="{E7265C70-3A3F-4A86-98E6-EA41599847D2}" dt="2021-12-08T10:25:04.848" v="922" actId="1076"/>
          <ac:spMkLst>
            <pc:docMk/>
            <pc:sldMk cId="1394637161" sldId="355"/>
            <ac:spMk id="16" creationId="{D40B9DDD-E9F4-4BE9-B0FC-DD8077F95C8B}"/>
          </ac:spMkLst>
        </pc:spChg>
        <pc:spChg chg="mod">
          <ac:chgData name="Tinne Van Echelpoel" userId="46798032-b7e2-4f2e-95a1-1606ec8c5d9a" providerId="ADAL" clId="{E7265C70-3A3F-4A86-98E6-EA41599847D2}" dt="2021-12-08T10:25:25.429" v="923" actId="1076"/>
          <ac:spMkLst>
            <pc:docMk/>
            <pc:sldMk cId="1394637161" sldId="355"/>
            <ac:spMk id="18" creationId="{CCF21F48-A131-40FE-B984-5BBE2CF8745E}"/>
          </ac:spMkLst>
        </pc:spChg>
        <pc:picChg chg="mod">
          <ac:chgData name="Tinne Van Echelpoel" userId="46798032-b7e2-4f2e-95a1-1606ec8c5d9a" providerId="ADAL" clId="{E7265C70-3A3F-4A86-98E6-EA41599847D2}" dt="2021-12-08T10:25:41.571" v="927" actId="1076"/>
          <ac:picMkLst>
            <pc:docMk/>
            <pc:sldMk cId="1394637161" sldId="355"/>
            <ac:picMk id="6" creationId="{0AB2E81B-A163-4BB4-B5CE-0DC29814D8E7}"/>
          </ac:picMkLst>
        </pc:picChg>
        <pc:picChg chg="mod">
          <ac:chgData name="Tinne Van Echelpoel" userId="46798032-b7e2-4f2e-95a1-1606ec8c5d9a" providerId="ADAL" clId="{E7265C70-3A3F-4A86-98E6-EA41599847D2}" dt="2021-12-08T10:25:41.571" v="927" actId="1076"/>
          <ac:picMkLst>
            <pc:docMk/>
            <pc:sldMk cId="1394637161" sldId="355"/>
            <ac:picMk id="8" creationId="{23566360-F0E4-4C16-8982-698DB1753EA0}"/>
          </ac:picMkLst>
        </pc:picChg>
        <pc:picChg chg="del">
          <ac:chgData name="Tinne Van Echelpoel" userId="46798032-b7e2-4f2e-95a1-1606ec8c5d9a" providerId="ADAL" clId="{E7265C70-3A3F-4A86-98E6-EA41599847D2}" dt="2021-12-08T10:26:03.678" v="928" actId="478"/>
          <ac:picMkLst>
            <pc:docMk/>
            <pc:sldMk cId="1394637161" sldId="355"/>
            <ac:picMk id="11" creationId="{9DC09297-2123-4548-B742-09727CD08F65}"/>
          </ac:picMkLst>
        </pc:picChg>
        <pc:picChg chg="mod">
          <ac:chgData name="Tinne Van Echelpoel" userId="46798032-b7e2-4f2e-95a1-1606ec8c5d9a" providerId="ADAL" clId="{E7265C70-3A3F-4A86-98E6-EA41599847D2}" dt="2021-12-08T10:25:41.571" v="927" actId="1076"/>
          <ac:picMkLst>
            <pc:docMk/>
            <pc:sldMk cId="1394637161" sldId="355"/>
            <ac:picMk id="14" creationId="{EAF81E46-1275-452D-B5C0-06401322A1F6}"/>
          </ac:picMkLst>
        </pc:picChg>
        <pc:picChg chg="add mod">
          <ac:chgData name="Tinne Van Echelpoel" userId="46798032-b7e2-4f2e-95a1-1606ec8c5d9a" providerId="ADAL" clId="{E7265C70-3A3F-4A86-98E6-EA41599847D2}" dt="2021-12-08T10:26:09.116" v="931" actId="14100"/>
          <ac:picMkLst>
            <pc:docMk/>
            <pc:sldMk cId="1394637161" sldId="355"/>
            <ac:picMk id="17" creationId="{7CFE42B6-EDBB-46F6-B803-5307C6859C41}"/>
          </ac:picMkLst>
        </pc:picChg>
        <pc:picChg chg="mod">
          <ac:chgData name="Tinne Van Echelpoel" userId="46798032-b7e2-4f2e-95a1-1606ec8c5d9a" providerId="ADAL" clId="{E7265C70-3A3F-4A86-98E6-EA41599847D2}" dt="2021-12-08T10:25:29.772" v="925" actId="1076"/>
          <ac:picMkLst>
            <pc:docMk/>
            <pc:sldMk cId="1394637161" sldId="355"/>
            <ac:picMk id="25" creationId="{B99B41C4-78EE-4403-8EF7-E62523E8579D}"/>
          </ac:picMkLst>
        </pc:picChg>
        <pc:cxnChg chg="mod">
          <ac:chgData name="Tinne Van Echelpoel" userId="46798032-b7e2-4f2e-95a1-1606ec8c5d9a" providerId="ADAL" clId="{E7265C70-3A3F-4A86-98E6-EA41599847D2}" dt="2021-12-08T10:25:41.571" v="927" actId="1076"/>
          <ac:cxnSpMkLst>
            <pc:docMk/>
            <pc:sldMk cId="1394637161" sldId="355"/>
            <ac:cxnSpMk id="26" creationId="{DB2CA243-D34F-486D-BD59-91F077E7A8C9}"/>
          </ac:cxnSpMkLst>
        </pc:cxnChg>
        <pc:cxnChg chg="mod">
          <ac:chgData name="Tinne Van Echelpoel" userId="46798032-b7e2-4f2e-95a1-1606ec8c5d9a" providerId="ADAL" clId="{E7265C70-3A3F-4A86-98E6-EA41599847D2}" dt="2021-12-08T10:25:41.571" v="927" actId="1076"/>
          <ac:cxnSpMkLst>
            <pc:docMk/>
            <pc:sldMk cId="1394637161" sldId="355"/>
            <ac:cxnSpMk id="27" creationId="{6FA4AE1D-B816-4012-9365-B55586F92D4B}"/>
          </ac:cxnSpMkLst>
        </pc:cxnChg>
        <pc:cxnChg chg="mod">
          <ac:chgData name="Tinne Van Echelpoel" userId="46798032-b7e2-4f2e-95a1-1606ec8c5d9a" providerId="ADAL" clId="{E7265C70-3A3F-4A86-98E6-EA41599847D2}" dt="2021-12-08T10:25:41.571" v="927" actId="1076"/>
          <ac:cxnSpMkLst>
            <pc:docMk/>
            <pc:sldMk cId="1394637161" sldId="355"/>
            <ac:cxnSpMk id="29" creationId="{D1567C29-D88A-4959-AE46-CF2FB1EEEEA1}"/>
          </ac:cxnSpMkLst>
        </pc:cxnChg>
        <pc:cxnChg chg="mod">
          <ac:chgData name="Tinne Van Echelpoel" userId="46798032-b7e2-4f2e-95a1-1606ec8c5d9a" providerId="ADAL" clId="{E7265C70-3A3F-4A86-98E6-EA41599847D2}" dt="2021-12-08T10:25:28.414" v="924" actId="1076"/>
          <ac:cxnSpMkLst>
            <pc:docMk/>
            <pc:sldMk cId="1394637161" sldId="355"/>
            <ac:cxnSpMk id="30" creationId="{8D12955D-4B00-42E9-8B8D-737F033DF2B2}"/>
          </ac:cxnSpMkLst>
        </pc:cxnChg>
      </pc:sldChg>
      <pc:sldChg chg="addSp delSp modSp new mod modShow">
        <pc:chgData name="Tinne Van Echelpoel" userId="46798032-b7e2-4f2e-95a1-1606ec8c5d9a" providerId="ADAL" clId="{E7265C70-3A3F-4A86-98E6-EA41599847D2}" dt="2021-12-08T10:20:11.125" v="856" actId="1076"/>
        <pc:sldMkLst>
          <pc:docMk/>
          <pc:sldMk cId="231839179" sldId="356"/>
        </pc:sldMkLst>
        <pc:spChg chg="del">
          <ac:chgData name="Tinne Van Echelpoel" userId="46798032-b7e2-4f2e-95a1-1606ec8c5d9a" providerId="ADAL" clId="{E7265C70-3A3F-4A86-98E6-EA41599847D2}" dt="2021-12-07T16:23:57.356" v="344"/>
          <ac:spMkLst>
            <pc:docMk/>
            <pc:sldMk cId="231839179" sldId="356"/>
            <ac:spMk id="3" creationId="{61690CDA-059B-487C-8BC7-73AE3583B31C}"/>
          </ac:spMkLst>
        </pc:spChg>
        <pc:spChg chg="add del mod">
          <ac:chgData name="Tinne Van Echelpoel" userId="46798032-b7e2-4f2e-95a1-1606ec8c5d9a" providerId="ADAL" clId="{E7265C70-3A3F-4A86-98E6-EA41599847D2}" dt="2021-12-07T16:26:22.883" v="371" actId="6549"/>
          <ac:spMkLst>
            <pc:docMk/>
            <pc:sldMk cId="231839179" sldId="356"/>
            <ac:spMk id="5" creationId="{44A1B9CC-698C-4E76-AD68-6590D898C2BF}"/>
          </ac:spMkLst>
        </pc:spChg>
        <pc:spChg chg="add del mod">
          <ac:chgData name="Tinne Van Echelpoel" userId="46798032-b7e2-4f2e-95a1-1606ec8c5d9a" providerId="ADAL" clId="{E7265C70-3A3F-4A86-98E6-EA41599847D2}" dt="2021-12-07T16:24:06.644" v="346"/>
          <ac:spMkLst>
            <pc:docMk/>
            <pc:sldMk cId="231839179" sldId="356"/>
            <ac:spMk id="6" creationId="{422A055D-BB85-4C48-8330-4EB9448C3B85}"/>
          </ac:spMkLst>
        </pc:spChg>
        <pc:spChg chg="add del mod">
          <ac:chgData name="Tinne Van Echelpoel" userId="46798032-b7e2-4f2e-95a1-1606ec8c5d9a" providerId="ADAL" clId="{E7265C70-3A3F-4A86-98E6-EA41599847D2}" dt="2021-12-07T16:25:44.021" v="360"/>
          <ac:spMkLst>
            <pc:docMk/>
            <pc:sldMk cId="231839179" sldId="356"/>
            <ac:spMk id="9" creationId="{97956479-B140-42DC-A405-55201F03307C}"/>
          </ac:spMkLst>
        </pc:spChg>
        <pc:spChg chg="add del">
          <ac:chgData name="Tinne Van Echelpoel" userId="46798032-b7e2-4f2e-95a1-1606ec8c5d9a" providerId="ADAL" clId="{E7265C70-3A3F-4A86-98E6-EA41599847D2}" dt="2021-12-07T16:26:27.903" v="373" actId="478"/>
          <ac:spMkLst>
            <pc:docMk/>
            <pc:sldMk cId="231839179" sldId="356"/>
            <ac:spMk id="10" creationId="{DA260505-A76A-4AF4-8FF5-033ED7B7E4E6}"/>
          </ac:spMkLst>
        </pc:spChg>
        <pc:spChg chg="add del mod">
          <ac:chgData name="Tinne Van Echelpoel" userId="46798032-b7e2-4f2e-95a1-1606ec8c5d9a" providerId="ADAL" clId="{E7265C70-3A3F-4A86-98E6-EA41599847D2}" dt="2021-12-07T16:26:24.736" v="372" actId="478"/>
          <ac:spMkLst>
            <pc:docMk/>
            <pc:sldMk cId="231839179" sldId="356"/>
            <ac:spMk id="11" creationId="{5D4EBB8C-3BC2-4345-94D4-DAA7A2933FC6}"/>
          </ac:spMkLst>
        </pc:spChg>
        <pc:picChg chg="add mod">
          <ac:chgData name="Tinne Van Echelpoel" userId="46798032-b7e2-4f2e-95a1-1606ec8c5d9a" providerId="ADAL" clId="{E7265C70-3A3F-4A86-98E6-EA41599847D2}" dt="2021-12-08T10:20:11.125" v="856" actId="1076"/>
          <ac:picMkLst>
            <pc:docMk/>
            <pc:sldMk cId="231839179" sldId="356"/>
            <ac:picMk id="6" creationId="{85ECEA17-859F-4BAD-8388-073EC57AB60B}"/>
          </ac:picMkLst>
        </pc:picChg>
        <pc:picChg chg="add del mod">
          <ac:chgData name="Tinne Van Echelpoel" userId="46798032-b7e2-4f2e-95a1-1606ec8c5d9a" providerId="ADAL" clId="{E7265C70-3A3F-4A86-98E6-EA41599847D2}" dt="2021-12-07T16:26:29.941" v="374" actId="478"/>
          <ac:picMkLst>
            <pc:docMk/>
            <pc:sldMk cId="231839179" sldId="356"/>
            <ac:picMk id="8" creationId="{46985637-3D4E-4300-8432-5ED5BDEEDDDF}"/>
          </ac:picMkLst>
        </pc:picChg>
        <pc:picChg chg="add mod">
          <ac:chgData name="Tinne Van Echelpoel" userId="46798032-b7e2-4f2e-95a1-1606ec8c5d9a" providerId="ADAL" clId="{E7265C70-3A3F-4A86-98E6-EA41599847D2}" dt="2021-12-07T16:27:51.900" v="380" actId="1076"/>
          <ac:picMkLst>
            <pc:docMk/>
            <pc:sldMk cId="231839179" sldId="356"/>
            <ac:picMk id="13" creationId="{028CD7EB-D381-49E0-80D4-899B85D01EE1}"/>
          </ac:picMkLst>
        </pc:picChg>
        <pc:picChg chg="add del mod">
          <ac:chgData name="Tinne Van Echelpoel" userId="46798032-b7e2-4f2e-95a1-1606ec8c5d9a" providerId="ADAL" clId="{E7265C70-3A3F-4A86-98E6-EA41599847D2}" dt="2021-12-08T10:20:06.422" v="853" actId="478"/>
          <ac:picMkLst>
            <pc:docMk/>
            <pc:sldMk cId="231839179" sldId="356"/>
            <ac:picMk id="14" creationId="{BA6BA638-1A00-4E0E-8A15-8FD6FCE5DF7F}"/>
          </ac:picMkLst>
        </pc:picChg>
      </pc:sldChg>
      <pc:sldChg chg="modSp add mod modShow">
        <pc:chgData name="Tinne Van Echelpoel" userId="46798032-b7e2-4f2e-95a1-1606ec8c5d9a" providerId="ADAL" clId="{E7265C70-3A3F-4A86-98E6-EA41599847D2}" dt="2021-12-08T10:14:08.840" v="690" actId="20577"/>
        <pc:sldMkLst>
          <pc:docMk/>
          <pc:sldMk cId="2339259863" sldId="357"/>
        </pc:sldMkLst>
        <pc:spChg chg="mod">
          <ac:chgData name="Tinne Van Echelpoel" userId="46798032-b7e2-4f2e-95a1-1606ec8c5d9a" providerId="ADAL" clId="{E7265C70-3A3F-4A86-98E6-EA41599847D2}" dt="2021-12-08T09:48:04.654" v="476"/>
          <ac:spMkLst>
            <pc:docMk/>
            <pc:sldMk cId="2339259863" sldId="357"/>
            <ac:spMk id="2" creationId="{9B8C3C08-F958-4782-9E4B-3C593C3D6860}"/>
          </ac:spMkLst>
        </pc:spChg>
        <pc:spChg chg="mod">
          <ac:chgData name="Tinne Van Echelpoel" userId="46798032-b7e2-4f2e-95a1-1606ec8c5d9a" providerId="ADAL" clId="{E7265C70-3A3F-4A86-98E6-EA41599847D2}" dt="2021-12-08T10:14:08.840" v="690" actId="20577"/>
          <ac:spMkLst>
            <pc:docMk/>
            <pc:sldMk cId="2339259863" sldId="357"/>
            <ac:spMk id="3" creationId="{17F74A1A-3436-443E-9139-C964F75CC782}"/>
          </ac:spMkLst>
        </pc:spChg>
        <pc:spChg chg="mod">
          <ac:chgData name="Tinne Van Echelpoel" userId="46798032-b7e2-4f2e-95a1-1606ec8c5d9a" providerId="ADAL" clId="{E7265C70-3A3F-4A86-98E6-EA41599847D2}" dt="2021-12-08T10:13:52.722" v="685" actId="1076"/>
          <ac:spMkLst>
            <pc:docMk/>
            <pc:sldMk cId="2339259863" sldId="357"/>
            <ac:spMk id="21" creationId="{9F70B5DC-BA04-478C-9539-9189B9090B06}"/>
          </ac:spMkLst>
        </pc:spChg>
      </pc:sldChg>
    </pc:docChg>
  </pc:docChgLst>
  <pc:docChgLst>
    <pc:chgData name="Tinne Van Echelpoel" userId="46798032-b7e2-4f2e-95a1-1606ec8c5d9a" providerId="ADAL" clId="{CC4DAE8F-FC6C-4B34-B71E-731542485149}"/>
    <pc:docChg chg="undo custSel addSld modSld">
      <pc:chgData name="Tinne Van Echelpoel" userId="46798032-b7e2-4f2e-95a1-1606ec8c5d9a" providerId="ADAL" clId="{CC4DAE8F-FC6C-4B34-B71E-731542485149}" dt="2021-11-23T19:55:32.588" v="1060" actId="1076"/>
      <pc:docMkLst>
        <pc:docMk/>
      </pc:docMkLst>
      <pc:sldChg chg="addSp delSp modSp mod">
        <pc:chgData name="Tinne Van Echelpoel" userId="46798032-b7e2-4f2e-95a1-1606ec8c5d9a" providerId="ADAL" clId="{CC4DAE8F-FC6C-4B34-B71E-731542485149}" dt="2021-11-23T18:53:05.638" v="878" actId="1076"/>
        <pc:sldMkLst>
          <pc:docMk/>
          <pc:sldMk cId="54334544" sldId="256"/>
        </pc:sldMkLst>
        <pc:spChg chg="mod">
          <ac:chgData name="Tinne Van Echelpoel" userId="46798032-b7e2-4f2e-95a1-1606ec8c5d9a" providerId="ADAL" clId="{CC4DAE8F-FC6C-4B34-B71E-731542485149}" dt="2021-11-23T15:39:20.443" v="778" actId="113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Tinne Van Echelpoel" userId="46798032-b7e2-4f2e-95a1-1606ec8c5d9a" providerId="ADAL" clId="{CC4DAE8F-FC6C-4B34-B71E-731542485149}" dt="2021-11-23T15:39:15.534" v="777" actId="207"/>
          <ac:spMkLst>
            <pc:docMk/>
            <pc:sldMk cId="54334544" sldId="256"/>
            <ac:spMk id="3" creationId="{00000000-0000-0000-0000-000000000000}"/>
          </ac:spMkLst>
        </pc:spChg>
        <pc:picChg chg="add del mod">
          <ac:chgData name="Tinne Van Echelpoel" userId="46798032-b7e2-4f2e-95a1-1606ec8c5d9a" providerId="ADAL" clId="{CC4DAE8F-FC6C-4B34-B71E-731542485149}" dt="2021-11-23T18:52:58.290" v="876" actId="478"/>
          <ac:picMkLst>
            <pc:docMk/>
            <pc:sldMk cId="54334544" sldId="256"/>
            <ac:picMk id="4" creationId="{346BFC6A-6CBA-4829-8B38-63762D4D23BC}"/>
          </ac:picMkLst>
        </pc:picChg>
        <pc:picChg chg="add del mod">
          <ac:chgData name="Tinne Van Echelpoel" userId="46798032-b7e2-4f2e-95a1-1606ec8c5d9a" providerId="ADAL" clId="{CC4DAE8F-FC6C-4B34-B71E-731542485149}" dt="2021-11-23T18:52:58.290" v="876" actId="478"/>
          <ac:picMkLst>
            <pc:docMk/>
            <pc:sldMk cId="54334544" sldId="256"/>
            <ac:picMk id="5" creationId="{37FC5FAF-BA3D-465F-A13C-64D328800E6E}"/>
          </ac:picMkLst>
        </pc:picChg>
        <pc:picChg chg="add mod">
          <ac:chgData name="Tinne Van Echelpoel" userId="46798032-b7e2-4f2e-95a1-1606ec8c5d9a" providerId="ADAL" clId="{CC4DAE8F-FC6C-4B34-B71E-731542485149}" dt="2021-11-23T18:53:05.638" v="878" actId="1076"/>
          <ac:picMkLst>
            <pc:docMk/>
            <pc:sldMk cId="54334544" sldId="256"/>
            <ac:picMk id="6" creationId="{DF8C1A0D-A0CB-4BF0-8191-0A5564B2EE43}"/>
          </ac:picMkLst>
        </pc:picChg>
      </pc:sldChg>
      <pc:sldChg chg="addSp modSp mod">
        <pc:chgData name="Tinne Van Echelpoel" userId="46798032-b7e2-4f2e-95a1-1606ec8c5d9a" providerId="ADAL" clId="{CC4DAE8F-FC6C-4B34-B71E-731542485149}" dt="2021-11-23T18:52:49.462" v="874" actId="14100"/>
        <pc:sldMkLst>
          <pc:docMk/>
          <pc:sldMk cId="2718411288" sldId="257"/>
        </pc:sldMkLst>
        <pc:spChg chg="mod">
          <ac:chgData name="Tinne Van Echelpoel" userId="46798032-b7e2-4f2e-95a1-1606ec8c5d9a" providerId="ADAL" clId="{CC4DAE8F-FC6C-4B34-B71E-731542485149}" dt="2021-11-23T15:39:04.753" v="775" actId="255"/>
          <ac:spMkLst>
            <pc:docMk/>
            <pc:sldMk cId="2718411288" sldId="257"/>
            <ac:spMk id="2" creationId="{00000000-0000-0000-0000-000000000000}"/>
          </ac:spMkLst>
        </pc:spChg>
        <pc:picChg chg="add mod">
          <ac:chgData name="Tinne Van Echelpoel" userId="46798032-b7e2-4f2e-95a1-1606ec8c5d9a" providerId="ADAL" clId="{CC4DAE8F-FC6C-4B34-B71E-731542485149}" dt="2021-11-23T18:52:49.462" v="874" actId="14100"/>
          <ac:picMkLst>
            <pc:docMk/>
            <pc:sldMk cId="2718411288" sldId="257"/>
            <ac:picMk id="5" creationId="{08436FF7-5FEB-4BED-847F-DF6E5FF29B13}"/>
          </ac:picMkLst>
        </pc:picChg>
        <pc:picChg chg="add mod">
          <ac:chgData name="Tinne Van Echelpoel" userId="46798032-b7e2-4f2e-95a1-1606ec8c5d9a" providerId="ADAL" clId="{CC4DAE8F-FC6C-4B34-B71E-731542485149}" dt="2021-11-23T12:40:39.704" v="9" actId="14100"/>
          <ac:picMkLst>
            <pc:docMk/>
            <pc:sldMk cId="2718411288" sldId="257"/>
            <ac:picMk id="10" creationId="{51634F90-058F-438A-97BD-2D6824D24469}"/>
          </ac:picMkLst>
        </pc:picChg>
      </pc:sldChg>
      <pc:sldChg chg="modSp mod">
        <pc:chgData name="Tinne Van Echelpoel" userId="46798032-b7e2-4f2e-95a1-1606ec8c5d9a" providerId="ADAL" clId="{CC4DAE8F-FC6C-4B34-B71E-731542485149}" dt="2021-11-23T15:38:13.306" v="761" actId="255"/>
        <pc:sldMkLst>
          <pc:docMk/>
          <pc:sldMk cId="1701404281" sldId="258"/>
        </pc:sldMkLst>
        <pc:spChg chg="mod">
          <ac:chgData name="Tinne Van Echelpoel" userId="46798032-b7e2-4f2e-95a1-1606ec8c5d9a" providerId="ADAL" clId="{CC4DAE8F-FC6C-4B34-B71E-731542485149}" dt="2021-11-23T15:38:13.306" v="761" actId="255"/>
          <ac:spMkLst>
            <pc:docMk/>
            <pc:sldMk cId="1701404281" sldId="258"/>
            <ac:spMk id="2" creationId="{4635B2AB-33D3-4CF3-A98F-7A0073AD33E6}"/>
          </ac:spMkLst>
        </pc:spChg>
        <pc:spChg chg="mod">
          <ac:chgData name="Tinne Van Echelpoel" userId="46798032-b7e2-4f2e-95a1-1606ec8c5d9a" providerId="ADAL" clId="{CC4DAE8F-FC6C-4B34-B71E-731542485149}" dt="2021-11-23T15:33:07.781" v="676" actId="5793"/>
          <ac:spMkLst>
            <pc:docMk/>
            <pc:sldMk cId="1701404281" sldId="258"/>
            <ac:spMk id="3" creationId="{3F4756C7-74A3-438C-9E76-3C6C7E53050E}"/>
          </ac:spMkLst>
        </pc:spChg>
      </pc:sldChg>
      <pc:sldChg chg="addSp delSp modSp mod modNotesTx">
        <pc:chgData name="Tinne Van Echelpoel" userId="46798032-b7e2-4f2e-95a1-1606ec8c5d9a" providerId="ADAL" clId="{CC4DAE8F-FC6C-4B34-B71E-731542485149}" dt="2021-11-23T18:55:19.517" v="894" actId="20577"/>
        <pc:sldMkLst>
          <pc:docMk/>
          <pc:sldMk cId="2198653785" sldId="259"/>
        </pc:sldMkLst>
        <pc:spChg chg="mod">
          <ac:chgData name="Tinne Van Echelpoel" userId="46798032-b7e2-4f2e-95a1-1606ec8c5d9a" providerId="ADAL" clId="{CC4DAE8F-FC6C-4B34-B71E-731542485149}" dt="2021-11-23T15:38:59.082" v="773" actId="255"/>
          <ac:spMkLst>
            <pc:docMk/>
            <pc:sldMk cId="2198653785" sldId="259"/>
            <ac:spMk id="2" creationId="{5E0FF69C-7ED2-431B-BF40-775DC616BD53}"/>
          </ac:spMkLst>
        </pc:spChg>
        <pc:spChg chg="mod">
          <ac:chgData name="Tinne Van Echelpoel" userId="46798032-b7e2-4f2e-95a1-1606ec8c5d9a" providerId="ADAL" clId="{CC4DAE8F-FC6C-4B34-B71E-731542485149}" dt="2021-11-23T18:55:19.517" v="894" actId="20577"/>
          <ac:spMkLst>
            <pc:docMk/>
            <pc:sldMk cId="2198653785" sldId="259"/>
            <ac:spMk id="3" creationId="{74F00D78-4234-4615-9030-B98FD242AC2B}"/>
          </ac:spMkLst>
        </pc:spChg>
        <pc:spChg chg="add del">
          <ac:chgData name="Tinne Van Echelpoel" userId="46798032-b7e2-4f2e-95a1-1606ec8c5d9a" providerId="ADAL" clId="{CC4DAE8F-FC6C-4B34-B71E-731542485149}" dt="2021-11-23T12:57:00.396" v="11" actId="22"/>
          <ac:spMkLst>
            <pc:docMk/>
            <pc:sldMk cId="2198653785" sldId="259"/>
            <ac:spMk id="8" creationId="{788D0E1D-FB25-4D9A-8E07-0BFD14F6A9F3}"/>
          </ac:spMkLst>
        </pc:spChg>
      </pc:sldChg>
      <pc:sldChg chg="addSp delSp modSp mod">
        <pc:chgData name="Tinne Van Echelpoel" userId="46798032-b7e2-4f2e-95a1-1606ec8c5d9a" providerId="ADAL" clId="{CC4DAE8F-FC6C-4B34-B71E-731542485149}" dt="2021-11-23T15:34:20.608" v="688" actId="255"/>
        <pc:sldMkLst>
          <pc:docMk/>
          <pc:sldMk cId="3278235977" sldId="260"/>
        </pc:sldMkLst>
        <pc:spChg chg="mod">
          <ac:chgData name="Tinne Van Echelpoel" userId="46798032-b7e2-4f2e-95a1-1606ec8c5d9a" providerId="ADAL" clId="{CC4DAE8F-FC6C-4B34-B71E-731542485149}" dt="2021-11-23T15:34:20.608" v="688" actId="255"/>
          <ac:spMkLst>
            <pc:docMk/>
            <pc:sldMk cId="3278235977" sldId="260"/>
            <ac:spMk id="2" creationId="{290A84DE-31F8-493E-AC57-23EE09BB1310}"/>
          </ac:spMkLst>
        </pc:spChg>
        <pc:spChg chg="mod">
          <ac:chgData name="Tinne Van Echelpoel" userId="46798032-b7e2-4f2e-95a1-1606ec8c5d9a" providerId="ADAL" clId="{CC4DAE8F-FC6C-4B34-B71E-731542485149}" dt="2021-11-23T15:31:35.405" v="650" actId="5793"/>
          <ac:spMkLst>
            <pc:docMk/>
            <pc:sldMk cId="3278235977" sldId="260"/>
            <ac:spMk id="3" creationId="{A34BA821-ACF8-4D24-8F37-5ADFB6FBFD87}"/>
          </ac:spMkLst>
        </pc:spChg>
        <pc:spChg chg="mod">
          <ac:chgData name="Tinne Van Echelpoel" userId="46798032-b7e2-4f2e-95a1-1606ec8c5d9a" providerId="ADAL" clId="{CC4DAE8F-FC6C-4B34-B71E-731542485149}" dt="2021-11-23T15:31:58.452" v="658" actId="14100"/>
          <ac:spMkLst>
            <pc:docMk/>
            <pc:sldMk cId="3278235977" sldId="260"/>
            <ac:spMk id="6" creationId="{CF4EB1D5-2039-4100-888D-322AE2F07FF4}"/>
          </ac:spMkLst>
        </pc:spChg>
        <pc:picChg chg="del">
          <ac:chgData name="Tinne Van Echelpoel" userId="46798032-b7e2-4f2e-95a1-1606ec8c5d9a" providerId="ADAL" clId="{CC4DAE8F-FC6C-4B34-B71E-731542485149}" dt="2021-11-23T15:30:50.307" v="643" actId="478"/>
          <ac:picMkLst>
            <pc:docMk/>
            <pc:sldMk cId="3278235977" sldId="260"/>
            <ac:picMk id="5" creationId="{5BECF494-AAB5-49FC-BD0A-69F0FBE6B2D9}"/>
          </ac:picMkLst>
        </pc:picChg>
        <pc:picChg chg="add mod">
          <ac:chgData name="Tinne Van Echelpoel" userId="46798032-b7e2-4f2e-95a1-1606ec8c5d9a" providerId="ADAL" clId="{CC4DAE8F-FC6C-4B34-B71E-731542485149}" dt="2021-11-23T15:32:02.806" v="660" actId="14100"/>
          <ac:picMkLst>
            <pc:docMk/>
            <pc:sldMk cId="3278235977" sldId="260"/>
            <ac:picMk id="8" creationId="{725167DE-16BA-471D-9213-0CCD1933BA18}"/>
          </ac:picMkLst>
        </pc:picChg>
        <pc:picChg chg="add mod">
          <ac:chgData name="Tinne Van Echelpoel" userId="46798032-b7e2-4f2e-95a1-1606ec8c5d9a" providerId="ADAL" clId="{CC4DAE8F-FC6C-4B34-B71E-731542485149}" dt="2021-11-23T15:31:01.730" v="649" actId="1076"/>
          <ac:picMkLst>
            <pc:docMk/>
            <pc:sldMk cId="3278235977" sldId="260"/>
            <ac:picMk id="10" creationId="{6EFD1F88-CCAC-490E-984F-69FD16317C6B}"/>
          </ac:picMkLst>
        </pc:picChg>
      </pc:sldChg>
      <pc:sldChg chg="addSp modSp mod">
        <pc:chgData name="Tinne Van Echelpoel" userId="46798032-b7e2-4f2e-95a1-1606ec8c5d9a" providerId="ADAL" clId="{CC4DAE8F-FC6C-4B34-B71E-731542485149}" dt="2021-11-23T18:57:53.912" v="908" actId="1076"/>
        <pc:sldMkLst>
          <pc:docMk/>
          <pc:sldMk cId="2781042459" sldId="261"/>
        </pc:sldMkLst>
        <pc:spChg chg="mod">
          <ac:chgData name="Tinne Van Echelpoel" userId="46798032-b7e2-4f2e-95a1-1606ec8c5d9a" providerId="ADAL" clId="{CC4DAE8F-FC6C-4B34-B71E-731542485149}" dt="2021-11-23T15:38:50.353" v="771" actId="255"/>
          <ac:spMkLst>
            <pc:docMk/>
            <pc:sldMk cId="2781042459" sldId="261"/>
            <ac:spMk id="2" creationId="{4C1898C0-8902-4D66-B0A9-C524D7D3FF65}"/>
          </ac:spMkLst>
        </pc:spChg>
        <pc:spChg chg="mod">
          <ac:chgData name="Tinne Van Echelpoel" userId="46798032-b7e2-4f2e-95a1-1606ec8c5d9a" providerId="ADAL" clId="{CC4DAE8F-FC6C-4B34-B71E-731542485149}" dt="2021-11-23T18:57:05.998" v="906" actId="113"/>
          <ac:spMkLst>
            <pc:docMk/>
            <pc:sldMk cId="2781042459" sldId="261"/>
            <ac:spMk id="3" creationId="{8DBF66BC-2A75-4227-AA36-EEA137AC8E99}"/>
          </ac:spMkLst>
        </pc:spChg>
        <pc:picChg chg="add mod">
          <ac:chgData name="Tinne Van Echelpoel" userId="46798032-b7e2-4f2e-95a1-1606ec8c5d9a" providerId="ADAL" clId="{CC4DAE8F-FC6C-4B34-B71E-731542485149}" dt="2021-11-23T18:57:53.912" v="908" actId="1076"/>
          <ac:picMkLst>
            <pc:docMk/>
            <pc:sldMk cId="2781042459" sldId="261"/>
            <ac:picMk id="6" creationId="{031C50BB-8355-4140-A703-8888941DAFAC}"/>
          </ac:picMkLst>
        </pc:picChg>
      </pc:sldChg>
      <pc:sldChg chg="modSp mod">
        <pc:chgData name="Tinne Van Echelpoel" userId="46798032-b7e2-4f2e-95a1-1606ec8c5d9a" providerId="ADAL" clId="{CC4DAE8F-FC6C-4B34-B71E-731542485149}" dt="2021-11-23T18:58:29.189" v="910" actId="113"/>
        <pc:sldMkLst>
          <pc:docMk/>
          <pc:sldMk cId="4041091247" sldId="262"/>
        </pc:sldMkLst>
        <pc:spChg chg="mod">
          <ac:chgData name="Tinne Van Echelpoel" userId="46798032-b7e2-4f2e-95a1-1606ec8c5d9a" providerId="ADAL" clId="{CC4DAE8F-FC6C-4B34-B71E-731542485149}" dt="2021-11-23T15:38:43.402" v="769" actId="255"/>
          <ac:spMkLst>
            <pc:docMk/>
            <pc:sldMk cId="4041091247" sldId="262"/>
            <ac:spMk id="2" creationId="{CA3CD934-66E8-45C2-977E-5C37CD20D84C}"/>
          </ac:spMkLst>
        </pc:spChg>
        <pc:spChg chg="mod">
          <ac:chgData name="Tinne Van Echelpoel" userId="46798032-b7e2-4f2e-95a1-1606ec8c5d9a" providerId="ADAL" clId="{CC4DAE8F-FC6C-4B34-B71E-731542485149}" dt="2021-11-23T18:58:29.189" v="910" actId="113"/>
          <ac:spMkLst>
            <pc:docMk/>
            <pc:sldMk cId="4041091247" sldId="262"/>
            <ac:spMk id="3" creationId="{987B0C73-052E-440A-AB93-31261E45FDBC}"/>
          </ac:spMkLst>
        </pc:spChg>
      </pc:sldChg>
      <pc:sldChg chg="modSp mod">
        <pc:chgData name="Tinne Van Echelpoel" userId="46798032-b7e2-4f2e-95a1-1606ec8c5d9a" providerId="ADAL" clId="{CC4DAE8F-FC6C-4B34-B71E-731542485149}" dt="2021-11-23T19:06:02.486" v="924" actId="5793"/>
        <pc:sldMkLst>
          <pc:docMk/>
          <pc:sldMk cId="269587781" sldId="276"/>
        </pc:sldMkLst>
        <pc:spChg chg="mod">
          <ac:chgData name="Tinne Van Echelpoel" userId="46798032-b7e2-4f2e-95a1-1606ec8c5d9a" providerId="ADAL" clId="{CC4DAE8F-FC6C-4B34-B71E-731542485149}" dt="2021-11-23T15:38:27.641" v="765" actId="255"/>
          <ac:spMkLst>
            <pc:docMk/>
            <pc:sldMk cId="269587781" sldId="276"/>
            <ac:spMk id="2" creationId="{00000000-0000-0000-0000-000000000000}"/>
          </ac:spMkLst>
        </pc:spChg>
        <pc:spChg chg="mod">
          <ac:chgData name="Tinne Van Echelpoel" userId="46798032-b7e2-4f2e-95a1-1606ec8c5d9a" providerId="ADAL" clId="{CC4DAE8F-FC6C-4B34-B71E-731542485149}" dt="2021-11-23T19:06:02.486" v="924" actId="5793"/>
          <ac:spMkLst>
            <pc:docMk/>
            <pc:sldMk cId="269587781" sldId="276"/>
            <ac:spMk id="28" creationId="{00000000-0000-0000-0000-000000000000}"/>
          </ac:spMkLst>
        </pc:spChg>
        <pc:spChg chg="mod">
          <ac:chgData name="Tinne Van Echelpoel" userId="46798032-b7e2-4f2e-95a1-1606ec8c5d9a" providerId="ADAL" clId="{CC4DAE8F-FC6C-4B34-B71E-731542485149}" dt="2021-11-23T19:06:00.652" v="923" actId="5793"/>
          <ac:spMkLst>
            <pc:docMk/>
            <pc:sldMk cId="269587781" sldId="276"/>
            <ac:spMk id="29" creationId="{00000000-0000-0000-0000-000000000000}"/>
          </ac:spMkLst>
        </pc:spChg>
      </pc:sldChg>
      <pc:sldChg chg="addSp modSp mod">
        <pc:chgData name="Tinne Van Echelpoel" userId="46798032-b7e2-4f2e-95a1-1606ec8c5d9a" providerId="ADAL" clId="{CC4DAE8F-FC6C-4B34-B71E-731542485149}" dt="2021-11-23T19:17:32.279" v="928" actId="14100"/>
        <pc:sldMkLst>
          <pc:docMk/>
          <pc:sldMk cId="469022683" sldId="294"/>
        </pc:sldMkLst>
        <pc:spChg chg="mod">
          <ac:chgData name="Tinne Van Echelpoel" userId="46798032-b7e2-4f2e-95a1-1606ec8c5d9a" providerId="ADAL" clId="{CC4DAE8F-FC6C-4B34-B71E-731542485149}" dt="2021-11-23T15:38:19.962" v="763" actId="255"/>
          <ac:spMkLst>
            <pc:docMk/>
            <pc:sldMk cId="469022683" sldId="294"/>
            <ac:spMk id="7" creationId="{00000000-0000-0000-0000-000000000000}"/>
          </ac:spMkLst>
        </pc:spChg>
        <pc:picChg chg="add mod">
          <ac:chgData name="Tinne Van Echelpoel" userId="46798032-b7e2-4f2e-95a1-1606ec8c5d9a" providerId="ADAL" clId="{CC4DAE8F-FC6C-4B34-B71E-731542485149}" dt="2021-11-23T19:17:32.279" v="928" actId="14100"/>
          <ac:picMkLst>
            <pc:docMk/>
            <pc:sldMk cId="469022683" sldId="294"/>
            <ac:picMk id="3" creationId="{A144848B-A114-47DE-B15D-1FB94A0986D3}"/>
          </ac:picMkLst>
        </pc:picChg>
      </pc:sldChg>
      <pc:sldChg chg="addSp delSp modSp mod modNotesTx">
        <pc:chgData name="Tinne Van Echelpoel" userId="46798032-b7e2-4f2e-95a1-1606ec8c5d9a" providerId="ADAL" clId="{CC4DAE8F-FC6C-4B34-B71E-731542485149}" dt="2021-11-23T19:27:15.979" v="965" actId="20577"/>
        <pc:sldMkLst>
          <pc:docMk/>
          <pc:sldMk cId="3041799609" sldId="295"/>
        </pc:sldMkLst>
        <pc:spChg chg="mod">
          <ac:chgData name="Tinne Van Echelpoel" userId="46798032-b7e2-4f2e-95a1-1606ec8c5d9a" providerId="ADAL" clId="{CC4DAE8F-FC6C-4B34-B71E-731542485149}" dt="2021-11-23T15:38:06.547" v="759" actId="255"/>
          <ac:spMkLst>
            <pc:docMk/>
            <pc:sldMk cId="3041799609" sldId="295"/>
            <ac:spMk id="2" creationId="{AA37606E-1349-4470-8DAD-20AC42D443B9}"/>
          </ac:spMkLst>
        </pc:spChg>
        <pc:spChg chg="mod">
          <ac:chgData name="Tinne Van Echelpoel" userId="46798032-b7e2-4f2e-95a1-1606ec8c5d9a" providerId="ADAL" clId="{CC4DAE8F-FC6C-4B34-B71E-731542485149}" dt="2021-11-23T19:18:03.378" v="930" actId="113"/>
          <ac:spMkLst>
            <pc:docMk/>
            <pc:sldMk cId="3041799609" sldId="295"/>
            <ac:spMk id="3" creationId="{E03958A0-001D-4982-93A1-E7C64E96ADFE}"/>
          </ac:spMkLst>
        </pc:spChg>
        <pc:spChg chg="mod">
          <ac:chgData name="Tinne Van Echelpoel" userId="46798032-b7e2-4f2e-95a1-1606ec8c5d9a" providerId="ADAL" clId="{CC4DAE8F-FC6C-4B34-B71E-731542485149}" dt="2021-11-23T19:27:15.979" v="965" actId="20577"/>
          <ac:spMkLst>
            <pc:docMk/>
            <pc:sldMk cId="3041799609" sldId="295"/>
            <ac:spMk id="5" creationId="{7209C0AD-6892-407B-82A8-0C64097C2400}"/>
          </ac:spMkLst>
        </pc:spChg>
        <pc:spChg chg="add del">
          <ac:chgData name="Tinne Van Echelpoel" userId="46798032-b7e2-4f2e-95a1-1606ec8c5d9a" providerId="ADAL" clId="{CC4DAE8F-FC6C-4B34-B71E-731542485149}" dt="2021-11-23T19:25:49.933" v="956" actId="478"/>
          <ac:spMkLst>
            <pc:docMk/>
            <pc:sldMk cId="3041799609" sldId="295"/>
            <ac:spMk id="10" creationId="{08C55557-AD3B-4FFB-A63F-E3CBE28AB886}"/>
          </ac:spMkLst>
        </pc:spChg>
        <pc:picChg chg="add del mod modCrop">
          <ac:chgData name="Tinne Van Echelpoel" userId="46798032-b7e2-4f2e-95a1-1606ec8c5d9a" providerId="ADAL" clId="{CC4DAE8F-FC6C-4B34-B71E-731542485149}" dt="2021-11-23T19:25:01.982" v="935" actId="478"/>
          <ac:picMkLst>
            <pc:docMk/>
            <pc:sldMk cId="3041799609" sldId="295"/>
            <ac:picMk id="7" creationId="{EBE13B63-B2CB-4A76-A36C-C4C4DC41093A}"/>
          </ac:picMkLst>
        </pc:picChg>
        <pc:picChg chg="add mod">
          <ac:chgData name="Tinne Van Echelpoel" userId="46798032-b7e2-4f2e-95a1-1606ec8c5d9a" providerId="ADAL" clId="{CC4DAE8F-FC6C-4B34-B71E-731542485149}" dt="2021-11-23T19:27:08.115" v="962" actId="1076"/>
          <ac:picMkLst>
            <pc:docMk/>
            <pc:sldMk cId="3041799609" sldId="295"/>
            <ac:picMk id="9" creationId="{F9A29CA2-2B5D-4C84-AFA2-DA74A353BC10}"/>
          </ac:picMkLst>
        </pc:picChg>
      </pc:sldChg>
      <pc:sldChg chg="addSp delSp modSp mod">
        <pc:chgData name="Tinne Van Echelpoel" userId="46798032-b7e2-4f2e-95a1-1606ec8c5d9a" providerId="ADAL" clId="{CC4DAE8F-FC6C-4B34-B71E-731542485149}" dt="2021-11-23T19:33:16.947" v="997" actId="20577"/>
        <pc:sldMkLst>
          <pc:docMk/>
          <pc:sldMk cId="3871139748" sldId="296"/>
        </pc:sldMkLst>
        <pc:spChg chg="mod">
          <ac:chgData name="Tinne Van Echelpoel" userId="46798032-b7e2-4f2e-95a1-1606ec8c5d9a" providerId="ADAL" clId="{CC4DAE8F-FC6C-4B34-B71E-731542485149}" dt="2021-11-23T15:37:58.361" v="757" actId="255"/>
          <ac:spMkLst>
            <pc:docMk/>
            <pc:sldMk cId="3871139748" sldId="296"/>
            <ac:spMk id="2" creationId="{C8BB669A-5A74-4A49-8E3A-761C15A1DFC6}"/>
          </ac:spMkLst>
        </pc:spChg>
        <pc:spChg chg="mod">
          <ac:chgData name="Tinne Van Echelpoel" userId="46798032-b7e2-4f2e-95a1-1606ec8c5d9a" providerId="ADAL" clId="{CC4DAE8F-FC6C-4B34-B71E-731542485149}" dt="2021-11-23T19:32:39.411" v="993" actId="113"/>
          <ac:spMkLst>
            <pc:docMk/>
            <pc:sldMk cId="3871139748" sldId="296"/>
            <ac:spMk id="3" creationId="{91BB55D9-E85B-4478-920F-4A4A82DFF7AC}"/>
          </ac:spMkLst>
        </pc:spChg>
        <pc:spChg chg="mod">
          <ac:chgData name="Tinne Van Echelpoel" userId="46798032-b7e2-4f2e-95a1-1606ec8c5d9a" providerId="ADAL" clId="{CC4DAE8F-FC6C-4B34-B71E-731542485149}" dt="2021-11-23T19:33:16.947" v="997" actId="20577"/>
          <ac:spMkLst>
            <pc:docMk/>
            <pc:sldMk cId="3871139748" sldId="296"/>
            <ac:spMk id="8" creationId="{29DE10BF-795C-417C-BA74-206F5ED6B2D8}"/>
          </ac:spMkLst>
        </pc:spChg>
        <pc:spChg chg="add del">
          <ac:chgData name="Tinne Van Echelpoel" userId="46798032-b7e2-4f2e-95a1-1606ec8c5d9a" providerId="ADAL" clId="{CC4DAE8F-FC6C-4B34-B71E-731542485149}" dt="2021-11-23T19:31:13.062" v="982" actId="478"/>
          <ac:spMkLst>
            <pc:docMk/>
            <pc:sldMk cId="3871139748" sldId="296"/>
            <ac:spMk id="9" creationId="{605E6818-177B-49D1-8F25-D0C6CCC3A2EE}"/>
          </ac:spMkLst>
        </pc:spChg>
        <pc:picChg chg="add mod">
          <ac:chgData name="Tinne Van Echelpoel" userId="46798032-b7e2-4f2e-95a1-1606ec8c5d9a" providerId="ADAL" clId="{CC4DAE8F-FC6C-4B34-B71E-731542485149}" dt="2021-11-23T19:31:31.595" v="987" actId="1076"/>
          <ac:picMkLst>
            <pc:docMk/>
            <pc:sldMk cId="3871139748" sldId="296"/>
            <ac:picMk id="6" creationId="{30F6C956-257C-4EF1-802D-B2D642EDDC9B}"/>
          </ac:picMkLst>
        </pc:picChg>
        <pc:picChg chg="del">
          <ac:chgData name="Tinne Van Echelpoel" userId="46798032-b7e2-4f2e-95a1-1606ec8c5d9a" providerId="ADAL" clId="{CC4DAE8F-FC6C-4B34-B71E-731542485149}" dt="2021-11-23T19:30:36.574" v="966" actId="478"/>
          <ac:picMkLst>
            <pc:docMk/>
            <pc:sldMk cId="3871139748" sldId="296"/>
            <ac:picMk id="7" creationId="{9BE89FCE-420D-4E6C-8445-44864879968B}"/>
          </ac:picMkLst>
        </pc:picChg>
      </pc:sldChg>
      <pc:sldChg chg="addSp delSp modSp mod modNotesTx">
        <pc:chgData name="Tinne Van Echelpoel" userId="46798032-b7e2-4f2e-95a1-1606ec8c5d9a" providerId="ADAL" clId="{CC4DAE8F-FC6C-4B34-B71E-731542485149}" dt="2021-11-23T15:37:13.566" v="749" actId="27636"/>
        <pc:sldMkLst>
          <pc:docMk/>
          <pc:sldMk cId="2774321653" sldId="297"/>
        </pc:sldMkLst>
        <pc:spChg chg="mod">
          <ac:chgData name="Tinne Van Echelpoel" userId="46798032-b7e2-4f2e-95a1-1606ec8c5d9a" providerId="ADAL" clId="{CC4DAE8F-FC6C-4B34-B71E-731542485149}" dt="2021-11-23T15:37:13.566" v="749" actId="27636"/>
          <ac:spMkLst>
            <pc:docMk/>
            <pc:sldMk cId="2774321653" sldId="297"/>
            <ac:spMk id="2" creationId="{6C121A1D-02C4-40AC-9B08-90069263ABCD}"/>
          </ac:spMkLst>
        </pc:spChg>
        <pc:spChg chg="mod">
          <ac:chgData name="Tinne Van Echelpoel" userId="46798032-b7e2-4f2e-95a1-1606ec8c5d9a" providerId="ADAL" clId="{CC4DAE8F-FC6C-4B34-B71E-731542485149}" dt="2021-11-23T15:32:52.462" v="672" actId="5793"/>
          <ac:spMkLst>
            <pc:docMk/>
            <pc:sldMk cId="2774321653" sldId="297"/>
            <ac:spMk id="3" creationId="{E441B873-EFD8-46E2-87CE-B8B68D38C487}"/>
          </ac:spMkLst>
        </pc:spChg>
        <pc:spChg chg="mod">
          <ac:chgData name="Tinne Van Echelpoel" userId="46798032-b7e2-4f2e-95a1-1606ec8c5d9a" providerId="ADAL" clId="{CC4DAE8F-FC6C-4B34-B71E-731542485149}" dt="2021-11-23T13:29:30.098" v="85" actId="1076"/>
          <ac:spMkLst>
            <pc:docMk/>
            <pc:sldMk cId="2774321653" sldId="297"/>
            <ac:spMk id="9" creationId="{FCD4905D-BFA0-4A18-AC87-A6F02F0DDCB7}"/>
          </ac:spMkLst>
        </pc:spChg>
        <pc:picChg chg="add mod">
          <ac:chgData name="Tinne Van Echelpoel" userId="46798032-b7e2-4f2e-95a1-1606ec8c5d9a" providerId="ADAL" clId="{CC4DAE8F-FC6C-4B34-B71E-731542485149}" dt="2021-11-23T13:29:34.055" v="87" actId="1076"/>
          <ac:picMkLst>
            <pc:docMk/>
            <pc:sldMk cId="2774321653" sldId="297"/>
            <ac:picMk id="6" creationId="{0C0DB66D-1FBD-4C48-B14D-DC4C4A862E1E}"/>
          </ac:picMkLst>
        </pc:picChg>
        <pc:picChg chg="del">
          <ac:chgData name="Tinne Van Echelpoel" userId="46798032-b7e2-4f2e-95a1-1606ec8c5d9a" providerId="ADAL" clId="{CC4DAE8F-FC6C-4B34-B71E-731542485149}" dt="2021-11-23T13:29:22.556" v="82" actId="478"/>
          <ac:picMkLst>
            <pc:docMk/>
            <pc:sldMk cId="2774321653" sldId="297"/>
            <ac:picMk id="11" creationId="{ECD38C1A-DCEA-469A-910F-3B9527A5D5E4}"/>
          </ac:picMkLst>
        </pc:picChg>
      </pc:sldChg>
      <pc:sldChg chg="addSp delSp modSp mod">
        <pc:chgData name="Tinne Van Echelpoel" userId="46798032-b7e2-4f2e-95a1-1606ec8c5d9a" providerId="ADAL" clId="{CC4DAE8F-FC6C-4B34-B71E-731542485149}" dt="2021-11-23T15:35:55.608" v="718" actId="255"/>
        <pc:sldMkLst>
          <pc:docMk/>
          <pc:sldMk cId="527597929" sldId="298"/>
        </pc:sldMkLst>
        <pc:spChg chg="mod">
          <ac:chgData name="Tinne Van Echelpoel" userId="46798032-b7e2-4f2e-95a1-1606ec8c5d9a" providerId="ADAL" clId="{CC4DAE8F-FC6C-4B34-B71E-731542485149}" dt="2021-11-23T15:35:55.608" v="718" actId="255"/>
          <ac:spMkLst>
            <pc:docMk/>
            <pc:sldMk cId="527597929" sldId="298"/>
            <ac:spMk id="2" creationId="{E9C22AFC-54DF-4A53-8CDF-A5D6CBF84174}"/>
          </ac:spMkLst>
        </pc:spChg>
        <pc:spChg chg="mod">
          <ac:chgData name="Tinne Van Echelpoel" userId="46798032-b7e2-4f2e-95a1-1606ec8c5d9a" providerId="ADAL" clId="{CC4DAE8F-FC6C-4B34-B71E-731542485149}" dt="2021-11-23T15:32:35.678" v="670" actId="5793"/>
          <ac:spMkLst>
            <pc:docMk/>
            <pc:sldMk cId="527597929" sldId="298"/>
            <ac:spMk id="3" creationId="{F0DB1989-0717-4414-BC04-968F46D4E36B}"/>
          </ac:spMkLst>
        </pc:spChg>
        <pc:spChg chg="mod">
          <ac:chgData name="Tinne Van Echelpoel" userId="46798032-b7e2-4f2e-95a1-1606ec8c5d9a" providerId="ADAL" clId="{CC4DAE8F-FC6C-4B34-B71E-731542485149}" dt="2021-11-23T13:54:43.176" v="311"/>
          <ac:spMkLst>
            <pc:docMk/>
            <pc:sldMk cId="527597929" sldId="298"/>
            <ac:spMk id="6" creationId="{680B8C7E-40DA-40E3-9369-6AA489740328}"/>
          </ac:spMkLst>
        </pc:spChg>
        <pc:spChg chg="add del mod">
          <ac:chgData name="Tinne Van Echelpoel" userId="46798032-b7e2-4f2e-95a1-1606ec8c5d9a" providerId="ADAL" clId="{CC4DAE8F-FC6C-4B34-B71E-731542485149}" dt="2021-11-23T13:54:47.770" v="312" actId="478"/>
          <ac:spMkLst>
            <pc:docMk/>
            <pc:sldMk cId="527597929" sldId="298"/>
            <ac:spMk id="8" creationId="{13365027-1CE7-47F5-A436-9C9BADAB3075}"/>
          </ac:spMkLst>
        </pc:spChg>
      </pc:sldChg>
      <pc:sldChg chg="modSp mod">
        <pc:chgData name="Tinne Van Echelpoel" userId="46798032-b7e2-4f2e-95a1-1606ec8c5d9a" providerId="ADAL" clId="{CC4DAE8F-FC6C-4B34-B71E-731542485149}" dt="2021-11-23T15:36:53.161" v="742" actId="255"/>
        <pc:sldMkLst>
          <pc:docMk/>
          <pc:sldMk cId="1103990309" sldId="299"/>
        </pc:sldMkLst>
        <pc:spChg chg="mod">
          <ac:chgData name="Tinne Van Echelpoel" userId="46798032-b7e2-4f2e-95a1-1606ec8c5d9a" providerId="ADAL" clId="{CC4DAE8F-FC6C-4B34-B71E-731542485149}" dt="2021-11-23T15:36:53.161" v="742" actId="255"/>
          <ac:spMkLst>
            <pc:docMk/>
            <pc:sldMk cId="1103990309" sldId="299"/>
            <ac:spMk id="2" creationId="{5CE06880-52E2-48CA-BF00-247FA3C277CB}"/>
          </ac:spMkLst>
        </pc:spChg>
        <pc:spChg chg="mod">
          <ac:chgData name="Tinne Van Echelpoel" userId="46798032-b7e2-4f2e-95a1-1606ec8c5d9a" providerId="ADAL" clId="{CC4DAE8F-FC6C-4B34-B71E-731542485149}" dt="2021-11-23T13:32:13.266" v="101" actId="20577"/>
          <ac:spMkLst>
            <pc:docMk/>
            <pc:sldMk cId="1103990309" sldId="299"/>
            <ac:spMk id="35" creationId="{8AB0C8BA-B470-41CD-8C68-1217C7389047}"/>
          </ac:spMkLst>
        </pc:spChg>
      </pc:sldChg>
      <pc:sldChg chg="addSp delSp modSp mod">
        <pc:chgData name="Tinne Van Echelpoel" userId="46798032-b7e2-4f2e-95a1-1606ec8c5d9a" providerId="ADAL" clId="{CC4DAE8F-FC6C-4B34-B71E-731542485149}" dt="2021-11-23T15:36:58.720" v="743" actId="255"/>
        <pc:sldMkLst>
          <pc:docMk/>
          <pc:sldMk cId="728815989" sldId="300"/>
        </pc:sldMkLst>
        <pc:spChg chg="mod">
          <ac:chgData name="Tinne Van Echelpoel" userId="46798032-b7e2-4f2e-95a1-1606ec8c5d9a" providerId="ADAL" clId="{CC4DAE8F-FC6C-4B34-B71E-731542485149}" dt="2021-11-23T15:36:58.720" v="743" actId="255"/>
          <ac:spMkLst>
            <pc:docMk/>
            <pc:sldMk cId="728815989" sldId="300"/>
            <ac:spMk id="2" creationId="{13D32D60-77E5-458B-AB58-52EC95F16D15}"/>
          </ac:spMkLst>
        </pc:spChg>
        <pc:spChg chg="mod">
          <ac:chgData name="Tinne Van Echelpoel" userId="46798032-b7e2-4f2e-95a1-1606ec8c5d9a" providerId="ADAL" clId="{CC4DAE8F-FC6C-4B34-B71E-731542485149}" dt="2021-11-23T13:36:20.495" v="151" actId="20577"/>
          <ac:spMkLst>
            <pc:docMk/>
            <pc:sldMk cId="728815989" sldId="300"/>
            <ac:spMk id="3" creationId="{391C0E8B-0C0E-4832-9665-0304AB5553E7}"/>
          </ac:spMkLst>
        </pc:spChg>
        <pc:spChg chg="del mod">
          <ac:chgData name="Tinne Van Echelpoel" userId="46798032-b7e2-4f2e-95a1-1606ec8c5d9a" providerId="ADAL" clId="{CC4DAE8F-FC6C-4B34-B71E-731542485149}" dt="2021-11-23T13:35:45.893" v="145" actId="478"/>
          <ac:spMkLst>
            <pc:docMk/>
            <pc:sldMk cId="728815989" sldId="300"/>
            <ac:spMk id="6" creationId="{3ECEA9F3-472A-4B0C-927D-C498A47EF64F}"/>
          </ac:spMkLst>
        </pc:spChg>
        <pc:spChg chg="add del mod">
          <ac:chgData name="Tinne Van Echelpoel" userId="46798032-b7e2-4f2e-95a1-1606ec8c5d9a" providerId="ADAL" clId="{CC4DAE8F-FC6C-4B34-B71E-731542485149}" dt="2021-11-23T13:35:41.950" v="143" actId="478"/>
          <ac:spMkLst>
            <pc:docMk/>
            <pc:sldMk cId="728815989" sldId="300"/>
            <ac:spMk id="7" creationId="{924BCC85-C999-4632-AB19-68A4CE999A1C}"/>
          </ac:spMkLst>
        </pc:spChg>
        <pc:spChg chg="add del">
          <ac:chgData name="Tinne Van Echelpoel" userId="46798032-b7e2-4f2e-95a1-1606ec8c5d9a" providerId="ADAL" clId="{CC4DAE8F-FC6C-4B34-B71E-731542485149}" dt="2021-11-23T13:35:03.275" v="131"/>
          <ac:spMkLst>
            <pc:docMk/>
            <pc:sldMk cId="728815989" sldId="300"/>
            <ac:spMk id="9" creationId="{FD30BA45-5B98-440B-A443-831C6052AACD}"/>
          </ac:spMkLst>
        </pc:spChg>
        <pc:spChg chg="add mod">
          <ac:chgData name="Tinne Van Echelpoel" userId="46798032-b7e2-4f2e-95a1-1606ec8c5d9a" providerId="ADAL" clId="{CC4DAE8F-FC6C-4B34-B71E-731542485149}" dt="2021-11-23T13:36:28.888" v="153" actId="1076"/>
          <ac:spMkLst>
            <pc:docMk/>
            <pc:sldMk cId="728815989" sldId="300"/>
            <ac:spMk id="10" creationId="{11F761AE-9E23-4C96-8F22-3BF5DFBD7F7A}"/>
          </ac:spMkLst>
        </pc:spChg>
        <pc:spChg chg="mod">
          <ac:chgData name="Tinne Van Echelpoel" userId="46798032-b7e2-4f2e-95a1-1606ec8c5d9a" providerId="ADAL" clId="{CC4DAE8F-FC6C-4B34-B71E-731542485149}" dt="2021-11-23T13:33:35.882" v="104" actId="6549"/>
          <ac:spMkLst>
            <pc:docMk/>
            <pc:sldMk cId="728815989" sldId="300"/>
            <ac:spMk id="11" creationId="{8D85AC91-6F2E-46A4-80CB-0F4B60B590D3}"/>
          </ac:spMkLst>
        </pc:spChg>
        <pc:spChg chg="del mod">
          <ac:chgData name="Tinne Van Echelpoel" userId="46798032-b7e2-4f2e-95a1-1606ec8c5d9a" providerId="ADAL" clId="{CC4DAE8F-FC6C-4B34-B71E-731542485149}" dt="2021-11-23T13:36:18.469" v="150" actId="478"/>
          <ac:spMkLst>
            <pc:docMk/>
            <pc:sldMk cId="728815989" sldId="300"/>
            <ac:spMk id="12" creationId="{10FD6AD3-FDFC-4E94-BAEF-D7390BA9A583}"/>
          </ac:spMkLst>
        </pc:spChg>
        <pc:spChg chg="add del mod">
          <ac:chgData name="Tinne Van Echelpoel" userId="46798032-b7e2-4f2e-95a1-1606ec8c5d9a" providerId="ADAL" clId="{CC4DAE8F-FC6C-4B34-B71E-731542485149}" dt="2021-11-23T13:35:37.517" v="141" actId="478"/>
          <ac:spMkLst>
            <pc:docMk/>
            <pc:sldMk cId="728815989" sldId="300"/>
            <ac:spMk id="14" creationId="{B03B932C-F533-49ED-AEEC-1BDAE7BE9532}"/>
          </ac:spMkLst>
        </pc:spChg>
        <pc:picChg chg="del mod">
          <ac:chgData name="Tinne Van Echelpoel" userId="46798032-b7e2-4f2e-95a1-1606ec8c5d9a" providerId="ADAL" clId="{CC4DAE8F-FC6C-4B34-B71E-731542485149}" dt="2021-11-23T13:36:39.798" v="154" actId="478"/>
          <ac:picMkLst>
            <pc:docMk/>
            <pc:sldMk cId="728815989" sldId="300"/>
            <ac:picMk id="8" creationId="{AA105ED0-397D-4873-86A3-86942D7C1712}"/>
          </ac:picMkLst>
        </pc:picChg>
        <pc:picChg chg="del mod">
          <ac:chgData name="Tinne Van Echelpoel" userId="46798032-b7e2-4f2e-95a1-1606ec8c5d9a" providerId="ADAL" clId="{CC4DAE8F-FC6C-4B34-B71E-731542485149}" dt="2021-11-23T13:36:41.926" v="155" actId="478"/>
          <ac:picMkLst>
            <pc:docMk/>
            <pc:sldMk cId="728815989" sldId="300"/>
            <ac:picMk id="13" creationId="{C851DDF0-529E-4D10-B453-182150C0EC10}"/>
          </ac:picMkLst>
        </pc:picChg>
        <pc:picChg chg="add mod modCrop">
          <ac:chgData name="Tinne Van Echelpoel" userId="46798032-b7e2-4f2e-95a1-1606ec8c5d9a" providerId="ADAL" clId="{CC4DAE8F-FC6C-4B34-B71E-731542485149}" dt="2021-11-23T13:36:48.398" v="158" actId="732"/>
          <ac:picMkLst>
            <pc:docMk/>
            <pc:sldMk cId="728815989" sldId="300"/>
            <ac:picMk id="16" creationId="{6BE61BC1-F132-44C5-93F6-0CE85142EDF5}"/>
          </ac:picMkLst>
        </pc:picChg>
      </pc:sldChg>
      <pc:sldChg chg="addSp delSp modSp mod">
        <pc:chgData name="Tinne Van Echelpoel" userId="46798032-b7e2-4f2e-95a1-1606ec8c5d9a" providerId="ADAL" clId="{CC4DAE8F-FC6C-4B34-B71E-731542485149}" dt="2021-11-23T15:36:33.310" v="736" actId="27636"/>
        <pc:sldMkLst>
          <pc:docMk/>
          <pc:sldMk cId="1903542053" sldId="301"/>
        </pc:sldMkLst>
        <pc:spChg chg="mod">
          <ac:chgData name="Tinne Van Echelpoel" userId="46798032-b7e2-4f2e-95a1-1606ec8c5d9a" providerId="ADAL" clId="{CC4DAE8F-FC6C-4B34-B71E-731542485149}" dt="2021-11-23T15:36:33.310" v="736" actId="27636"/>
          <ac:spMkLst>
            <pc:docMk/>
            <pc:sldMk cId="1903542053" sldId="301"/>
            <ac:spMk id="2" creationId="{9B8C3C08-F958-4782-9E4B-3C593C3D6860}"/>
          </ac:spMkLst>
        </pc:spChg>
        <pc:spChg chg="mod">
          <ac:chgData name="Tinne Van Echelpoel" userId="46798032-b7e2-4f2e-95a1-1606ec8c5d9a" providerId="ADAL" clId="{CC4DAE8F-FC6C-4B34-B71E-731542485149}" dt="2021-11-23T13:42:04.147" v="190" actId="20577"/>
          <ac:spMkLst>
            <pc:docMk/>
            <pc:sldMk cId="1903542053" sldId="301"/>
            <ac:spMk id="3" creationId="{17F74A1A-3436-443E-9139-C964F75CC782}"/>
          </ac:spMkLst>
        </pc:spChg>
        <pc:spChg chg="mod">
          <ac:chgData name="Tinne Van Echelpoel" userId="46798032-b7e2-4f2e-95a1-1606ec8c5d9a" providerId="ADAL" clId="{CC4DAE8F-FC6C-4B34-B71E-731542485149}" dt="2021-11-23T13:41:55.360" v="186" actId="6549"/>
          <ac:spMkLst>
            <pc:docMk/>
            <pc:sldMk cId="1903542053" sldId="301"/>
            <ac:spMk id="5" creationId="{9A6C5B07-3305-4E99-9690-13AA054C7DCF}"/>
          </ac:spMkLst>
        </pc:spChg>
        <pc:spChg chg="add del mod">
          <ac:chgData name="Tinne Van Echelpoel" userId="46798032-b7e2-4f2e-95a1-1606ec8c5d9a" providerId="ADAL" clId="{CC4DAE8F-FC6C-4B34-B71E-731542485149}" dt="2021-11-23T13:42:26.273" v="197" actId="478"/>
          <ac:spMkLst>
            <pc:docMk/>
            <pc:sldMk cId="1903542053" sldId="301"/>
            <ac:spMk id="6" creationId="{5EB4944D-45F0-4A25-BD48-0AB54445EB50}"/>
          </ac:spMkLst>
        </pc:spChg>
        <pc:spChg chg="add mod">
          <ac:chgData name="Tinne Van Echelpoel" userId="46798032-b7e2-4f2e-95a1-1606ec8c5d9a" providerId="ADAL" clId="{CC4DAE8F-FC6C-4B34-B71E-731542485149}" dt="2021-11-23T13:44:21.550" v="211" actId="20577"/>
          <ac:spMkLst>
            <pc:docMk/>
            <pc:sldMk cId="1903542053" sldId="301"/>
            <ac:spMk id="7" creationId="{A2316A82-044A-44DA-BE90-65E8D7335187}"/>
          </ac:spMkLst>
        </pc:spChg>
        <pc:picChg chg="del">
          <ac:chgData name="Tinne Van Echelpoel" userId="46798032-b7e2-4f2e-95a1-1606ec8c5d9a" providerId="ADAL" clId="{CC4DAE8F-FC6C-4B34-B71E-731542485149}" dt="2021-11-23T13:43:39.681" v="200" actId="478"/>
          <ac:picMkLst>
            <pc:docMk/>
            <pc:sldMk cId="1903542053" sldId="301"/>
            <ac:picMk id="8" creationId="{92B3ADE1-72DA-4920-937C-881460202DE0}"/>
          </ac:picMkLst>
        </pc:picChg>
        <pc:picChg chg="add mod modCrop">
          <ac:chgData name="Tinne Van Echelpoel" userId="46798032-b7e2-4f2e-95a1-1606ec8c5d9a" providerId="ADAL" clId="{CC4DAE8F-FC6C-4B34-B71E-731542485149}" dt="2021-11-23T13:44:14.377" v="210" actId="1076"/>
          <ac:picMkLst>
            <pc:docMk/>
            <pc:sldMk cId="1903542053" sldId="301"/>
            <ac:picMk id="10" creationId="{CDD3B4A8-CF6B-4FDB-AF84-75B53A21216C}"/>
          </ac:picMkLst>
        </pc:picChg>
      </pc:sldChg>
      <pc:sldChg chg="addSp delSp modSp mod">
        <pc:chgData name="Tinne Van Echelpoel" userId="46798032-b7e2-4f2e-95a1-1606ec8c5d9a" providerId="ADAL" clId="{CC4DAE8F-FC6C-4B34-B71E-731542485149}" dt="2021-11-23T15:36:41.441" v="738" actId="255"/>
        <pc:sldMkLst>
          <pc:docMk/>
          <pc:sldMk cId="3279809370" sldId="304"/>
        </pc:sldMkLst>
        <pc:spChg chg="mod">
          <ac:chgData name="Tinne Van Echelpoel" userId="46798032-b7e2-4f2e-95a1-1606ec8c5d9a" providerId="ADAL" clId="{CC4DAE8F-FC6C-4B34-B71E-731542485149}" dt="2021-11-23T15:36:41.441" v="738" actId="255"/>
          <ac:spMkLst>
            <pc:docMk/>
            <pc:sldMk cId="3279809370" sldId="304"/>
            <ac:spMk id="2" creationId="{74A0ADD2-F3D1-47C1-A9DB-67AD7E6D2F8F}"/>
          </ac:spMkLst>
        </pc:spChg>
        <pc:spChg chg="add del mod">
          <ac:chgData name="Tinne Van Echelpoel" userId="46798032-b7e2-4f2e-95a1-1606ec8c5d9a" providerId="ADAL" clId="{CC4DAE8F-FC6C-4B34-B71E-731542485149}" dt="2021-11-23T13:40:31.664" v="174" actId="478"/>
          <ac:spMkLst>
            <pc:docMk/>
            <pc:sldMk cId="3279809370" sldId="304"/>
            <ac:spMk id="3" creationId="{10DCBE6F-8DE3-4645-8E13-F659A0175C20}"/>
          </ac:spMkLst>
        </pc:spChg>
        <pc:spChg chg="mod">
          <ac:chgData name="Tinne Van Echelpoel" userId="46798032-b7e2-4f2e-95a1-1606ec8c5d9a" providerId="ADAL" clId="{CC4DAE8F-FC6C-4B34-B71E-731542485149}" dt="2021-11-23T13:40:13.784" v="167" actId="6549"/>
          <ac:spMkLst>
            <pc:docMk/>
            <pc:sldMk cId="3279809370" sldId="304"/>
            <ac:spMk id="5" creationId="{43A14718-E76B-465C-98FE-6806CD34BD6E}"/>
          </ac:spMkLst>
        </pc:spChg>
        <pc:spChg chg="add mod">
          <ac:chgData name="Tinne Van Echelpoel" userId="46798032-b7e2-4f2e-95a1-1606ec8c5d9a" providerId="ADAL" clId="{CC4DAE8F-FC6C-4B34-B71E-731542485149}" dt="2021-11-23T15:32:45.805" v="671" actId="14100"/>
          <ac:spMkLst>
            <pc:docMk/>
            <pc:sldMk cId="3279809370" sldId="304"/>
            <ac:spMk id="6" creationId="{EE5635C8-3C45-4A1A-98EA-72C94077ABE3}"/>
          </ac:spMkLst>
        </pc:spChg>
      </pc:sldChg>
      <pc:sldChg chg="addSp delSp modSp mod">
        <pc:chgData name="Tinne Van Echelpoel" userId="46798032-b7e2-4f2e-95a1-1606ec8c5d9a" providerId="ADAL" clId="{CC4DAE8F-FC6C-4B34-B71E-731542485149}" dt="2021-11-23T15:36:17.513" v="728" actId="255"/>
        <pc:sldMkLst>
          <pc:docMk/>
          <pc:sldMk cId="3838161498" sldId="305"/>
        </pc:sldMkLst>
        <pc:spChg chg="mod">
          <ac:chgData name="Tinne Van Echelpoel" userId="46798032-b7e2-4f2e-95a1-1606ec8c5d9a" providerId="ADAL" clId="{CC4DAE8F-FC6C-4B34-B71E-731542485149}" dt="2021-11-23T15:36:17.513" v="728" actId="255"/>
          <ac:spMkLst>
            <pc:docMk/>
            <pc:sldMk cId="3838161498" sldId="305"/>
            <ac:spMk id="2" creationId="{7F1BA7AE-2514-4A7A-953E-39C1901B2E3C}"/>
          </ac:spMkLst>
        </pc:spChg>
        <pc:spChg chg="add del mod">
          <ac:chgData name="Tinne Van Echelpoel" userId="46798032-b7e2-4f2e-95a1-1606ec8c5d9a" providerId="ADAL" clId="{CC4DAE8F-FC6C-4B34-B71E-731542485149}" dt="2021-11-23T13:48:42.250" v="265" actId="478"/>
          <ac:spMkLst>
            <pc:docMk/>
            <pc:sldMk cId="3838161498" sldId="305"/>
            <ac:spMk id="3" creationId="{87EF3C78-805B-41FE-97FC-A1BA395F125C}"/>
          </ac:spMkLst>
        </pc:spChg>
        <pc:spChg chg="mod">
          <ac:chgData name="Tinne Van Echelpoel" userId="46798032-b7e2-4f2e-95a1-1606ec8c5d9a" providerId="ADAL" clId="{CC4DAE8F-FC6C-4B34-B71E-731542485149}" dt="2021-11-23T13:48:55.769" v="269" actId="20577"/>
          <ac:spMkLst>
            <pc:docMk/>
            <pc:sldMk cId="3838161498" sldId="305"/>
            <ac:spMk id="5" creationId="{8909B686-B15A-473B-98F2-5929E31B936D}"/>
          </ac:spMkLst>
        </pc:spChg>
        <pc:spChg chg="add del mod">
          <ac:chgData name="Tinne Van Echelpoel" userId="46798032-b7e2-4f2e-95a1-1606ec8c5d9a" providerId="ADAL" clId="{CC4DAE8F-FC6C-4B34-B71E-731542485149}" dt="2021-11-23T13:48:39.194" v="264" actId="478"/>
          <ac:spMkLst>
            <pc:docMk/>
            <pc:sldMk cId="3838161498" sldId="305"/>
            <ac:spMk id="11" creationId="{4250673D-015E-4FCC-A26D-2539D287E0FC}"/>
          </ac:spMkLst>
        </pc:spChg>
      </pc:sldChg>
      <pc:sldChg chg="addSp delSp modSp mod">
        <pc:chgData name="Tinne Van Echelpoel" userId="46798032-b7e2-4f2e-95a1-1606ec8c5d9a" providerId="ADAL" clId="{CC4DAE8F-FC6C-4B34-B71E-731542485149}" dt="2021-11-23T15:36:11.257" v="726" actId="27636"/>
        <pc:sldMkLst>
          <pc:docMk/>
          <pc:sldMk cId="132648023" sldId="306"/>
        </pc:sldMkLst>
        <pc:spChg chg="mod">
          <ac:chgData name="Tinne Van Echelpoel" userId="46798032-b7e2-4f2e-95a1-1606ec8c5d9a" providerId="ADAL" clId="{CC4DAE8F-FC6C-4B34-B71E-731542485149}" dt="2021-11-23T15:36:11.257" v="726" actId="27636"/>
          <ac:spMkLst>
            <pc:docMk/>
            <pc:sldMk cId="132648023" sldId="306"/>
            <ac:spMk id="2" creationId="{1A01E514-AAA6-4B17-88F1-9C6F9F309322}"/>
          </ac:spMkLst>
        </pc:spChg>
        <pc:spChg chg="mod">
          <ac:chgData name="Tinne Van Echelpoel" userId="46798032-b7e2-4f2e-95a1-1606ec8c5d9a" providerId="ADAL" clId="{CC4DAE8F-FC6C-4B34-B71E-731542485149}" dt="2021-11-23T13:51:58.040" v="299" actId="1076"/>
          <ac:spMkLst>
            <pc:docMk/>
            <pc:sldMk cId="132648023" sldId="306"/>
            <ac:spMk id="5" creationId="{A36A9263-F96D-423C-A688-241F6D31EDF6}"/>
          </ac:spMkLst>
        </pc:spChg>
        <pc:spChg chg="add del mod">
          <ac:chgData name="Tinne Van Echelpoel" userId="46798032-b7e2-4f2e-95a1-1606ec8c5d9a" providerId="ADAL" clId="{CC4DAE8F-FC6C-4B34-B71E-731542485149}" dt="2021-11-23T13:51:55.459" v="298" actId="478"/>
          <ac:spMkLst>
            <pc:docMk/>
            <pc:sldMk cId="132648023" sldId="306"/>
            <ac:spMk id="11" creationId="{6D110249-E3A8-4513-9F96-537307C99DD4}"/>
          </ac:spMkLst>
        </pc:spChg>
      </pc:sldChg>
      <pc:sldChg chg="addSp delSp modSp mod">
        <pc:chgData name="Tinne Van Echelpoel" userId="46798032-b7e2-4f2e-95a1-1606ec8c5d9a" providerId="ADAL" clId="{CC4DAE8F-FC6C-4B34-B71E-731542485149}" dt="2021-11-23T15:36:25.828" v="732" actId="27636"/>
        <pc:sldMkLst>
          <pc:docMk/>
          <pc:sldMk cId="2181734414" sldId="307"/>
        </pc:sldMkLst>
        <pc:spChg chg="mod">
          <ac:chgData name="Tinne Van Echelpoel" userId="46798032-b7e2-4f2e-95a1-1606ec8c5d9a" providerId="ADAL" clId="{CC4DAE8F-FC6C-4B34-B71E-731542485149}" dt="2021-11-23T15:36:25.828" v="732" actId="27636"/>
          <ac:spMkLst>
            <pc:docMk/>
            <pc:sldMk cId="2181734414" sldId="307"/>
            <ac:spMk id="2" creationId="{F32308FC-DF2D-47DA-AB9E-7BE4747DD963}"/>
          </ac:spMkLst>
        </pc:spChg>
        <pc:spChg chg="mod">
          <ac:chgData name="Tinne Van Echelpoel" userId="46798032-b7e2-4f2e-95a1-1606ec8c5d9a" providerId="ADAL" clId="{CC4DAE8F-FC6C-4B34-B71E-731542485149}" dt="2021-11-23T13:46:43.892" v="252" actId="20577"/>
          <ac:spMkLst>
            <pc:docMk/>
            <pc:sldMk cId="2181734414" sldId="307"/>
            <ac:spMk id="3" creationId="{B73F6437-0DC0-456D-B308-F0F375917CC9}"/>
          </ac:spMkLst>
        </pc:spChg>
        <pc:spChg chg="mod">
          <ac:chgData name="Tinne Van Echelpoel" userId="46798032-b7e2-4f2e-95a1-1606ec8c5d9a" providerId="ADAL" clId="{CC4DAE8F-FC6C-4B34-B71E-731542485149}" dt="2021-11-23T13:45:09.466" v="215" actId="6549"/>
          <ac:spMkLst>
            <pc:docMk/>
            <pc:sldMk cId="2181734414" sldId="307"/>
            <ac:spMk id="6" creationId="{D02C4F14-CA34-4AE3-A919-F2A652760E52}"/>
          </ac:spMkLst>
        </pc:spChg>
        <pc:spChg chg="add mod">
          <ac:chgData name="Tinne Van Echelpoel" userId="46798032-b7e2-4f2e-95a1-1606ec8c5d9a" providerId="ADAL" clId="{CC4DAE8F-FC6C-4B34-B71E-731542485149}" dt="2021-11-23T13:45:13.232" v="217" actId="21"/>
          <ac:spMkLst>
            <pc:docMk/>
            <pc:sldMk cId="2181734414" sldId="307"/>
            <ac:spMk id="10" creationId="{79446C02-1593-4B3A-A106-23D9FD20E216}"/>
          </ac:spMkLst>
        </pc:spChg>
        <pc:spChg chg="add mod">
          <ac:chgData name="Tinne Van Echelpoel" userId="46798032-b7e2-4f2e-95a1-1606ec8c5d9a" providerId="ADAL" clId="{CC4DAE8F-FC6C-4B34-B71E-731542485149}" dt="2021-11-23T13:46:18.853" v="241" actId="20577"/>
          <ac:spMkLst>
            <pc:docMk/>
            <pc:sldMk cId="2181734414" sldId="307"/>
            <ac:spMk id="11" creationId="{9C0D41D2-F14E-4CED-B177-F54A26A5747C}"/>
          </ac:spMkLst>
        </pc:spChg>
        <pc:spChg chg="add del mod">
          <ac:chgData name="Tinne Van Echelpoel" userId="46798032-b7e2-4f2e-95a1-1606ec8c5d9a" providerId="ADAL" clId="{CC4DAE8F-FC6C-4B34-B71E-731542485149}" dt="2021-11-23T13:45:28.851" v="224" actId="478"/>
          <ac:spMkLst>
            <pc:docMk/>
            <pc:sldMk cId="2181734414" sldId="307"/>
            <ac:spMk id="12" creationId="{B6BCD0C1-D270-4591-A3C7-0A5532F3489B}"/>
          </ac:spMkLst>
        </pc:spChg>
        <pc:spChg chg="add mod">
          <ac:chgData name="Tinne Van Echelpoel" userId="46798032-b7e2-4f2e-95a1-1606ec8c5d9a" providerId="ADAL" clId="{CC4DAE8F-FC6C-4B34-B71E-731542485149}" dt="2021-11-23T13:46:01.007" v="236" actId="21"/>
          <ac:spMkLst>
            <pc:docMk/>
            <pc:sldMk cId="2181734414" sldId="307"/>
            <ac:spMk id="13" creationId="{64CCA365-41BD-445C-AB02-144F4BF2721E}"/>
          </ac:spMkLst>
        </pc:spChg>
        <pc:picChg chg="add mod modCrop">
          <ac:chgData name="Tinne Van Echelpoel" userId="46798032-b7e2-4f2e-95a1-1606ec8c5d9a" providerId="ADAL" clId="{CC4DAE8F-FC6C-4B34-B71E-731542485149}" dt="2021-11-23T13:45:50.518" v="231" actId="1076"/>
          <ac:picMkLst>
            <pc:docMk/>
            <pc:sldMk cId="2181734414" sldId="307"/>
            <ac:picMk id="7" creationId="{499062AF-77C6-4310-9EAC-8722BF4DE4C9}"/>
          </ac:picMkLst>
        </pc:picChg>
        <pc:picChg chg="del">
          <ac:chgData name="Tinne Van Echelpoel" userId="46798032-b7e2-4f2e-95a1-1606ec8c5d9a" providerId="ADAL" clId="{CC4DAE8F-FC6C-4B34-B71E-731542485149}" dt="2021-11-23T13:44:55.594" v="212" actId="478"/>
          <ac:picMkLst>
            <pc:docMk/>
            <pc:sldMk cId="2181734414" sldId="307"/>
            <ac:picMk id="9" creationId="{DCBF7D13-637F-41D4-AF09-70D37AFD42D2}"/>
          </ac:picMkLst>
        </pc:picChg>
      </pc:sldChg>
      <pc:sldChg chg="addSp delSp modSp mod">
        <pc:chgData name="Tinne Van Echelpoel" userId="46798032-b7e2-4f2e-95a1-1606ec8c5d9a" providerId="ADAL" clId="{CC4DAE8F-FC6C-4B34-B71E-731542485149}" dt="2021-11-23T16:30:15.963" v="872" actId="14100"/>
        <pc:sldMkLst>
          <pc:docMk/>
          <pc:sldMk cId="1343652612" sldId="308"/>
        </pc:sldMkLst>
        <pc:spChg chg="mod">
          <ac:chgData name="Tinne Van Echelpoel" userId="46798032-b7e2-4f2e-95a1-1606ec8c5d9a" providerId="ADAL" clId="{CC4DAE8F-FC6C-4B34-B71E-731542485149}" dt="2021-11-23T15:35:49.152" v="716" actId="255"/>
          <ac:spMkLst>
            <pc:docMk/>
            <pc:sldMk cId="1343652612" sldId="308"/>
            <ac:spMk id="2" creationId="{CBD48C7C-B510-4FFF-A746-92E4DDD284FC}"/>
          </ac:spMkLst>
        </pc:spChg>
        <pc:spChg chg="mod">
          <ac:chgData name="Tinne Van Echelpoel" userId="46798032-b7e2-4f2e-95a1-1606ec8c5d9a" providerId="ADAL" clId="{CC4DAE8F-FC6C-4B34-B71E-731542485149}" dt="2021-11-23T15:32:33.709" v="669" actId="5793"/>
          <ac:spMkLst>
            <pc:docMk/>
            <pc:sldMk cId="1343652612" sldId="308"/>
            <ac:spMk id="3" creationId="{01B96AA3-125C-40C5-9AC0-ADD26E8B92CC}"/>
          </ac:spMkLst>
        </pc:spChg>
        <pc:spChg chg="mod">
          <ac:chgData name="Tinne Van Echelpoel" userId="46798032-b7e2-4f2e-95a1-1606ec8c5d9a" providerId="ADAL" clId="{CC4DAE8F-FC6C-4B34-B71E-731542485149}" dt="2021-11-23T13:55:34.253" v="314" actId="6549"/>
          <ac:spMkLst>
            <pc:docMk/>
            <pc:sldMk cId="1343652612" sldId="308"/>
            <ac:spMk id="5" creationId="{D3172CD8-10DB-4CCF-838B-2EC2802F680F}"/>
          </ac:spMkLst>
        </pc:spChg>
        <pc:spChg chg="mod">
          <ac:chgData name="Tinne Van Echelpoel" userId="46798032-b7e2-4f2e-95a1-1606ec8c5d9a" providerId="ADAL" clId="{CC4DAE8F-FC6C-4B34-B71E-731542485149}" dt="2021-11-23T13:56:20.060" v="328" actId="2711"/>
          <ac:spMkLst>
            <pc:docMk/>
            <pc:sldMk cId="1343652612" sldId="308"/>
            <ac:spMk id="7" creationId="{8A33BEF4-1EE3-49C6-AA0F-48DF43BA5F27}"/>
          </ac:spMkLst>
        </pc:spChg>
        <pc:spChg chg="add del mod">
          <ac:chgData name="Tinne Van Echelpoel" userId="46798032-b7e2-4f2e-95a1-1606ec8c5d9a" providerId="ADAL" clId="{CC4DAE8F-FC6C-4B34-B71E-731542485149}" dt="2021-11-23T13:55:59.305" v="323" actId="478"/>
          <ac:spMkLst>
            <pc:docMk/>
            <pc:sldMk cId="1343652612" sldId="308"/>
            <ac:spMk id="8" creationId="{F73DD5D5-B49D-41A1-8BE3-F3CCFE65A11A}"/>
          </ac:spMkLst>
        </pc:spChg>
        <pc:spChg chg="add mod">
          <ac:chgData name="Tinne Van Echelpoel" userId="46798032-b7e2-4f2e-95a1-1606ec8c5d9a" providerId="ADAL" clId="{CC4DAE8F-FC6C-4B34-B71E-731542485149}" dt="2021-11-23T16:30:15.963" v="872" actId="14100"/>
          <ac:spMkLst>
            <pc:docMk/>
            <pc:sldMk cId="1343652612" sldId="308"/>
            <ac:spMk id="9" creationId="{13D79275-16AB-40F1-97BD-30EE69B5ABBE}"/>
          </ac:spMkLst>
        </pc:spChg>
        <pc:spChg chg="add del mod">
          <ac:chgData name="Tinne Van Echelpoel" userId="46798032-b7e2-4f2e-95a1-1606ec8c5d9a" providerId="ADAL" clId="{CC4DAE8F-FC6C-4B34-B71E-731542485149}" dt="2021-11-23T13:55:51.748" v="320" actId="478"/>
          <ac:spMkLst>
            <pc:docMk/>
            <pc:sldMk cId="1343652612" sldId="308"/>
            <ac:spMk id="10" creationId="{F32B3487-AB55-418A-A134-07EB690CF2A4}"/>
          </ac:spMkLst>
        </pc:spChg>
        <pc:picChg chg="del">
          <ac:chgData name="Tinne Van Echelpoel" userId="46798032-b7e2-4f2e-95a1-1606ec8c5d9a" providerId="ADAL" clId="{CC4DAE8F-FC6C-4B34-B71E-731542485149}" dt="2021-11-23T13:56:08.075" v="324" actId="478"/>
          <ac:picMkLst>
            <pc:docMk/>
            <pc:sldMk cId="1343652612" sldId="308"/>
            <ac:picMk id="6" creationId="{34ABD67D-B829-4B5C-91AC-03188DFED0A0}"/>
          </ac:picMkLst>
        </pc:picChg>
        <pc:picChg chg="add mod modCrop">
          <ac:chgData name="Tinne Van Echelpoel" userId="46798032-b7e2-4f2e-95a1-1606ec8c5d9a" providerId="ADAL" clId="{CC4DAE8F-FC6C-4B34-B71E-731542485149}" dt="2021-11-23T13:56:13.895" v="327" actId="732"/>
          <ac:picMkLst>
            <pc:docMk/>
            <pc:sldMk cId="1343652612" sldId="308"/>
            <ac:picMk id="12" creationId="{3B50E031-6BCC-4330-A681-0C2656B8F47F}"/>
          </ac:picMkLst>
        </pc:picChg>
      </pc:sldChg>
      <pc:sldChg chg="addSp delSp modSp mod">
        <pc:chgData name="Tinne Van Echelpoel" userId="46798032-b7e2-4f2e-95a1-1606ec8c5d9a" providerId="ADAL" clId="{CC4DAE8F-FC6C-4B34-B71E-731542485149}" dt="2021-11-23T15:35:39.768" v="714" actId="255"/>
        <pc:sldMkLst>
          <pc:docMk/>
          <pc:sldMk cId="3805694699" sldId="309"/>
        </pc:sldMkLst>
        <pc:spChg chg="mod">
          <ac:chgData name="Tinne Van Echelpoel" userId="46798032-b7e2-4f2e-95a1-1606ec8c5d9a" providerId="ADAL" clId="{CC4DAE8F-FC6C-4B34-B71E-731542485149}" dt="2021-11-23T15:35:39.768" v="714" actId="255"/>
          <ac:spMkLst>
            <pc:docMk/>
            <pc:sldMk cId="3805694699" sldId="309"/>
            <ac:spMk id="2" creationId="{7D52E94E-4569-4B04-AFA4-601B05234005}"/>
          </ac:spMkLst>
        </pc:spChg>
        <pc:spChg chg="mod">
          <ac:chgData name="Tinne Van Echelpoel" userId="46798032-b7e2-4f2e-95a1-1606ec8c5d9a" providerId="ADAL" clId="{CC4DAE8F-FC6C-4B34-B71E-731542485149}" dt="2021-11-23T15:32:31.846" v="668" actId="5793"/>
          <ac:spMkLst>
            <pc:docMk/>
            <pc:sldMk cId="3805694699" sldId="309"/>
            <ac:spMk id="3" creationId="{5D7512F1-41DF-4496-9DA5-0BF533810DF5}"/>
          </ac:spMkLst>
        </pc:spChg>
        <pc:spChg chg="del">
          <ac:chgData name="Tinne Van Echelpoel" userId="46798032-b7e2-4f2e-95a1-1606ec8c5d9a" providerId="ADAL" clId="{CC4DAE8F-FC6C-4B34-B71E-731542485149}" dt="2021-11-23T13:59:10.963" v="345" actId="478"/>
          <ac:spMkLst>
            <pc:docMk/>
            <pc:sldMk cId="3805694699" sldId="309"/>
            <ac:spMk id="5" creationId="{23D30D88-C74F-438B-99A5-02D7ABECA4A9}"/>
          </ac:spMkLst>
        </pc:spChg>
        <pc:spChg chg="mod">
          <ac:chgData name="Tinne Van Echelpoel" userId="46798032-b7e2-4f2e-95a1-1606ec8c5d9a" providerId="ADAL" clId="{CC4DAE8F-FC6C-4B34-B71E-731542485149}" dt="2021-11-23T13:57:57.483" v="334" actId="6549"/>
          <ac:spMkLst>
            <pc:docMk/>
            <pc:sldMk cId="3805694699" sldId="309"/>
            <ac:spMk id="6" creationId="{103120C7-1234-4C4D-9509-5157B42887AF}"/>
          </ac:spMkLst>
        </pc:spChg>
        <pc:spChg chg="add del">
          <ac:chgData name="Tinne Van Echelpoel" userId="46798032-b7e2-4f2e-95a1-1606ec8c5d9a" providerId="ADAL" clId="{CC4DAE8F-FC6C-4B34-B71E-731542485149}" dt="2021-11-23T13:58:18.578" v="344" actId="478"/>
          <ac:spMkLst>
            <pc:docMk/>
            <pc:sldMk cId="3805694699" sldId="309"/>
            <ac:spMk id="7" creationId="{93BB31FA-13CD-46D3-83BC-03045F80857D}"/>
          </ac:spMkLst>
        </pc:spChg>
        <pc:spChg chg="add mod">
          <ac:chgData name="Tinne Van Echelpoel" userId="46798032-b7e2-4f2e-95a1-1606ec8c5d9a" providerId="ADAL" clId="{CC4DAE8F-FC6C-4B34-B71E-731542485149}" dt="2021-11-23T14:34:42.655" v="360" actId="1076"/>
          <ac:spMkLst>
            <pc:docMk/>
            <pc:sldMk cId="3805694699" sldId="309"/>
            <ac:spMk id="8" creationId="{E17B393B-F2A4-4AA0-AE6C-835C1AF97EDC}"/>
          </ac:spMkLst>
        </pc:spChg>
        <pc:spChg chg="add del mod">
          <ac:chgData name="Tinne Van Echelpoel" userId="46798032-b7e2-4f2e-95a1-1606ec8c5d9a" providerId="ADAL" clId="{CC4DAE8F-FC6C-4B34-B71E-731542485149}" dt="2021-11-23T13:58:12.052" v="341" actId="478"/>
          <ac:spMkLst>
            <pc:docMk/>
            <pc:sldMk cId="3805694699" sldId="309"/>
            <ac:spMk id="9" creationId="{E95B63CE-798B-43EA-8483-F4C7D15B12B3}"/>
          </ac:spMkLst>
        </pc:spChg>
        <pc:picChg chg="add del mod modCrop">
          <ac:chgData name="Tinne Van Echelpoel" userId="46798032-b7e2-4f2e-95a1-1606ec8c5d9a" providerId="ADAL" clId="{CC4DAE8F-FC6C-4B34-B71E-731542485149}" dt="2021-11-23T13:59:51.756" v="355" actId="478"/>
          <ac:picMkLst>
            <pc:docMk/>
            <pc:sldMk cId="3805694699" sldId="309"/>
            <ac:picMk id="11" creationId="{E81ADAE0-9C22-49BC-ABED-A3BD376A995D}"/>
          </ac:picMkLst>
        </pc:picChg>
        <pc:picChg chg="add mod">
          <ac:chgData name="Tinne Van Echelpoel" userId="46798032-b7e2-4f2e-95a1-1606ec8c5d9a" providerId="ADAL" clId="{CC4DAE8F-FC6C-4B34-B71E-731542485149}" dt="2021-11-23T13:59:54.922" v="357" actId="1076"/>
          <ac:picMkLst>
            <pc:docMk/>
            <pc:sldMk cId="3805694699" sldId="309"/>
            <ac:picMk id="13" creationId="{5673CC0E-A07D-460C-87EB-80C7EF589D45}"/>
          </ac:picMkLst>
        </pc:picChg>
      </pc:sldChg>
      <pc:sldChg chg="addSp delSp modSp mod">
        <pc:chgData name="Tinne Van Echelpoel" userId="46798032-b7e2-4f2e-95a1-1606ec8c5d9a" providerId="ADAL" clId="{CC4DAE8F-FC6C-4B34-B71E-731542485149}" dt="2021-11-23T15:35:23.072" v="709" actId="255"/>
        <pc:sldMkLst>
          <pc:docMk/>
          <pc:sldMk cId="2735201120" sldId="310"/>
        </pc:sldMkLst>
        <pc:spChg chg="mod">
          <ac:chgData name="Tinne Van Echelpoel" userId="46798032-b7e2-4f2e-95a1-1606ec8c5d9a" providerId="ADAL" clId="{CC4DAE8F-FC6C-4B34-B71E-731542485149}" dt="2021-11-23T15:35:23.072" v="709" actId="255"/>
          <ac:spMkLst>
            <pc:docMk/>
            <pc:sldMk cId="2735201120" sldId="310"/>
            <ac:spMk id="2" creationId="{2CF92489-053B-482B-907F-9EA8D606A0BE}"/>
          </ac:spMkLst>
        </pc:spChg>
        <pc:spChg chg="mod">
          <ac:chgData name="Tinne Van Echelpoel" userId="46798032-b7e2-4f2e-95a1-1606ec8c5d9a" providerId="ADAL" clId="{CC4DAE8F-FC6C-4B34-B71E-731542485149}" dt="2021-11-23T15:32:27.237" v="666" actId="5793"/>
          <ac:spMkLst>
            <pc:docMk/>
            <pc:sldMk cId="2735201120" sldId="310"/>
            <ac:spMk id="3" creationId="{04113DD0-E4C0-4743-ADDB-7A5CA766A92C}"/>
          </ac:spMkLst>
        </pc:spChg>
        <pc:spChg chg="add del mod">
          <ac:chgData name="Tinne Van Echelpoel" userId="46798032-b7e2-4f2e-95a1-1606ec8c5d9a" providerId="ADAL" clId="{CC4DAE8F-FC6C-4B34-B71E-731542485149}" dt="2021-11-23T14:40:56.734" v="393" actId="478"/>
          <ac:spMkLst>
            <pc:docMk/>
            <pc:sldMk cId="2735201120" sldId="310"/>
            <ac:spMk id="5" creationId="{A89E0FB6-B4E8-4D46-97F3-4E514184DAB3}"/>
          </ac:spMkLst>
        </pc:spChg>
        <pc:spChg chg="mod">
          <ac:chgData name="Tinne Van Echelpoel" userId="46798032-b7e2-4f2e-95a1-1606ec8c5d9a" providerId="ADAL" clId="{CC4DAE8F-FC6C-4B34-B71E-731542485149}" dt="2021-11-23T14:40:53.401" v="392"/>
          <ac:spMkLst>
            <pc:docMk/>
            <pc:sldMk cId="2735201120" sldId="310"/>
            <ac:spMk id="9" creationId="{0C314C6F-012D-43B9-A180-11AA125D1844}"/>
          </ac:spMkLst>
        </pc:spChg>
      </pc:sldChg>
      <pc:sldChg chg="addSp delSp modSp mod modNotesTx">
        <pc:chgData name="Tinne Van Echelpoel" userId="46798032-b7e2-4f2e-95a1-1606ec8c5d9a" providerId="ADAL" clId="{CC4DAE8F-FC6C-4B34-B71E-731542485149}" dt="2021-11-23T15:35:17.928" v="707" actId="255"/>
        <pc:sldMkLst>
          <pc:docMk/>
          <pc:sldMk cId="1286744544" sldId="311"/>
        </pc:sldMkLst>
        <pc:spChg chg="mod">
          <ac:chgData name="Tinne Van Echelpoel" userId="46798032-b7e2-4f2e-95a1-1606ec8c5d9a" providerId="ADAL" clId="{CC4DAE8F-FC6C-4B34-B71E-731542485149}" dt="2021-11-23T15:35:17.928" v="707" actId="255"/>
          <ac:spMkLst>
            <pc:docMk/>
            <pc:sldMk cId="1286744544" sldId="311"/>
            <ac:spMk id="2" creationId="{DFDAE384-9D72-4720-A43D-B23CAA0594D2}"/>
          </ac:spMkLst>
        </pc:spChg>
        <pc:spChg chg="mod">
          <ac:chgData name="Tinne Van Echelpoel" userId="46798032-b7e2-4f2e-95a1-1606ec8c5d9a" providerId="ADAL" clId="{CC4DAE8F-FC6C-4B34-B71E-731542485149}" dt="2021-11-23T15:32:24.350" v="665" actId="5793"/>
          <ac:spMkLst>
            <pc:docMk/>
            <pc:sldMk cId="1286744544" sldId="311"/>
            <ac:spMk id="3" creationId="{407C301D-80B5-4510-AAF4-583A29E0E6C7}"/>
          </ac:spMkLst>
        </pc:spChg>
        <pc:spChg chg="mod">
          <ac:chgData name="Tinne Van Echelpoel" userId="46798032-b7e2-4f2e-95a1-1606ec8c5d9a" providerId="ADAL" clId="{CC4DAE8F-FC6C-4B34-B71E-731542485149}" dt="2021-11-23T14:57:44.430" v="563" actId="6549"/>
          <ac:spMkLst>
            <pc:docMk/>
            <pc:sldMk cId="1286744544" sldId="311"/>
            <ac:spMk id="5" creationId="{3B12DA20-054B-4326-9660-663F9530DF92}"/>
          </ac:spMkLst>
        </pc:spChg>
        <pc:spChg chg="add del mod">
          <ac:chgData name="Tinne Van Echelpoel" userId="46798032-b7e2-4f2e-95a1-1606ec8c5d9a" providerId="ADAL" clId="{CC4DAE8F-FC6C-4B34-B71E-731542485149}" dt="2021-11-23T14:57:20.470" v="561"/>
          <ac:spMkLst>
            <pc:docMk/>
            <pc:sldMk cId="1286744544" sldId="311"/>
            <ac:spMk id="7" creationId="{33F48B39-3E80-4331-9949-856402186A10}"/>
          </ac:spMkLst>
        </pc:spChg>
        <pc:spChg chg="add del mod">
          <ac:chgData name="Tinne Van Echelpoel" userId="46798032-b7e2-4f2e-95a1-1606ec8c5d9a" providerId="ADAL" clId="{CC4DAE8F-FC6C-4B34-B71E-731542485149}" dt="2021-11-23T14:57:19.617" v="559" actId="767"/>
          <ac:spMkLst>
            <pc:docMk/>
            <pc:sldMk cId="1286744544" sldId="311"/>
            <ac:spMk id="8" creationId="{92D90153-6B5C-4D68-AB91-88BA1DBA0B74}"/>
          </ac:spMkLst>
        </pc:spChg>
        <pc:spChg chg="add del mod">
          <ac:chgData name="Tinne Van Echelpoel" userId="46798032-b7e2-4f2e-95a1-1606ec8c5d9a" providerId="ADAL" clId="{CC4DAE8F-FC6C-4B34-B71E-731542485149}" dt="2021-11-23T14:57:18.897" v="557" actId="767"/>
          <ac:spMkLst>
            <pc:docMk/>
            <pc:sldMk cId="1286744544" sldId="311"/>
            <ac:spMk id="9" creationId="{A4172A89-2D60-422F-A863-9C292269A6F4}"/>
          </ac:spMkLst>
        </pc:spChg>
        <pc:spChg chg="add del mod">
          <ac:chgData name="Tinne Van Echelpoel" userId="46798032-b7e2-4f2e-95a1-1606ec8c5d9a" providerId="ADAL" clId="{CC4DAE8F-FC6C-4B34-B71E-731542485149}" dt="2021-11-23T15:02:36.528" v="593" actId="478"/>
          <ac:spMkLst>
            <pc:docMk/>
            <pc:sldMk cId="1286744544" sldId="311"/>
            <ac:spMk id="10" creationId="{8611A199-DE75-4DF4-A4B9-04C2A67D99FF}"/>
          </ac:spMkLst>
        </pc:spChg>
        <pc:spChg chg="add mod">
          <ac:chgData name="Tinne Van Echelpoel" userId="46798032-b7e2-4f2e-95a1-1606ec8c5d9a" providerId="ADAL" clId="{CC4DAE8F-FC6C-4B34-B71E-731542485149}" dt="2021-11-23T14:58:20.575" v="577" actId="1076"/>
          <ac:spMkLst>
            <pc:docMk/>
            <pc:sldMk cId="1286744544" sldId="311"/>
            <ac:spMk id="11" creationId="{4DBD6275-90E0-45C8-B20A-7F409B3F10D5}"/>
          </ac:spMkLst>
        </pc:spChg>
        <pc:spChg chg="add del mod">
          <ac:chgData name="Tinne Van Echelpoel" userId="46798032-b7e2-4f2e-95a1-1606ec8c5d9a" providerId="ADAL" clId="{CC4DAE8F-FC6C-4B34-B71E-731542485149}" dt="2021-11-23T14:57:59.161" v="569" actId="478"/>
          <ac:spMkLst>
            <pc:docMk/>
            <pc:sldMk cId="1286744544" sldId="311"/>
            <ac:spMk id="12" creationId="{53DD9BA4-9569-4592-8914-DD65390CFBFF}"/>
          </ac:spMkLst>
        </pc:spChg>
        <pc:picChg chg="del">
          <ac:chgData name="Tinne Van Echelpoel" userId="46798032-b7e2-4f2e-95a1-1606ec8c5d9a" providerId="ADAL" clId="{CC4DAE8F-FC6C-4B34-B71E-731542485149}" dt="2021-11-23T14:58:10.528" v="572" actId="478"/>
          <ac:picMkLst>
            <pc:docMk/>
            <pc:sldMk cId="1286744544" sldId="311"/>
            <ac:picMk id="6" creationId="{E004C879-7155-4FAD-B2D4-445815B9771E}"/>
          </ac:picMkLst>
        </pc:picChg>
        <pc:picChg chg="add mod">
          <ac:chgData name="Tinne Van Echelpoel" userId="46798032-b7e2-4f2e-95a1-1606ec8c5d9a" providerId="ADAL" clId="{CC4DAE8F-FC6C-4B34-B71E-731542485149}" dt="2021-11-23T14:58:13.760" v="574" actId="1076"/>
          <ac:picMkLst>
            <pc:docMk/>
            <pc:sldMk cId="1286744544" sldId="311"/>
            <ac:picMk id="14" creationId="{6E21F3DA-B351-4326-94F1-C3C4EFD9A629}"/>
          </ac:picMkLst>
        </pc:picChg>
      </pc:sldChg>
      <pc:sldChg chg="addSp delSp modSp mod">
        <pc:chgData name="Tinne Van Echelpoel" userId="46798032-b7e2-4f2e-95a1-1606ec8c5d9a" providerId="ADAL" clId="{CC4DAE8F-FC6C-4B34-B71E-731542485149}" dt="2021-11-23T15:35:12.233" v="705" actId="255"/>
        <pc:sldMkLst>
          <pc:docMk/>
          <pc:sldMk cId="1301453313" sldId="312"/>
        </pc:sldMkLst>
        <pc:spChg chg="mod">
          <ac:chgData name="Tinne Van Echelpoel" userId="46798032-b7e2-4f2e-95a1-1606ec8c5d9a" providerId="ADAL" clId="{CC4DAE8F-FC6C-4B34-B71E-731542485149}" dt="2021-11-23T15:35:12.233" v="705" actId="255"/>
          <ac:spMkLst>
            <pc:docMk/>
            <pc:sldMk cId="1301453313" sldId="312"/>
            <ac:spMk id="2" creationId="{CB5C47C5-5A05-488F-A0FF-D9486F852C1F}"/>
          </ac:spMkLst>
        </pc:spChg>
        <pc:spChg chg="mod">
          <ac:chgData name="Tinne Van Echelpoel" userId="46798032-b7e2-4f2e-95a1-1606ec8c5d9a" providerId="ADAL" clId="{CC4DAE8F-FC6C-4B34-B71E-731542485149}" dt="2021-11-23T15:32:22.085" v="664" actId="5793"/>
          <ac:spMkLst>
            <pc:docMk/>
            <pc:sldMk cId="1301453313" sldId="312"/>
            <ac:spMk id="3" creationId="{64B9E95C-A77E-48C3-B29D-65E541277C14}"/>
          </ac:spMkLst>
        </pc:spChg>
        <pc:spChg chg="mod">
          <ac:chgData name="Tinne Van Echelpoel" userId="46798032-b7e2-4f2e-95a1-1606ec8c5d9a" providerId="ADAL" clId="{CC4DAE8F-FC6C-4B34-B71E-731542485149}" dt="2021-11-23T15:00:50.914" v="584" actId="1076"/>
          <ac:spMkLst>
            <pc:docMk/>
            <pc:sldMk cId="1301453313" sldId="312"/>
            <ac:spMk id="5" creationId="{01675542-ED55-43C3-9A98-D19A2D4660F3}"/>
          </ac:spMkLst>
        </pc:spChg>
        <pc:spChg chg="add del mod">
          <ac:chgData name="Tinne Van Echelpoel" userId="46798032-b7e2-4f2e-95a1-1606ec8c5d9a" providerId="ADAL" clId="{CC4DAE8F-FC6C-4B34-B71E-731542485149}" dt="2021-11-23T15:02:31.463" v="592" actId="478"/>
          <ac:spMkLst>
            <pc:docMk/>
            <pc:sldMk cId="1301453313" sldId="312"/>
            <ac:spMk id="9" creationId="{A0C0AC1B-72DF-491F-BFA9-750E74B3006A}"/>
          </ac:spMkLst>
        </pc:spChg>
      </pc:sldChg>
      <pc:sldChg chg="modSp mod">
        <pc:chgData name="Tinne Van Echelpoel" userId="46798032-b7e2-4f2e-95a1-1606ec8c5d9a" providerId="ADAL" clId="{CC4DAE8F-FC6C-4B34-B71E-731542485149}" dt="2021-11-23T15:34:59.722" v="701" actId="27636"/>
        <pc:sldMkLst>
          <pc:docMk/>
          <pc:sldMk cId="2453609552" sldId="313"/>
        </pc:sldMkLst>
        <pc:spChg chg="mod">
          <ac:chgData name="Tinne Van Echelpoel" userId="46798032-b7e2-4f2e-95a1-1606ec8c5d9a" providerId="ADAL" clId="{CC4DAE8F-FC6C-4B34-B71E-731542485149}" dt="2021-11-23T15:34:59.722" v="701" actId="27636"/>
          <ac:spMkLst>
            <pc:docMk/>
            <pc:sldMk cId="2453609552" sldId="313"/>
            <ac:spMk id="2" creationId="{3F5A3E6C-89D3-4FE4-AF46-DB69ECAE2E69}"/>
          </ac:spMkLst>
        </pc:spChg>
      </pc:sldChg>
      <pc:sldChg chg="addSp delSp modSp mod">
        <pc:chgData name="Tinne Van Echelpoel" userId="46798032-b7e2-4f2e-95a1-1606ec8c5d9a" providerId="ADAL" clId="{CC4DAE8F-FC6C-4B34-B71E-731542485149}" dt="2021-11-23T15:35:05.880" v="703" actId="255"/>
        <pc:sldMkLst>
          <pc:docMk/>
          <pc:sldMk cId="3931488662" sldId="314"/>
        </pc:sldMkLst>
        <pc:spChg chg="mod">
          <ac:chgData name="Tinne Van Echelpoel" userId="46798032-b7e2-4f2e-95a1-1606ec8c5d9a" providerId="ADAL" clId="{CC4DAE8F-FC6C-4B34-B71E-731542485149}" dt="2021-11-23T15:35:05.880" v="703" actId="255"/>
          <ac:spMkLst>
            <pc:docMk/>
            <pc:sldMk cId="3931488662" sldId="314"/>
            <ac:spMk id="2" creationId="{C24133A7-EDB1-4989-92B8-E2E9EFE8699E}"/>
          </ac:spMkLst>
        </pc:spChg>
        <pc:spChg chg="mod">
          <ac:chgData name="Tinne Van Echelpoel" userId="46798032-b7e2-4f2e-95a1-1606ec8c5d9a" providerId="ADAL" clId="{CC4DAE8F-FC6C-4B34-B71E-731542485149}" dt="2021-11-23T15:32:19.789" v="663" actId="5793"/>
          <ac:spMkLst>
            <pc:docMk/>
            <pc:sldMk cId="3931488662" sldId="314"/>
            <ac:spMk id="3" creationId="{0D2404FC-4D39-49E9-94E1-B80CF4A0871A}"/>
          </ac:spMkLst>
        </pc:spChg>
        <pc:spChg chg="mod">
          <ac:chgData name="Tinne Van Echelpoel" userId="46798032-b7e2-4f2e-95a1-1606ec8c5d9a" providerId="ADAL" clId="{CC4DAE8F-FC6C-4B34-B71E-731542485149}" dt="2021-11-23T15:02:25.795" v="590" actId="6549"/>
          <ac:spMkLst>
            <pc:docMk/>
            <pc:sldMk cId="3931488662" sldId="314"/>
            <ac:spMk id="5" creationId="{F1B750DA-938F-4F3B-9104-A906CAB9312D}"/>
          </ac:spMkLst>
        </pc:spChg>
        <pc:spChg chg="add del mod">
          <ac:chgData name="Tinne Van Echelpoel" userId="46798032-b7e2-4f2e-95a1-1606ec8c5d9a" providerId="ADAL" clId="{CC4DAE8F-FC6C-4B34-B71E-731542485149}" dt="2021-11-23T15:02:28.352" v="591" actId="478"/>
          <ac:spMkLst>
            <pc:docMk/>
            <pc:sldMk cId="3931488662" sldId="314"/>
            <ac:spMk id="9" creationId="{B13A71A6-B692-4849-8799-1E76CD3DC03C}"/>
          </ac:spMkLst>
        </pc:spChg>
      </pc:sldChg>
      <pc:sldChg chg="addSp modSp mod">
        <pc:chgData name="Tinne Van Echelpoel" userId="46798032-b7e2-4f2e-95a1-1606ec8c5d9a" providerId="ADAL" clId="{CC4DAE8F-FC6C-4B34-B71E-731542485149}" dt="2021-11-23T15:34:45.728" v="696" actId="255"/>
        <pc:sldMkLst>
          <pc:docMk/>
          <pc:sldMk cId="4282381411" sldId="315"/>
        </pc:sldMkLst>
        <pc:spChg chg="mod">
          <ac:chgData name="Tinne Van Echelpoel" userId="46798032-b7e2-4f2e-95a1-1606ec8c5d9a" providerId="ADAL" clId="{CC4DAE8F-FC6C-4B34-B71E-731542485149}" dt="2021-11-23T15:34:45.728" v="696" actId="255"/>
          <ac:spMkLst>
            <pc:docMk/>
            <pc:sldMk cId="4282381411" sldId="315"/>
            <ac:spMk id="2" creationId="{0854B37C-A2C6-40DD-99D6-BCB0B81EDB09}"/>
          </ac:spMkLst>
        </pc:spChg>
        <pc:spChg chg="mod">
          <ac:chgData name="Tinne Van Echelpoel" userId="46798032-b7e2-4f2e-95a1-1606ec8c5d9a" providerId="ADAL" clId="{CC4DAE8F-FC6C-4B34-B71E-731542485149}" dt="2021-11-23T15:32:16.478" v="662" actId="5793"/>
          <ac:spMkLst>
            <pc:docMk/>
            <pc:sldMk cId="4282381411" sldId="315"/>
            <ac:spMk id="3" creationId="{AFD41BF9-D4E8-44E2-963D-C803131905A1}"/>
          </ac:spMkLst>
        </pc:spChg>
        <pc:spChg chg="mod">
          <ac:chgData name="Tinne Van Echelpoel" userId="46798032-b7e2-4f2e-95a1-1606ec8c5d9a" providerId="ADAL" clId="{CC4DAE8F-FC6C-4B34-B71E-731542485149}" dt="2021-11-23T15:08:41.297" v="600"/>
          <ac:spMkLst>
            <pc:docMk/>
            <pc:sldMk cId="4282381411" sldId="315"/>
            <ac:spMk id="5" creationId="{65A9DFAA-3144-4FDB-94DD-70C5EDC9F0FD}"/>
          </ac:spMkLst>
        </pc:spChg>
        <pc:spChg chg="add mod">
          <ac:chgData name="Tinne Van Echelpoel" userId="46798032-b7e2-4f2e-95a1-1606ec8c5d9a" providerId="ADAL" clId="{CC4DAE8F-FC6C-4B34-B71E-731542485149}" dt="2021-11-23T15:08:38.399" v="598" actId="21"/>
          <ac:spMkLst>
            <pc:docMk/>
            <pc:sldMk cId="4282381411" sldId="315"/>
            <ac:spMk id="9" creationId="{B1E9C548-C741-43A7-A071-216EA5E1879E}"/>
          </ac:spMkLst>
        </pc:spChg>
        <pc:picChg chg="add mod">
          <ac:chgData name="Tinne Van Echelpoel" userId="46798032-b7e2-4f2e-95a1-1606ec8c5d9a" providerId="ADAL" clId="{CC4DAE8F-FC6C-4B34-B71E-731542485149}" dt="2021-11-23T15:08:44.350" v="601" actId="1076"/>
          <ac:picMkLst>
            <pc:docMk/>
            <pc:sldMk cId="4282381411" sldId="315"/>
            <ac:picMk id="8" creationId="{DDA7162A-AD9B-43E8-8103-88142D325EE2}"/>
          </ac:picMkLst>
        </pc:picChg>
      </pc:sldChg>
      <pc:sldChg chg="addSp delSp modSp mod">
        <pc:chgData name="Tinne Van Echelpoel" userId="46798032-b7e2-4f2e-95a1-1606ec8c5d9a" providerId="ADAL" clId="{CC4DAE8F-FC6C-4B34-B71E-731542485149}" dt="2021-11-23T15:34:36.968" v="692" actId="255"/>
        <pc:sldMkLst>
          <pc:docMk/>
          <pc:sldMk cId="4153568976" sldId="316"/>
        </pc:sldMkLst>
        <pc:spChg chg="mod">
          <ac:chgData name="Tinne Van Echelpoel" userId="46798032-b7e2-4f2e-95a1-1606ec8c5d9a" providerId="ADAL" clId="{CC4DAE8F-FC6C-4B34-B71E-731542485149}" dt="2021-11-23T15:34:36.968" v="692" actId="255"/>
          <ac:spMkLst>
            <pc:docMk/>
            <pc:sldMk cId="4153568976" sldId="316"/>
            <ac:spMk id="2" creationId="{B49C7A80-B7B0-41D8-9842-72AB26571060}"/>
          </ac:spMkLst>
        </pc:spChg>
        <pc:spChg chg="mod">
          <ac:chgData name="Tinne Van Echelpoel" userId="46798032-b7e2-4f2e-95a1-1606ec8c5d9a" providerId="ADAL" clId="{CC4DAE8F-FC6C-4B34-B71E-731542485149}" dt="2021-11-23T15:15:38.243" v="612" actId="20577"/>
          <ac:spMkLst>
            <pc:docMk/>
            <pc:sldMk cId="4153568976" sldId="316"/>
            <ac:spMk id="3" creationId="{20877702-DFA9-4E88-865B-B4EB325DD9A5}"/>
          </ac:spMkLst>
        </pc:spChg>
        <pc:spChg chg="add del">
          <ac:chgData name="Tinne Van Echelpoel" userId="46798032-b7e2-4f2e-95a1-1606ec8c5d9a" providerId="ADAL" clId="{CC4DAE8F-FC6C-4B34-B71E-731542485149}" dt="2021-11-23T15:09:54.985" v="605" actId="478"/>
          <ac:spMkLst>
            <pc:docMk/>
            <pc:sldMk cId="4153568976" sldId="316"/>
            <ac:spMk id="5" creationId="{BA955BD6-BD27-433D-97FA-781A75074600}"/>
          </ac:spMkLst>
        </pc:spChg>
        <pc:spChg chg="mod">
          <ac:chgData name="Tinne Van Echelpoel" userId="46798032-b7e2-4f2e-95a1-1606ec8c5d9a" providerId="ADAL" clId="{CC4DAE8F-FC6C-4B34-B71E-731542485149}" dt="2021-11-23T15:15:42.025" v="613" actId="1076"/>
          <ac:spMkLst>
            <pc:docMk/>
            <pc:sldMk cId="4153568976" sldId="316"/>
            <ac:spMk id="7" creationId="{4BF827B8-F5AA-4B87-B1D7-32223A2FCAB5}"/>
          </ac:spMkLst>
        </pc:spChg>
        <pc:picChg chg="mod">
          <ac:chgData name="Tinne Van Echelpoel" userId="46798032-b7e2-4f2e-95a1-1606ec8c5d9a" providerId="ADAL" clId="{CC4DAE8F-FC6C-4B34-B71E-731542485149}" dt="2021-11-23T15:20:04.131" v="616" actId="14100"/>
          <ac:picMkLst>
            <pc:docMk/>
            <pc:sldMk cId="4153568976" sldId="316"/>
            <ac:picMk id="6" creationId="{1755468F-D93F-47AC-9C2F-E35F00F4575F}"/>
          </ac:picMkLst>
        </pc:picChg>
      </pc:sldChg>
      <pc:sldChg chg="addSp delSp modSp mod modNotesTx">
        <pc:chgData name="Tinne Van Echelpoel" userId="46798032-b7e2-4f2e-95a1-1606ec8c5d9a" providerId="ADAL" clId="{CC4DAE8F-FC6C-4B34-B71E-731542485149}" dt="2021-11-23T15:35:31.368" v="713" actId="255"/>
        <pc:sldMkLst>
          <pc:docMk/>
          <pc:sldMk cId="3538469529" sldId="318"/>
        </pc:sldMkLst>
        <pc:spChg chg="mod">
          <ac:chgData name="Tinne Van Echelpoel" userId="46798032-b7e2-4f2e-95a1-1606ec8c5d9a" providerId="ADAL" clId="{CC4DAE8F-FC6C-4B34-B71E-731542485149}" dt="2021-11-23T15:35:31.368" v="713" actId="255"/>
          <ac:spMkLst>
            <pc:docMk/>
            <pc:sldMk cId="3538469529" sldId="318"/>
            <ac:spMk id="2" creationId="{563CBE7A-5909-4B0A-98CD-DA2781328ACF}"/>
          </ac:spMkLst>
        </pc:spChg>
        <pc:spChg chg="mod">
          <ac:chgData name="Tinne Van Echelpoel" userId="46798032-b7e2-4f2e-95a1-1606ec8c5d9a" providerId="ADAL" clId="{CC4DAE8F-FC6C-4B34-B71E-731542485149}" dt="2021-11-23T15:32:29.095" v="667" actId="5793"/>
          <ac:spMkLst>
            <pc:docMk/>
            <pc:sldMk cId="3538469529" sldId="318"/>
            <ac:spMk id="3" creationId="{357CEFC4-2BCA-4E23-8255-EFB98E3F641D}"/>
          </ac:spMkLst>
        </pc:spChg>
        <pc:spChg chg="add mod">
          <ac:chgData name="Tinne Van Echelpoel" userId="46798032-b7e2-4f2e-95a1-1606ec8c5d9a" providerId="ADAL" clId="{CC4DAE8F-FC6C-4B34-B71E-731542485149}" dt="2021-11-23T14:39:36.317" v="384" actId="255"/>
          <ac:spMkLst>
            <pc:docMk/>
            <pc:sldMk cId="3538469529" sldId="318"/>
            <ac:spMk id="6" creationId="{5B9ED25B-2710-4E3E-AB57-8B66251C60F9}"/>
          </ac:spMkLst>
        </pc:spChg>
        <pc:spChg chg="add del mod">
          <ac:chgData name="Tinne Van Echelpoel" userId="46798032-b7e2-4f2e-95a1-1606ec8c5d9a" providerId="ADAL" clId="{CC4DAE8F-FC6C-4B34-B71E-731542485149}" dt="2021-11-23T14:38:47.837" v="375" actId="478"/>
          <ac:spMkLst>
            <pc:docMk/>
            <pc:sldMk cId="3538469529" sldId="318"/>
            <ac:spMk id="7" creationId="{AB3D7B7B-E614-4A6F-95D7-026848ED9919}"/>
          </ac:spMkLst>
        </pc:spChg>
        <pc:spChg chg="add del mod">
          <ac:chgData name="Tinne Van Echelpoel" userId="46798032-b7e2-4f2e-95a1-1606ec8c5d9a" providerId="ADAL" clId="{CC4DAE8F-FC6C-4B34-B71E-731542485149}" dt="2021-11-23T14:38:44.518" v="374"/>
          <ac:spMkLst>
            <pc:docMk/>
            <pc:sldMk cId="3538469529" sldId="318"/>
            <ac:spMk id="8" creationId="{D32500EB-DCCB-4628-817F-83111B4C8517}"/>
          </ac:spMkLst>
        </pc:spChg>
        <pc:spChg chg="add del mod">
          <ac:chgData name="Tinne Van Echelpoel" userId="46798032-b7e2-4f2e-95a1-1606ec8c5d9a" providerId="ADAL" clId="{CC4DAE8F-FC6C-4B34-B71E-731542485149}" dt="2021-11-23T14:39:42.329" v="385" actId="478"/>
          <ac:spMkLst>
            <pc:docMk/>
            <pc:sldMk cId="3538469529" sldId="318"/>
            <ac:spMk id="9" creationId="{782D73E0-498F-41AC-A62D-E60467487971}"/>
          </ac:spMkLst>
        </pc:spChg>
        <pc:picChg chg="add mod">
          <ac:chgData name="Tinne Van Echelpoel" userId="46798032-b7e2-4f2e-95a1-1606ec8c5d9a" providerId="ADAL" clId="{CC4DAE8F-FC6C-4B34-B71E-731542485149}" dt="2021-11-23T14:39:56.827" v="388" actId="14100"/>
          <ac:picMkLst>
            <pc:docMk/>
            <pc:sldMk cId="3538469529" sldId="318"/>
            <ac:picMk id="11" creationId="{8C4B7528-7FAB-4505-8BBD-4C368299E79B}"/>
          </ac:picMkLst>
        </pc:picChg>
      </pc:sldChg>
      <pc:sldChg chg="addSp delSp modSp mod">
        <pc:chgData name="Tinne Van Echelpoel" userId="46798032-b7e2-4f2e-95a1-1606ec8c5d9a" providerId="ADAL" clId="{CC4DAE8F-FC6C-4B34-B71E-731542485149}" dt="2021-11-23T15:36:03.228" v="722" actId="27636"/>
        <pc:sldMkLst>
          <pc:docMk/>
          <pc:sldMk cId="631222947" sldId="319"/>
        </pc:sldMkLst>
        <pc:spChg chg="mod">
          <ac:chgData name="Tinne Van Echelpoel" userId="46798032-b7e2-4f2e-95a1-1606ec8c5d9a" providerId="ADAL" clId="{CC4DAE8F-FC6C-4B34-B71E-731542485149}" dt="2021-11-23T15:36:03.228" v="722" actId="27636"/>
          <ac:spMkLst>
            <pc:docMk/>
            <pc:sldMk cId="631222947" sldId="319"/>
            <ac:spMk id="2" creationId="{068619C6-DB86-4C12-9CF1-08848A1EFF29}"/>
          </ac:spMkLst>
        </pc:spChg>
        <pc:spChg chg="mod">
          <ac:chgData name="Tinne Van Echelpoel" userId="46798032-b7e2-4f2e-95a1-1606ec8c5d9a" providerId="ADAL" clId="{CC4DAE8F-FC6C-4B34-B71E-731542485149}" dt="2021-11-23T13:51:30.230" v="289" actId="20577"/>
          <ac:spMkLst>
            <pc:docMk/>
            <pc:sldMk cId="631222947" sldId="319"/>
            <ac:spMk id="5" creationId="{680B12E8-B40F-423C-9F19-9AADB8ECB370}"/>
          </ac:spMkLst>
        </pc:spChg>
        <pc:spChg chg="add del mod">
          <ac:chgData name="Tinne Van Echelpoel" userId="46798032-b7e2-4f2e-95a1-1606ec8c5d9a" providerId="ADAL" clId="{CC4DAE8F-FC6C-4B34-B71E-731542485149}" dt="2021-11-23T13:51:35.051" v="292" actId="478"/>
          <ac:spMkLst>
            <pc:docMk/>
            <pc:sldMk cId="631222947" sldId="319"/>
            <ac:spMk id="12" creationId="{7BD609AE-7AA8-43F2-AE4F-7313EF753765}"/>
          </ac:spMkLst>
        </pc:spChg>
        <pc:spChg chg="add del mod">
          <ac:chgData name="Tinne Van Echelpoel" userId="46798032-b7e2-4f2e-95a1-1606ec8c5d9a" providerId="ADAL" clId="{CC4DAE8F-FC6C-4B34-B71E-731542485149}" dt="2021-11-23T13:51:33.235" v="290" actId="478"/>
          <ac:spMkLst>
            <pc:docMk/>
            <pc:sldMk cId="631222947" sldId="319"/>
            <ac:spMk id="13" creationId="{D97EFDB8-A45C-46DA-B2F3-B2A6ADEDD547}"/>
          </ac:spMkLst>
        </pc:spChg>
        <pc:spChg chg="mod">
          <ac:chgData name="Tinne Van Echelpoel" userId="46798032-b7e2-4f2e-95a1-1606ec8c5d9a" providerId="ADAL" clId="{CC4DAE8F-FC6C-4B34-B71E-731542485149}" dt="2021-11-23T13:52:35.557" v="307" actId="14100"/>
          <ac:spMkLst>
            <pc:docMk/>
            <pc:sldMk cId="631222947" sldId="319"/>
            <ac:spMk id="33" creationId="{D487D969-6804-4E2B-A6C1-4E4926C16264}"/>
          </ac:spMkLst>
        </pc:spChg>
        <pc:spChg chg="mod">
          <ac:chgData name="Tinne Van Echelpoel" userId="46798032-b7e2-4f2e-95a1-1606ec8c5d9a" providerId="ADAL" clId="{CC4DAE8F-FC6C-4B34-B71E-731542485149}" dt="2021-11-23T13:52:30.172" v="305" actId="14100"/>
          <ac:spMkLst>
            <pc:docMk/>
            <pc:sldMk cId="631222947" sldId="319"/>
            <ac:spMk id="34" creationId="{BDC108AA-7041-420B-AF59-FB9567C1B0BC}"/>
          </ac:spMkLst>
        </pc:spChg>
        <pc:picChg chg="add mod ord">
          <ac:chgData name="Tinne Van Echelpoel" userId="46798032-b7e2-4f2e-95a1-1606ec8c5d9a" providerId="ADAL" clId="{CC4DAE8F-FC6C-4B34-B71E-731542485149}" dt="2021-11-23T13:52:24.315" v="303" actId="167"/>
          <ac:picMkLst>
            <pc:docMk/>
            <pc:sldMk cId="631222947" sldId="319"/>
            <ac:picMk id="15" creationId="{46EC10E2-BF1F-4B52-861A-FE847531E55B}"/>
          </ac:picMkLst>
        </pc:picChg>
        <pc:picChg chg="del">
          <ac:chgData name="Tinne Van Echelpoel" userId="46798032-b7e2-4f2e-95a1-1606ec8c5d9a" providerId="ADAL" clId="{CC4DAE8F-FC6C-4B34-B71E-731542485149}" dt="2021-11-23T13:52:18.379" v="300" actId="478"/>
          <ac:picMkLst>
            <pc:docMk/>
            <pc:sldMk cId="631222947" sldId="319"/>
            <ac:picMk id="19" creationId="{F4DD8151-1512-4CE5-B498-24BCC09ECF20}"/>
          </ac:picMkLst>
        </pc:picChg>
      </pc:sldChg>
      <pc:sldChg chg="addSp delSp modSp mod">
        <pc:chgData name="Tinne Van Echelpoel" userId="46798032-b7e2-4f2e-95a1-1606ec8c5d9a" providerId="ADAL" clId="{CC4DAE8F-FC6C-4B34-B71E-731542485149}" dt="2021-11-23T15:41:55.746" v="788" actId="478"/>
        <pc:sldMkLst>
          <pc:docMk/>
          <pc:sldMk cId="267349466" sldId="327"/>
        </pc:sldMkLst>
        <pc:spChg chg="mod">
          <ac:chgData name="Tinne Van Echelpoel" userId="46798032-b7e2-4f2e-95a1-1606ec8c5d9a" providerId="ADAL" clId="{CC4DAE8F-FC6C-4B34-B71E-731542485149}" dt="2021-11-23T15:34:12.032" v="686" actId="255"/>
          <ac:spMkLst>
            <pc:docMk/>
            <pc:sldMk cId="267349466" sldId="327"/>
            <ac:spMk id="2" creationId="{9BEE9C8B-C165-44EC-9A46-88A4984131A5}"/>
          </ac:spMkLst>
        </pc:spChg>
        <pc:spChg chg="mod">
          <ac:chgData name="Tinne Van Echelpoel" userId="46798032-b7e2-4f2e-95a1-1606ec8c5d9a" providerId="ADAL" clId="{CC4DAE8F-FC6C-4B34-B71E-731542485149}" dt="2021-11-23T15:32:10.021" v="661" actId="5793"/>
          <ac:spMkLst>
            <pc:docMk/>
            <pc:sldMk cId="267349466" sldId="327"/>
            <ac:spMk id="3" creationId="{8E5CE00F-8B11-4BF0-9649-F268E06BDF50}"/>
          </ac:spMkLst>
        </pc:spChg>
        <pc:spChg chg="mod">
          <ac:chgData name="Tinne Van Echelpoel" userId="46798032-b7e2-4f2e-95a1-1606ec8c5d9a" providerId="ADAL" clId="{CC4DAE8F-FC6C-4B34-B71E-731542485149}" dt="2021-11-23T15:41:52.478" v="787"/>
          <ac:spMkLst>
            <pc:docMk/>
            <pc:sldMk cId="267349466" sldId="327"/>
            <ac:spMk id="5" creationId="{BD090133-EB5B-49FF-8275-A8FA2FDE3BE6}"/>
          </ac:spMkLst>
        </pc:spChg>
        <pc:spChg chg="add del mod">
          <ac:chgData name="Tinne Van Echelpoel" userId="46798032-b7e2-4f2e-95a1-1606ec8c5d9a" providerId="ADAL" clId="{CC4DAE8F-FC6C-4B34-B71E-731542485149}" dt="2021-11-23T15:41:55.746" v="788" actId="478"/>
          <ac:spMkLst>
            <pc:docMk/>
            <pc:sldMk cId="267349466" sldId="327"/>
            <ac:spMk id="9" creationId="{A97A8F85-1CA3-4E27-B8CE-F6DB1AFE31BB}"/>
          </ac:spMkLst>
        </pc:spChg>
        <pc:picChg chg="del">
          <ac:chgData name="Tinne Van Echelpoel" userId="46798032-b7e2-4f2e-95a1-1606ec8c5d9a" providerId="ADAL" clId="{CC4DAE8F-FC6C-4B34-B71E-731542485149}" dt="2021-11-23T15:41:33.322" v="779" actId="478"/>
          <ac:picMkLst>
            <pc:docMk/>
            <pc:sldMk cId="267349466" sldId="327"/>
            <ac:picMk id="7" creationId="{86BB4864-19FC-4119-A142-358489732CE6}"/>
          </ac:picMkLst>
        </pc:picChg>
        <pc:picChg chg="add mod">
          <ac:chgData name="Tinne Van Echelpoel" userId="46798032-b7e2-4f2e-95a1-1606ec8c5d9a" providerId="ADAL" clId="{CC4DAE8F-FC6C-4B34-B71E-731542485149}" dt="2021-11-23T15:41:37.095" v="782" actId="1076"/>
          <ac:picMkLst>
            <pc:docMk/>
            <pc:sldMk cId="267349466" sldId="327"/>
            <ac:picMk id="8" creationId="{61B6B323-80EA-46C9-A21E-002518EAC181}"/>
          </ac:picMkLst>
        </pc:picChg>
      </pc:sldChg>
      <pc:sldChg chg="modSp mod modNotesTx">
        <pc:chgData name="Tinne Van Echelpoel" userId="46798032-b7e2-4f2e-95a1-1606ec8c5d9a" providerId="ADAL" clId="{CC4DAE8F-FC6C-4B34-B71E-731542485149}" dt="2021-11-23T15:34:27.288" v="690" actId="255"/>
        <pc:sldMkLst>
          <pc:docMk/>
          <pc:sldMk cId="266963004" sldId="328"/>
        </pc:sldMkLst>
        <pc:spChg chg="mod">
          <ac:chgData name="Tinne Van Echelpoel" userId="46798032-b7e2-4f2e-95a1-1606ec8c5d9a" providerId="ADAL" clId="{CC4DAE8F-FC6C-4B34-B71E-731542485149}" dt="2021-11-23T15:34:27.288" v="690" actId="255"/>
          <ac:spMkLst>
            <pc:docMk/>
            <pc:sldMk cId="266963004" sldId="328"/>
            <ac:spMk id="2" creationId="{2A341AAD-C879-4456-B731-2C497062EC64}"/>
          </ac:spMkLst>
        </pc:spChg>
      </pc:sldChg>
      <pc:sldChg chg="addSp delSp modSp mod">
        <pc:chgData name="Tinne Van Echelpoel" userId="46798032-b7e2-4f2e-95a1-1606ec8c5d9a" providerId="ADAL" clId="{CC4DAE8F-FC6C-4B34-B71E-731542485149}" dt="2021-11-23T15:44:13.491" v="801"/>
        <pc:sldMkLst>
          <pc:docMk/>
          <pc:sldMk cId="3978133505" sldId="329"/>
        </pc:sldMkLst>
        <pc:spChg chg="add del mod">
          <ac:chgData name="Tinne Van Echelpoel" userId="46798032-b7e2-4f2e-95a1-1606ec8c5d9a" providerId="ADAL" clId="{CC4DAE8F-FC6C-4B34-B71E-731542485149}" dt="2021-11-23T15:43:53.064" v="792" actId="21"/>
          <ac:spMkLst>
            <pc:docMk/>
            <pc:sldMk cId="3978133505" sldId="329"/>
            <ac:spMk id="2" creationId="{4B532CC9-7714-4BBE-86F4-C4F7F84534E8}"/>
          </ac:spMkLst>
        </pc:spChg>
        <pc:spChg chg="add del">
          <ac:chgData name="Tinne Van Echelpoel" userId="46798032-b7e2-4f2e-95a1-1606ec8c5d9a" providerId="ADAL" clId="{CC4DAE8F-FC6C-4B34-B71E-731542485149}" dt="2021-11-23T15:43:53.064" v="792" actId="21"/>
          <ac:spMkLst>
            <pc:docMk/>
            <pc:sldMk cId="3978133505" sldId="329"/>
            <ac:spMk id="3" creationId="{0347E3FD-F7BB-40B6-82F5-3AB5A8791C9B}"/>
          </ac:spMkLst>
        </pc:spChg>
        <pc:spChg chg="add del">
          <ac:chgData name="Tinne Van Echelpoel" userId="46798032-b7e2-4f2e-95a1-1606ec8c5d9a" providerId="ADAL" clId="{CC4DAE8F-FC6C-4B34-B71E-731542485149}" dt="2021-11-23T15:43:53.064" v="792" actId="21"/>
          <ac:spMkLst>
            <pc:docMk/>
            <pc:sldMk cId="3978133505" sldId="329"/>
            <ac:spMk id="4" creationId="{F5C19E1B-7127-484E-ABCE-9DC0DE2B6284}"/>
          </ac:spMkLst>
        </pc:spChg>
        <pc:spChg chg="add del mod">
          <ac:chgData name="Tinne Van Echelpoel" userId="46798032-b7e2-4f2e-95a1-1606ec8c5d9a" providerId="ADAL" clId="{CC4DAE8F-FC6C-4B34-B71E-731542485149}" dt="2021-11-23T15:43:53.064" v="792" actId="21"/>
          <ac:spMkLst>
            <pc:docMk/>
            <pc:sldMk cId="3978133505" sldId="329"/>
            <ac:spMk id="5" creationId="{B130F556-7D9F-42B3-A54F-AD6BA79EDB83}"/>
          </ac:spMkLst>
        </pc:spChg>
        <pc:spChg chg="add del">
          <ac:chgData name="Tinne Van Echelpoel" userId="46798032-b7e2-4f2e-95a1-1606ec8c5d9a" providerId="ADAL" clId="{CC4DAE8F-FC6C-4B34-B71E-731542485149}" dt="2021-11-23T15:44:13.489" v="799" actId="478"/>
          <ac:spMkLst>
            <pc:docMk/>
            <pc:sldMk cId="3978133505" sldId="329"/>
            <ac:spMk id="6" creationId="{16147CDD-FEE6-4D2F-B85E-3832EEADCBCA}"/>
          </ac:spMkLst>
        </pc:spChg>
        <pc:spChg chg="add del mod">
          <ac:chgData name="Tinne Van Echelpoel" userId="46798032-b7e2-4f2e-95a1-1606ec8c5d9a" providerId="ADAL" clId="{CC4DAE8F-FC6C-4B34-B71E-731542485149}" dt="2021-11-23T15:43:53.064" v="792" actId="21"/>
          <ac:spMkLst>
            <pc:docMk/>
            <pc:sldMk cId="3978133505" sldId="329"/>
            <ac:spMk id="8" creationId="{7244C7CD-FF3E-4551-B64D-D4B605DBB741}"/>
          </ac:spMkLst>
        </pc:spChg>
        <pc:spChg chg="add del mod">
          <ac:chgData name="Tinne Van Echelpoel" userId="46798032-b7e2-4f2e-95a1-1606ec8c5d9a" providerId="ADAL" clId="{CC4DAE8F-FC6C-4B34-B71E-731542485149}" dt="2021-11-23T15:43:53.064" v="792" actId="21"/>
          <ac:spMkLst>
            <pc:docMk/>
            <pc:sldMk cId="3978133505" sldId="329"/>
            <ac:spMk id="9" creationId="{8A262DB2-B29D-4687-BA7E-CBFDD96FDF23}"/>
          </ac:spMkLst>
        </pc:spChg>
        <pc:spChg chg="add del mod">
          <ac:chgData name="Tinne Van Echelpoel" userId="46798032-b7e2-4f2e-95a1-1606ec8c5d9a" providerId="ADAL" clId="{CC4DAE8F-FC6C-4B34-B71E-731542485149}" dt="2021-11-23T15:44:13.491" v="801"/>
          <ac:spMkLst>
            <pc:docMk/>
            <pc:sldMk cId="3978133505" sldId="329"/>
            <ac:spMk id="10" creationId="{0658DC16-0904-410F-98E9-D3504563B731}"/>
          </ac:spMkLst>
        </pc:spChg>
        <pc:spChg chg="add mod">
          <ac:chgData name="Tinne Van Echelpoel" userId="46798032-b7e2-4f2e-95a1-1606ec8c5d9a" providerId="ADAL" clId="{CC4DAE8F-FC6C-4B34-B71E-731542485149}" dt="2021-11-23T15:44:11.082" v="798" actId="1076"/>
          <ac:spMkLst>
            <pc:docMk/>
            <pc:sldMk cId="3978133505" sldId="329"/>
            <ac:spMk id="11" creationId="{5880BA19-6061-4D9F-9306-8D7EF97716D0}"/>
          </ac:spMkLst>
        </pc:spChg>
        <pc:picChg chg="add del">
          <ac:chgData name="Tinne Van Echelpoel" userId="46798032-b7e2-4f2e-95a1-1606ec8c5d9a" providerId="ADAL" clId="{CC4DAE8F-FC6C-4B34-B71E-731542485149}" dt="2021-11-23T15:43:53.064" v="792" actId="21"/>
          <ac:picMkLst>
            <pc:docMk/>
            <pc:sldMk cId="3978133505" sldId="329"/>
            <ac:picMk id="7" creationId="{DDB93EC2-267D-4727-94FD-2B3A04E2A2A9}"/>
          </ac:picMkLst>
        </pc:picChg>
      </pc:sldChg>
      <pc:sldChg chg="modSp mod">
        <pc:chgData name="Tinne Van Echelpoel" userId="46798032-b7e2-4f2e-95a1-1606ec8c5d9a" providerId="ADAL" clId="{CC4DAE8F-FC6C-4B34-B71E-731542485149}" dt="2021-11-23T15:33:42.766" v="680" actId="2711"/>
        <pc:sldMkLst>
          <pc:docMk/>
          <pc:sldMk cId="82457596" sldId="330"/>
        </pc:sldMkLst>
        <pc:spChg chg="mod">
          <ac:chgData name="Tinne Van Echelpoel" userId="46798032-b7e2-4f2e-95a1-1606ec8c5d9a" providerId="ADAL" clId="{CC4DAE8F-FC6C-4B34-B71E-731542485149}" dt="2021-11-23T15:33:38.102" v="679" actId="404"/>
          <ac:spMkLst>
            <pc:docMk/>
            <pc:sldMk cId="82457596" sldId="330"/>
            <ac:spMk id="2" creationId="{5805A5FE-C986-4FB8-A41A-815EBAF4DDB6}"/>
          </ac:spMkLst>
        </pc:spChg>
        <pc:spChg chg="mod">
          <ac:chgData name="Tinne Van Echelpoel" userId="46798032-b7e2-4f2e-95a1-1606ec8c5d9a" providerId="ADAL" clId="{CC4DAE8F-FC6C-4B34-B71E-731542485149}" dt="2021-11-23T15:33:42.766" v="680" actId="2711"/>
          <ac:spMkLst>
            <pc:docMk/>
            <pc:sldMk cId="82457596" sldId="330"/>
            <ac:spMk id="3" creationId="{3459EFC9-3A64-4E5F-B0F4-E949B9C87507}"/>
          </ac:spMkLst>
        </pc:spChg>
      </pc:sldChg>
      <pc:sldChg chg="addSp delSp modSp mod">
        <pc:chgData name="Tinne Van Echelpoel" userId="46798032-b7e2-4f2e-95a1-1606ec8c5d9a" providerId="ADAL" clId="{CC4DAE8F-FC6C-4B34-B71E-731542485149}" dt="2021-11-23T19:54:50.935" v="1031" actId="20577"/>
        <pc:sldMkLst>
          <pc:docMk/>
          <pc:sldMk cId="40137540" sldId="331"/>
        </pc:sldMkLst>
        <pc:spChg chg="mod">
          <ac:chgData name="Tinne Van Echelpoel" userId="46798032-b7e2-4f2e-95a1-1606ec8c5d9a" providerId="ADAL" clId="{CC4DAE8F-FC6C-4B34-B71E-731542485149}" dt="2021-11-23T19:54:50.935" v="1031" actId="20577"/>
          <ac:spMkLst>
            <pc:docMk/>
            <pc:sldMk cId="40137540" sldId="331"/>
            <ac:spMk id="2" creationId="{41E43829-8321-46E9-B4C6-3C279160EA69}"/>
          </ac:spMkLst>
        </pc:spChg>
        <pc:spChg chg="mod">
          <ac:chgData name="Tinne Van Echelpoel" userId="46798032-b7e2-4f2e-95a1-1606ec8c5d9a" providerId="ADAL" clId="{CC4DAE8F-FC6C-4B34-B71E-731542485149}" dt="2021-11-23T19:36:47.127" v="1013" actId="20577"/>
          <ac:spMkLst>
            <pc:docMk/>
            <pc:sldMk cId="40137540" sldId="331"/>
            <ac:spMk id="3" creationId="{DA61C16A-00BF-489E-B1B8-5793153D54FA}"/>
          </ac:spMkLst>
        </pc:spChg>
        <pc:spChg chg="mod">
          <ac:chgData name="Tinne Van Echelpoel" userId="46798032-b7e2-4f2e-95a1-1606ec8c5d9a" providerId="ADAL" clId="{CC4DAE8F-FC6C-4B34-B71E-731542485149}" dt="2021-11-23T19:36:20.583" v="1009" actId="20577"/>
          <ac:spMkLst>
            <pc:docMk/>
            <pc:sldMk cId="40137540" sldId="331"/>
            <ac:spMk id="5" creationId="{3B18C037-2D15-4F61-BD99-10E9442B9B3F}"/>
          </ac:spMkLst>
        </pc:spChg>
        <pc:spChg chg="add mod">
          <ac:chgData name="Tinne Van Echelpoel" userId="46798032-b7e2-4f2e-95a1-1606ec8c5d9a" providerId="ADAL" clId="{CC4DAE8F-FC6C-4B34-B71E-731542485149}" dt="2021-11-23T13:24:09.367" v="65" actId="21"/>
          <ac:spMkLst>
            <pc:docMk/>
            <pc:sldMk cId="40137540" sldId="331"/>
            <ac:spMk id="6" creationId="{C0D81FB8-7CDE-422E-99F4-8C869C311392}"/>
          </ac:spMkLst>
        </pc:spChg>
        <pc:picChg chg="del mod">
          <ac:chgData name="Tinne Van Echelpoel" userId="46798032-b7e2-4f2e-95a1-1606ec8c5d9a" providerId="ADAL" clId="{CC4DAE8F-FC6C-4B34-B71E-731542485149}" dt="2021-11-23T13:24:34.458" v="72" actId="478"/>
          <ac:picMkLst>
            <pc:docMk/>
            <pc:sldMk cId="40137540" sldId="331"/>
            <ac:picMk id="7" creationId="{1E531A43-7B28-4822-89A1-564E33E21642}"/>
          </ac:picMkLst>
        </pc:picChg>
        <pc:picChg chg="add mod modCrop">
          <ac:chgData name="Tinne Van Echelpoel" userId="46798032-b7e2-4f2e-95a1-1606ec8c5d9a" providerId="ADAL" clId="{CC4DAE8F-FC6C-4B34-B71E-731542485149}" dt="2021-11-23T19:36:24.104" v="1010" actId="1076"/>
          <ac:picMkLst>
            <pc:docMk/>
            <pc:sldMk cId="40137540" sldId="331"/>
            <ac:picMk id="9" creationId="{F6CF49A9-1A07-405D-A98D-D4BA8FAF7C11}"/>
          </ac:picMkLst>
        </pc:picChg>
      </pc:sldChg>
      <pc:sldChg chg="modSp mod">
        <pc:chgData name="Tinne Van Echelpoel" userId="46798032-b7e2-4f2e-95a1-1606ec8c5d9a" providerId="ADAL" clId="{CC4DAE8F-FC6C-4B34-B71E-731542485149}" dt="2021-11-23T15:37:22.203" v="751" actId="255"/>
        <pc:sldMkLst>
          <pc:docMk/>
          <pc:sldMk cId="2064212350" sldId="332"/>
        </pc:sldMkLst>
        <pc:spChg chg="mod">
          <ac:chgData name="Tinne Van Echelpoel" userId="46798032-b7e2-4f2e-95a1-1606ec8c5d9a" providerId="ADAL" clId="{CC4DAE8F-FC6C-4B34-B71E-731542485149}" dt="2021-11-23T15:37:22.203" v="751" actId="255"/>
          <ac:spMkLst>
            <pc:docMk/>
            <pc:sldMk cId="2064212350" sldId="332"/>
            <ac:spMk id="2" creationId="{ED7AF59C-BCF0-48F6-B977-14F4B744A8D3}"/>
          </ac:spMkLst>
        </pc:spChg>
        <pc:spChg chg="mod">
          <ac:chgData name="Tinne Van Echelpoel" userId="46798032-b7e2-4f2e-95a1-1606ec8c5d9a" providerId="ADAL" clId="{CC4DAE8F-FC6C-4B34-B71E-731542485149}" dt="2021-11-23T15:32:55.560" v="673" actId="5793"/>
          <ac:spMkLst>
            <pc:docMk/>
            <pc:sldMk cId="2064212350" sldId="332"/>
            <ac:spMk id="3" creationId="{CE06672F-FD22-40ED-8013-7A5D6978207B}"/>
          </ac:spMkLst>
        </pc:spChg>
      </pc:sldChg>
      <pc:sldChg chg="addSp delSp modSp mod">
        <pc:chgData name="Tinne Van Echelpoel" userId="46798032-b7e2-4f2e-95a1-1606ec8c5d9a" providerId="ADAL" clId="{CC4DAE8F-FC6C-4B34-B71E-731542485149}" dt="2021-11-23T15:47:39.698" v="813" actId="478"/>
        <pc:sldMkLst>
          <pc:docMk/>
          <pc:sldMk cId="1479882067" sldId="333"/>
        </pc:sldMkLst>
        <pc:spChg chg="mod">
          <ac:chgData name="Tinne Van Echelpoel" userId="46798032-b7e2-4f2e-95a1-1606ec8c5d9a" providerId="ADAL" clId="{CC4DAE8F-FC6C-4B34-B71E-731542485149}" dt="2021-11-23T15:33:57.263" v="682" actId="255"/>
          <ac:spMkLst>
            <pc:docMk/>
            <pc:sldMk cId="1479882067" sldId="333"/>
            <ac:spMk id="2" creationId="{9BEE9C8B-C165-44EC-9A46-88A4984131A5}"/>
          </ac:spMkLst>
        </pc:spChg>
        <pc:spChg chg="mod">
          <ac:chgData name="Tinne Van Echelpoel" userId="46798032-b7e2-4f2e-95a1-1606ec8c5d9a" providerId="ADAL" clId="{CC4DAE8F-FC6C-4B34-B71E-731542485149}" dt="2021-11-23T15:47:36.689" v="812" actId="1076"/>
          <ac:spMkLst>
            <pc:docMk/>
            <pc:sldMk cId="1479882067" sldId="333"/>
            <ac:spMk id="5" creationId="{BD090133-EB5B-49FF-8275-A8FA2FDE3BE6}"/>
          </ac:spMkLst>
        </pc:spChg>
        <pc:spChg chg="add del">
          <ac:chgData name="Tinne Van Echelpoel" userId="46798032-b7e2-4f2e-95a1-1606ec8c5d9a" providerId="ADAL" clId="{CC4DAE8F-FC6C-4B34-B71E-731542485149}" dt="2021-11-23T15:47:39.698" v="813" actId="478"/>
          <ac:spMkLst>
            <pc:docMk/>
            <pc:sldMk cId="1479882067" sldId="333"/>
            <ac:spMk id="9" creationId="{390351C9-65C9-412B-B0CF-D59AAFE787FE}"/>
          </ac:spMkLst>
        </pc:spChg>
        <pc:picChg chg="add mod">
          <ac:chgData name="Tinne Van Echelpoel" userId="46798032-b7e2-4f2e-95a1-1606ec8c5d9a" providerId="ADAL" clId="{CC4DAE8F-FC6C-4B34-B71E-731542485149}" dt="2021-11-23T15:47:10.639" v="805" actId="1076"/>
          <ac:picMkLst>
            <pc:docMk/>
            <pc:sldMk cId="1479882067" sldId="333"/>
            <ac:picMk id="7" creationId="{7411859B-FA9E-4454-A770-95D86F137F30}"/>
          </ac:picMkLst>
        </pc:picChg>
        <pc:picChg chg="del">
          <ac:chgData name="Tinne Van Echelpoel" userId="46798032-b7e2-4f2e-95a1-1606ec8c5d9a" providerId="ADAL" clId="{CC4DAE8F-FC6C-4B34-B71E-731542485149}" dt="2021-11-23T15:47:06.605" v="802" actId="478"/>
          <ac:picMkLst>
            <pc:docMk/>
            <pc:sldMk cId="1479882067" sldId="333"/>
            <ac:picMk id="8" creationId="{BFE7B4D3-23D6-478A-85E5-385110A1CC1D}"/>
          </ac:picMkLst>
        </pc:picChg>
      </pc:sldChg>
      <pc:sldChg chg="modSp mod modNotesTx">
        <pc:chgData name="Tinne Van Echelpoel" userId="46798032-b7e2-4f2e-95a1-1606ec8c5d9a" providerId="ADAL" clId="{CC4DAE8F-FC6C-4B34-B71E-731542485149}" dt="2021-11-23T19:05:12.449" v="922" actId="207"/>
        <pc:sldMkLst>
          <pc:docMk/>
          <pc:sldMk cId="1303983493" sldId="334"/>
        </pc:sldMkLst>
        <pc:spChg chg="mod">
          <ac:chgData name="Tinne Van Echelpoel" userId="46798032-b7e2-4f2e-95a1-1606ec8c5d9a" providerId="ADAL" clId="{CC4DAE8F-FC6C-4B34-B71E-731542485149}" dt="2021-11-23T15:38:35.555" v="767" actId="255"/>
          <ac:spMkLst>
            <pc:docMk/>
            <pc:sldMk cId="1303983493" sldId="334"/>
            <ac:spMk id="2" creationId="{81BB1869-AAC4-4D67-9E3B-7A288FB56D91}"/>
          </ac:spMkLst>
        </pc:spChg>
        <pc:spChg chg="mod">
          <ac:chgData name="Tinne Van Echelpoel" userId="46798032-b7e2-4f2e-95a1-1606ec8c5d9a" providerId="ADAL" clId="{CC4DAE8F-FC6C-4B34-B71E-731542485149}" dt="2021-11-23T19:05:12.449" v="922" actId="207"/>
          <ac:spMkLst>
            <pc:docMk/>
            <pc:sldMk cId="1303983493" sldId="334"/>
            <ac:spMk id="3" creationId="{AB2FAC6D-3EAB-42A7-8D34-334B64BF2D77}"/>
          </ac:spMkLst>
        </pc:spChg>
      </pc:sldChg>
      <pc:sldChg chg="addSp delSp modSp mod">
        <pc:chgData name="Tinne Van Echelpoel" userId="46798032-b7e2-4f2e-95a1-1606ec8c5d9a" providerId="ADAL" clId="{CC4DAE8F-FC6C-4B34-B71E-731542485149}" dt="2021-11-23T19:36:06.265" v="1006" actId="207"/>
        <pc:sldMkLst>
          <pc:docMk/>
          <pc:sldMk cId="1182632904" sldId="335"/>
        </pc:sldMkLst>
        <pc:spChg chg="mod">
          <ac:chgData name="Tinne Van Echelpoel" userId="46798032-b7e2-4f2e-95a1-1606ec8c5d9a" providerId="ADAL" clId="{CC4DAE8F-FC6C-4B34-B71E-731542485149}" dt="2021-11-23T15:37:44.802" v="755" actId="255"/>
          <ac:spMkLst>
            <pc:docMk/>
            <pc:sldMk cId="1182632904" sldId="335"/>
            <ac:spMk id="2" creationId="{318A8408-2D10-4F76-88B8-CAC82C7470D6}"/>
          </ac:spMkLst>
        </pc:spChg>
        <pc:spChg chg="mod">
          <ac:chgData name="Tinne Van Echelpoel" userId="46798032-b7e2-4f2e-95a1-1606ec8c5d9a" providerId="ADAL" clId="{CC4DAE8F-FC6C-4B34-B71E-731542485149}" dt="2021-11-23T19:36:06.265" v="1006" actId="207"/>
          <ac:spMkLst>
            <pc:docMk/>
            <pc:sldMk cId="1182632904" sldId="335"/>
            <ac:spMk id="3" creationId="{43C548CD-4B52-4B50-A98F-B2A2D3E7BFB9}"/>
          </ac:spMkLst>
        </pc:spChg>
        <pc:spChg chg="mod">
          <ac:chgData name="Tinne Van Echelpoel" userId="46798032-b7e2-4f2e-95a1-1606ec8c5d9a" providerId="ADAL" clId="{CC4DAE8F-FC6C-4B34-B71E-731542485149}" dt="2021-11-23T19:35:36.171" v="1000" actId="20577"/>
          <ac:spMkLst>
            <pc:docMk/>
            <pc:sldMk cId="1182632904" sldId="335"/>
            <ac:spMk id="5" creationId="{513A193E-187C-4444-9E50-690637496D37}"/>
          </ac:spMkLst>
        </pc:spChg>
        <pc:spChg chg="add del">
          <ac:chgData name="Tinne Van Echelpoel" userId="46798032-b7e2-4f2e-95a1-1606ec8c5d9a" providerId="ADAL" clId="{CC4DAE8F-FC6C-4B34-B71E-731542485149}" dt="2021-11-23T13:22:32.017" v="55" actId="478"/>
          <ac:spMkLst>
            <pc:docMk/>
            <pc:sldMk cId="1182632904" sldId="335"/>
            <ac:spMk id="10" creationId="{ED470925-A297-4E7B-93A3-3F047B5F6F96}"/>
          </ac:spMkLst>
        </pc:spChg>
        <pc:spChg chg="add del mod">
          <ac:chgData name="Tinne Van Echelpoel" userId="46798032-b7e2-4f2e-95a1-1606ec8c5d9a" providerId="ADAL" clId="{CC4DAE8F-FC6C-4B34-B71E-731542485149}" dt="2021-11-23T13:22:51.304" v="60" actId="478"/>
          <ac:spMkLst>
            <pc:docMk/>
            <pc:sldMk cId="1182632904" sldId="335"/>
            <ac:spMk id="11" creationId="{340B000E-9902-4F40-852C-3F961E583BDB}"/>
          </ac:spMkLst>
        </pc:spChg>
        <pc:picChg chg="add del mod">
          <ac:chgData name="Tinne Van Echelpoel" userId="46798032-b7e2-4f2e-95a1-1606ec8c5d9a" providerId="ADAL" clId="{CC4DAE8F-FC6C-4B34-B71E-731542485149}" dt="2021-11-23T13:22:07.610" v="48" actId="478"/>
          <ac:picMkLst>
            <pc:docMk/>
            <pc:sldMk cId="1182632904" sldId="335"/>
            <ac:picMk id="7" creationId="{8F135B0A-B78E-4B8D-988B-CCC976FFBE28}"/>
          </ac:picMkLst>
        </pc:picChg>
        <pc:picChg chg="add mod">
          <ac:chgData name="Tinne Van Echelpoel" userId="46798032-b7e2-4f2e-95a1-1606ec8c5d9a" providerId="ADAL" clId="{CC4DAE8F-FC6C-4B34-B71E-731542485149}" dt="2021-11-23T19:35:41.160" v="1002" actId="14100"/>
          <ac:picMkLst>
            <pc:docMk/>
            <pc:sldMk cId="1182632904" sldId="335"/>
            <ac:picMk id="9" creationId="{A776C957-8351-43A5-A3EA-A53555853BE0}"/>
          </ac:picMkLst>
        </pc:picChg>
      </pc:sldChg>
      <pc:sldChg chg="addSp delSp modSp new mod">
        <pc:chgData name="Tinne Van Echelpoel" userId="46798032-b7e2-4f2e-95a1-1606ec8c5d9a" providerId="ADAL" clId="{CC4DAE8F-FC6C-4B34-B71E-731542485149}" dt="2021-11-23T18:56:09.202" v="902" actId="20577"/>
        <pc:sldMkLst>
          <pc:docMk/>
          <pc:sldMk cId="3618741133" sldId="336"/>
        </pc:sldMkLst>
        <pc:spChg chg="mod">
          <ac:chgData name="Tinne Van Echelpoel" userId="46798032-b7e2-4f2e-95a1-1606ec8c5d9a" providerId="ADAL" clId="{CC4DAE8F-FC6C-4B34-B71E-731542485149}" dt="2021-11-23T18:56:09.202" v="902" actId="20577"/>
          <ac:spMkLst>
            <pc:docMk/>
            <pc:sldMk cId="3618741133" sldId="336"/>
            <ac:spMk id="2" creationId="{ADA7A80F-4372-4DB3-A0DF-1590D17C5EA7}"/>
          </ac:spMkLst>
        </pc:spChg>
        <pc:spChg chg="del">
          <ac:chgData name="Tinne Van Echelpoel" userId="46798032-b7e2-4f2e-95a1-1606ec8c5d9a" providerId="ADAL" clId="{CC4DAE8F-FC6C-4B34-B71E-731542485149}" dt="2021-11-23T13:06:32.519" v="36" actId="22"/>
          <ac:spMkLst>
            <pc:docMk/>
            <pc:sldMk cId="3618741133" sldId="336"/>
            <ac:spMk id="3" creationId="{A6096825-1E95-40F7-8057-6148D3150846}"/>
          </ac:spMkLst>
        </pc:spChg>
        <pc:picChg chg="add mod ord">
          <ac:chgData name="Tinne Van Echelpoel" userId="46798032-b7e2-4f2e-95a1-1606ec8c5d9a" providerId="ADAL" clId="{CC4DAE8F-FC6C-4B34-B71E-731542485149}" dt="2021-11-23T15:19:31.856" v="615" actId="14100"/>
          <ac:picMkLst>
            <pc:docMk/>
            <pc:sldMk cId="3618741133" sldId="336"/>
            <ac:picMk id="6" creationId="{AB8F1C3C-CCA2-47A4-BBE6-007FEC446559}"/>
          </ac:picMkLst>
        </pc:picChg>
      </pc:sldChg>
      <pc:sldChg chg="addSp delSp modSp new mod">
        <pc:chgData name="Tinne Van Echelpoel" userId="46798032-b7e2-4f2e-95a1-1606ec8c5d9a" providerId="ADAL" clId="{CC4DAE8F-FC6C-4B34-B71E-731542485149}" dt="2021-11-23T13:27:37.203" v="81" actId="1076"/>
        <pc:sldMkLst>
          <pc:docMk/>
          <pc:sldMk cId="741155072" sldId="337"/>
        </pc:sldMkLst>
        <pc:spChg chg="del">
          <ac:chgData name="Tinne Van Echelpoel" userId="46798032-b7e2-4f2e-95a1-1606ec8c5d9a" providerId="ADAL" clId="{CC4DAE8F-FC6C-4B34-B71E-731542485149}" dt="2021-11-23T13:27:35.910" v="80" actId="22"/>
          <ac:spMkLst>
            <pc:docMk/>
            <pc:sldMk cId="741155072" sldId="337"/>
            <ac:spMk id="3" creationId="{37390E01-D3EE-499C-85DC-FA5964564CC9}"/>
          </ac:spMkLst>
        </pc:spChg>
        <pc:picChg chg="add mod ord">
          <ac:chgData name="Tinne Van Echelpoel" userId="46798032-b7e2-4f2e-95a1-1606ec8c5d9a" providerId="ADAL" clId="{CC4DAE8F-FC6C-4B34-B71E-731542485149}" dt="2021-11-23T13:27:37.203" v="81" actId="1076"/>
          <ac:picMkLst>
            <pc:docMk/>
            <pc:sldMk cId="741155072" sldId="337"/>
            <ac:picMk id="6" creationId="{88DEA9D9-D9F1-4451-8DE3-270FCE548F6D}"/>
          </ac:picMkLst>
        </pc:picChg>
      </pc:sldChg>
      <pc:sldChg chg="addSp delSp modSp new mod modNotesTx">
        <pc:chgData name="Tinne Van Echelpoel" userId="46798032-b7e2-4f2e-95a1-1606ec8c5d9a" providerId="ADAL" clId="{CC4DAE8F-FC6C-4B34-B71E-731542485149}" dt="2021-11-23T15:51:38.149" v="865" actId="20577"/>
        <pc:sldMkLst>
          <pc:docMk/>
          <pc:sldMk cId="2937084897" sldId="338"/>
        </pc:sldMkLst>
        <pc:spChg chg="del mod">
          <ac:chgData name="Tinne Van Echelpoel" userId="46798032-b7e2-4f2e-95a1-1606ec8c5d9a" providerId="ADAL" clId="{CC4DAE8F-FC6C-4B34-B71E-731542485149}" dt="2021-11-23T15:51:30.612" v="839" actId="478"/>
          <ac:spMkLst>
            <pc:docMk/>
            <pc:sldMk cId="2937084897" sldId="338"/>
            <ac:spMk id="2" creationId="{97EAEB8E-6AFC-4EBD-A5EB-189CD1BB0F12}"/>
          </ac:spMkLst>
        </pc:spChg>
        <pc:spChg chg="del">
          <ac:chgData name="Tinne Van Echelpoel" userId="46798032-b7e2-4f2e-95a1-1606ec8c5d9a" providerId="ADAL" clId="{CC4DAE8F-FC6C-4B34-B71E-731542485149}" dt="2021-11-23T15:50:08.515" v="815" actId="22"/>
          <ac:spMkLst>
            <pc:docMk/>
            <pc:sldMk cId="2937084897" sldId="338"/>
            <ac:spMk id="3" creationId="{039EFFE8-2853-4AEB-9010-C0DA70A45B88}"/>
          </ac:spMkLst>
        </pc:spChg>
        <pc:spChg chg="mod">
          <ac:chgData name="Tinne Van Echelpoel" userId="46798032-b7e2-4f2e-95a1-1606ec8c5d9a" providerId="ADAL" clId="{CC4DAE8F-FC6C-4B34-B71E-731542485149}" dt="2021-11-23T15:50:46.817" v="824" actId="14100"/>
          <ac:spMkLst>
            <pc:docMk/>
            <pc:sldMk cId="2937084897" sldId="338"/>
            <ac:spMk id="4" creationId="{A71FF50A-AAF2-4389-A83D-01FC2AD0DF3B}"/>
          </ac:spMkLst>
        </pc:spChg>
        <pc:spChg chg="add del mod">
          <ac:chgData name="Tinne Van Echelpoel" userId="46798032-b7e2-4f2e-95a1-1606ec8c5d9a" providerId="ADAL" clId="{CC4DAE8F-FC6C-4B34-B71E-731542485149}" dt="2021-11-23T15:50:47.472" v="826"/>
          <ac:spMkLst>
            <pc:docMk/>
            <pc:sldMk cId="2937084897" sldId="338"/>
            <ac:spMk id="7" creationId="{A7B7BC13-BE79-4E50-A73C-67A39F29DD8C}"/>
          </ac:spMkLst>
        </pc:spChg>
        <pc:spChg chg="add del mod">
          <ac:chgData name="Tinne Van Echelpoel" userId="46798032-b7e2-4f2e-95a1-1606ec8c5d9a" providerId="ADAL" clId="{CC4DAE8F-FC6C-4B34-B71E-731542485149}" dt="2021-11-23T15:51:17.220" v="835" actId="478"/>
          <ac:spMkLst>
            <pc:docMk/>
            <pc:sldMk cId="2937084897" sldId="338"/>
            <ac:spMk id="8" creationId="{FB471B3C-D027-4E44-8733-393B423C7B4C}"/>
          </ac:spMkLst>
        </pc:spChg>
        <pc:spChg chg="add del mod">
          <ac:chgData name="Tinne Van Echelpoel" userId="46798032-b7e2-4f2e-95a1-1606ec8c5d9a" providerId="ADAL" clId="{CC4DAE8F-FC6C-4B34-B71E-731542485149}" dt="2021-11-23T15:50:45.898" v="823"/>
          <ac:spMkLst>
            <pc:docMk/>
            <pc:sldMk cId="2937084897" sldId="338"/>
            <ac:spMk id="10" creationId="{0D1459B3-5AAD-4E0C-9CA9-0EAE6DF22D1B}"/>
          </ac:spMkLst>
        </pc:spChg>
        <pc:spChg chg="add del mod">
          <ac:chgData name="Tinne Van Echelpoel" userId="46798032-b7e2-4f2e-95a1-1606ec8c5d9a" providerId="ADAL" clId="{CC4DAE8F-FC6C-4B34-B71E-731542485149}" dt="2021-11-23T15:50:45.898" v="823"/>
          <ac:spMkLst>
            <pc:docMk/>
            <pc:sldMk cId="2937084897" sldId="338"/>
            <ac:spMk id="11" creationId="{17E3D596-7890-4449-92A8-C53A73E8CA1B}"/>
          </ac:spMkLst>
        </pc:spChg>
        <pc:spChg chg="add del mod">
          <ac:chgData name="Tinne Van Echelpoel" userId="46798032-b7e2-4f2e-95a1-1606ec8c5d9a" providerId="ADAL" clId="{CC4DAE8F-FC6C-4B34-B71E-731542485149}" dt="2021-11-23T15:50:45.898" v="823"/>
          <ac:spMkLst>
            <pc:docMk/>
            <pc:sldMk cId="2937084897" sldId="338"/>
            <ac:spMk id="12" creationId="{2E5C9B89-BBD8-4818-B08D-7DD67A75CD0B}"/>
          </ac:spMkLst>
        </pc:spChg>
        <pc:spChg chg="add del mod">
          <ac:chgData name="Tinne Van Echelpoel" userId="46798032-b7e2-4f2e-95a1-1606ec8c5d9a" providerId="ADAL" clId="{CC4DAE8F-FC6C-4B34-B71E-731542485149}" dt="2021-11-23T15:51:00.693" v="830"/>
          <ac:spMkLst>
            <pc:docMk/>
            <pc:sldMk cId="2937084897" sldId="338"/>
            <ac:spMk id="13" creationId="{89C243BA-E426-415C-9458-6375CA0BB94F}"/>
          </ac:spMkLst>
        </pc:spChg>
        <pc:spChg chg="add mod">
          <ac:chgData name="Tinne Van Echelpoel" userId="46798032-b7e2-4f2e-95a1-1606ec8c5d9a" providerId="ADAL" clId="{CC4DAE8F-FC6C-4B34-B71E-731542485149}" dt="2021-11-23T15:51:28.661" v="838" actId="1076"/>
          <ac:spMkLst>
            <pc:docMk/>
            <pc:sldMk cId="2937084897" sldId="338"/>
            <ac:spMk id="14" creationId="{FC76E63C-066F-496E-ADCE-1315CE355DC8}"/>
          </ac:spMkLst>
        </pc:spChg>
        <pc:picChg chg="add mod ord">
          <ac:chgData name="Tinne Van Echelpoel" userId="46798032-b7e2-4f2e-95a1-1606ec8c5d9a" providerId="ADAL" clId="{CC4DAE8F-FC6C-4B34-B71E-731542485149}" dt="2021-11-23T15:51:25.879" v="837" actId="14100"/>
          <ac:picMkLst>
            <pc:docMk/>
            <pc:sldMk cId="2937084897" sldId="338"/>
            <ac:picMk id="6" creationId="{8BEEA417-5C33-437C-9771-CA7C095ABF12}"/>
          </ac:picMkLst>
        </pc:picChg>
        <pc:picChg chg="add del mod">
          <ac:chgData name="Tinne Van Echelpoel" userId="46798032-b7e2-4f2e-95a1-1606ec8c5d9a" providerId="ADAL" clId="{CC4DAE8F-FC6C-4B34-B71E-731542485149}" dt="2021-11-23T15:50:45.898" v="823"/>
          <ac:picMkLst>
            <pc:docMk/>
            <pc:sldMk cId="2937084897" sldId="338"/>
            <ac:picMk id="9" creationId="{CDFB0CEA-580A-4D9E-94E5-2D6DFC503850}"/>
          </ac:picMkLst>
        </pc:picChg>
      </pc:sldChg>
      <pc:sldChg chg="addSp delSp modSp new mod">
        <pc:chgData name="Tinne Van Echelpoel" userId="46798032-b7e2-4f2e-95a1-1606ec8c5d9a" providerId="ADAL" clId="{CC4DAE8F-FC6C-4B34-B71E-731542485149}" dt="2021-11-23T19:55:32.588" v="1060" actId="1076"/>
        <pc:sldMkLst>
          <pc:docMk/>
          <pc:sldMk cId="1534817851" sldId="339"/>
        </pc:sldMkLst>
        <pc:spChg chg="mod">
          <ac:chgData name="Tinne Van Echelpoel" userId="46798032-b7e2-4f2e-95a1-1606ec8c5d9a" providerId="ADAL" clId="{CC4DAE8F-FC6C-4B34-B71E-731542485149}" dt="2021-11-23T19:55:05.191" v="1050" actId="20577"/>
          <ac:spMkLst>
            <pc:docMk/>
            <pc:sldMk cId="1534817851" sldId="339"/>
            <ac:spMk id="2" creationId="{7E3BC464-2075-4C65-BD78-EBD3175C16A9}"/>
          </ac:spMkLst>
        </pc:spChg>
        <pc:spChg chg="del">
          <ac:chgData name="Tinne Van Echelpoel" userId="46798032-b7e2-4f2e-95a1-1606ec8c5d9a" providerId="ADAL" clId="{CC4DAE8F-FC6C-4B34-B71E-731542485149}" dt="2021-11-23T19:54:24.595" v="1015"/>
          <ac:spMkLst>
            <pc:docMk/>
            <pc:sldMk cId="1534817851" sldId="339"/>
            <ac:spMk id="3" creationId="{71DDB94C-37C3-43DF-8EE4-2B85AF0EC8AB}"/>
          </ac:spMkLst>
        </pc:spChg>
        <pc:spChg chg="add mod">
          <ac:chgData name="Tinne Van Echelpoel" userId="46798032-b7e2-4f2e-95a1-1606ec8c5d9a" providerId="ADAL" clId="{CC4DAE8F-FC6C-4B34-B71E-731542485149}" dt="2021-11-23T19:55:32.588" v="1060" actId="1076"/>
          <ac:spMkLst>
            <pc:docMk/>
            <pc:sldMk cId="1534817851" sldId="339"/>
            <ac:spMk id="5" creationId="{4793AC35-E864-46E9-9773-EF7A37D92760}"/>
          </ac:spMkLst>
        </pc:spChg>
      </pc:sldChg>
    </pc:docChg>
  </pc:docChgLst>
  <pc:docChgLst>
    <pc:chgData name="Kristine Mangelschots" userId="f3152f8f-1017-4733-9e76-33dd9c43a1dc" providerId="ADAL" clId="{4C69331B-CBD0-42C1-A075-34134D57BF2F}"/>
    <pc:docChg chg="modSld">
      <pc:chgData name="Kristine Mangelschots" userId="f3152f8f-1017-4733-9e76-33dd9c43a1dc" providerId="ADAL" clId="{4C69331B-CBD0-42C1-A075-34134D57BF2F}" dt="2021-12-09T09:35:56.262" v="9" actId="20577"/>
      <pc:docMkLst>
        <pc:docMk/>
      </pc:docMkLst>
      <pc:sldChg chg="modCm">
        <pc:chgData name="Kristine Mangelschots" userId="f3152f8f-1017-4733-9e76-33dd9c43a1dc" providerId="ADAL" clId="{4C69331B-CBD0-42C1-A075-34134D57BF2F}" dt="2021-12-09T09:23:05.785" v="6"/>
        <pc:sldMkLst>
          <pc:docMk/>
          <pc:sldMk cId="132648023" sldId="306"/>
        </pc:sldMkLst>
      </pc:sldChg>
      <pc:sldChg chg="modSp mod">
        <pc:chgData name="Kristine Mangelschots" userId="f3152f8f-1017-4733-9e76-33dd9c43a1dc" providerId="ADAL" clId="{4C69331B-CBD0-42C1-A075-34134D57BF2F}" dt="2021-12-09T09:35:56.262" v="9" actId="20577"/>
        <pc:sldMkLst>
          <pc:docMk/>
          <pc:sldMk cId="1816921187" sldId="337"/>
        </pc:sldMkLst>
        <pc:spChg chg="mod">
          <ac:chgData name="Kristine Mangelschots" userId="f3152f8f-1017-4733-9e76-33dd9c43a1dc" providerId="ADAL" clId="{4C69331B-CBD0-42C1-A075-34134D57BF2F}" dt="2021-12-09T09:35:56.262" v="9" actId="20577"/>
          <ac:spMkLst>
            <pc:docMk/>
            <pc:sldMk cId="1816921187" sldId="337"/>
            <ac:spMk id="5" creationId="{5E314717-A03D-47C8-B2DC-B84C4B9768C3}"/>
          </ac:spMkLst>
        </pc:spChg>
      </pc:sldChg>
      <pc:sldChg chg="addCm">
        <pc:chgData name="Kristine Mangelschots" userId="f3152f8f-1017-4733-9e76-33dd9c43a1dc" providerId="ADAL" clId="{4C69331B-CBD0-42C1-A075-34134D57BF2F}" dt="2021-11-27T15:58:14.842" v="0"/>
        <pc:sldMkLst>
          <pc:docMk/>
          <pc:sldMk cId="1534817851" sldId="339"/>
        </pc:sldMkLst>
      </pc:sldChg>
      <pc:sldChg chg="modSp mod">
        <pc:chgData name="Kristine Mangelschots" userId="f3152f8f-1017-4733-9e76-33dd9c43a1dc" providerId="ADAL" clId="{4C69331B-CBD0-42C1-A075-34134D57BF2F}" dt="2021-11-27T16:24:32.382" v="4" actId="20577"/>
        <pc:sldMkLst>
          <pc:docMk/>
          <pc:sldMk cId="2452826888" sldId="343"/>
        </pc:sldMkLst>
        <pc:spChg chg="mod">
          <ac:chgData name="Kristine Mangelschots" userId="f3152f8f-1017-4733-9e76-33dd9c43a1dc" providerId="ADAL" clId="{4C69331B-CBD0-42C1-A075-34134D57BF2F}" dt="2021-11-27T16:24:32.382" v="4" actId="20577"/>
          <ac:spMkLst>
            <pc:docMk/>
            <pc:sldMk cId="2452826888" sldId="343"/>
            <ac:spMk id="3" creationId="{3A3BD427-1C87-4BAA-9426-B595A27B5520}"/>
          </ac:spMkLst>
        </pc:spChg>
      </pc:sldChg>
      <pc:sldChg chg="modSp mod">
        <pc:chgData name="Kristine Mangelschots" userId="f3152f8f-1017-4733-9e76-33dd9c43a1dc" providerId="ADAL" clId="{4C69331B-CBD0-42C1-A075-34134D57BF2F}" dt="2021-12-09T09:35:02.476" v="7" actId="20577"/>
        <pc:sldMkLst>
          <pc:docMk/>
          <pc:sldMk cId="4261432903" sldId="345"/>
        </pc:sldMkLst>
        <pc:spChg chg="mod">
          <ac:chgData name="Kristine Mangelschots" userId="f3152f8f-1017-4733-9e76-33dd9c43a1dc" providerId="ADAL" clId="{4C69331B-CBD0-42C1-A075-34134D57BF2F}" dt="2021-12-09T09:35:02.476" v="7" actId="20577"/>
          <ac:spMkLst>
            <pc:docMk/>
            <pc:sldMk cId="4261432903" sldId="345"/>
            <ac:spMk id="8" creationId="{7582C4E5-E704-430C-B9D3-C87F1DF800EC}"/>
          </ac:spMkLst>
        </pc:spChg>
      </pc:sldChg>
      <pc:sldChg chg="modSp mod">
        <pc:chgData name="Kristine Mangelschots" userId="f3152f8f-1017-4733-9e76-33dd9c43a1dc" providerId="ADAL" clId="{4C69331B-CBD0-42C1-A075-34134D57BF2F}" dt="2021-12-09T09:35:51.210" v="8" actId="20577"/>
        <pc:sldMkLst>
          <pc:docMk/>
          <pc:sldMk cId="1576343287" sldId="346"/>
        </pc:sldMkLst>
        <pc:spChg chg="mod">
          <ac:chgData name="Kristine Mangelschots" userId="f3152f8f-1017-4733-9e76-33dd9c43a1dc" providerId="ADAL" clId="{4C69331B-CBD0-42C1-A075-34134D57BF2F}" dt="2021-12-09T09:35:51.210" v="8" actId="20577"/>
          <ac:spMkLst>
            <pc:docMk/>
            <pc:sldMk cId="1576343287" sldId="346"/>
            <ac:spMk id="5" creationId="{5E314717-A03D-47C8-B2DC-B84C4B9768C3}"/>
          </ac:spMkLst>
        </pc:spChg>
      </pc:sldChg>
      <pc:sldChg chg="addCm modCm">
        <pc:chgData name="Kristine Mangelschots" userId="f3152f8f-1017-4733-9e76-33dd9c43a1dc" providerId="ADAL" clId="{4C69331B-CBD0-42C1-A075-34134D57BF2F}" dt="2021-11-27T16:22:22.115" v="2"/>
        <pc:sldMkLst>
          <pc:docMk/>
          <pc:sldMk cId="205983712" sldId="353"/>
        </pc:sldMkLst>
      </pc:sldChg>
    </pc:docChg>
  </pc:docChgLst>
  <pc:docChgLst>
    <pc:chgData name="Tinne Van Echelpoel" userId="46798032-b7e2-4f2e-95a1-1606ec8c5d9a" providerId="ADAL" clId="{695EB782-039D-46F8-8842-278F0D75CC62}"/>
    <pc:docChg chg="undo custSel addSld delSld modSld sldOrd">
      <pc:chgData name="Tinne Van Echelpoel" userId="46798032-b7e2-4f2e-95a1-1606ec8c5d9a" providerId="ADAL" clId="{695EB782-039D-46F8-8842-278F0D75CC62}" dt="2021-11-25T14:01:05.360" v="3945" actId="20577"/>
      <pc:docMkLst>
        <pc:docMk/>
      </pc:docMkLst>
      <pc:sldChg chg="addSp delSp modSp mod">
        <pc:chgData name="Tinne Van Echelpoel" userId="46798032-b7e2-4f2e-95a1-1606ec8c5d9a" providerId="ADAL" clId="{695EB782-039D-46F8-8842-278F0D75CC62}" dt="2021-11-24T13:36:39.383" v="27" actId="478"/>
        <pc:sldMkLst>
          <pc:docMk/>
          <pc:sldMk cId="54334544" sldId="256"/>
        </pc:sldMkLst>
        <pc:picChg chg="add del mod modCrop">
          <ac:chgData name="Tinne Van Echelpoel" userId="46798032-b7e2-4f2e-95a1-1606ec8c5d9a" providerId="ADAL" clId="{695EB782-039D-46F8-8842-278F0D75CC62}" dt="2021-11-24T13:36:39.383" v="27" actId="478"/>
          <ac:picMkLst>
            <pc:docMk/>
            <pc:sldMk cId="54334544" sldId="256"/>
            <ac:picMk id="5" creationId="{F7A2B223-8E9B-43F6-BCA0-AAB887BFBA98}"/>
          </ac:picMkLst>
        </pc:picChg>
        <pc:picChg chg="del mod">
          <ac:chgData name="Tinne Van Echelpoel" userId="46798032-b7e2-4f2e-95a1-1606ec8c5d9a" providerId="ADAL" clId="{695EB782-039D-46F8-8842-278F0D75CC62}" dt="2021-11-24T13:36:38.760" v="26" actId="478"/>
          <ac:picMkLst>
            <pc:docMk/>
            <pc:sldMk cId="54334544" sldId="256"/>
            <ac:picMk id="6" creationId="{DF8C1A0D-A0CB-4BF0-8191-0A5564B2EE43}"/>
          </ac:picMkLst>
        </pc:picChg>
      </pc:sldChg>
      <pc:sldChg chg="addSp modSp mod">
        <pc:chgData name="Tinne Van Echelpoel" userId="46798032-b7e2-4f2e-95a1-1606ec8c5d9a" providerId="ADAL" clId="{695EB782-039D-46F8-8842-278F0D75CC62}" dt="2021-11-25T10:18:40.368" v="1981" actId="1076"/>
        <pc:sldMkLst>
          <pc:docMk/>
          <pc:sldMk cId="2718411288" sldId="257"/>
        </pc:sldMkLst>
        <pc:spChg chg="mod">
          <ac:chgData name="Tinne Van Echelpoel" userId="46798032-b7e2-4f2e-95a1-1606ec8c5d9a" providerId="ADAL" clId="{695EB782-039D-46F8-8842-278F0D75CC62}" dt="2021-11-24T13:34:56.414" v="8" actId="20577"/>
          <ac:spMkLst>
            <pc:docMk/>
            <pc:sldMk cId="2718411288" sldId="257"/>
            <ac:spMk id="9" creationId="{228878C4-D119-4D01-9459-99B1E99003D0}"/>
          </ac:spMkLst>
        </pc:spChg>
        <pc:picChg chg="mod">
          <ac:chgData name="Tinne Van Echelpoel" userId="46798032-b7e2-4f2e-95a1-1606ec8c5d9a" providerId="ADAL" clId="{695EB782-039D-46F8-8842-278F0D75CC62}" dt="2021-11-25T10:18:34.863" v="1979" actId="1076"/>
          <ac:picMkLst>
            <pc:docMk/>
            <pc:sldMk cId="2718411288" sldId="257"/>
            <ac:picMk id="5" creationId="{08436FF7-5FEB-4BED-847F-DF6E5FF29B13}"/>
          </ac:picMkLst>
        </pc:picChg>
        <pc:picChg chg="add mod">
          <ac:chgData name="Tinne Van Echelpoel" userId="46798032-b7e2-4f2e-95a1-1606ec8c5d9a" providerId="ADAL" clId="{695EB782-039D-46F8-8842-278F0D75CC62}" dt="2021-11-24T13:36:16.061" v="20" actId="1076"/>
          <ac:picMkLst>
            <pc:docMk/>
            <pc:sldMk cId="2718411288" sldId="257"/>
            <ac:picMk id="6" creationId="{B71102DF-3FC4-4683-8EBB-5D0CE0FF634B}"/>
          </ac:picMkLst>
        </pc:picChg>
        <pc:picChg chg="mod">
          <ac:chgData name="Tinne Van Echelpoel" userId="46798032-b7e2-4f2e-95a1-1606ec8c5d9a" providerId="ADAL" clId="{695EB782-039D-46F8-8842-278F0D75CC62}" dt="2021-11-25T10:18:40.368" v="1981" actId="1076"/>
          <ac:picMkLst>
            <pc:docMk/>
            <pc:sldMk cId="2718411288" sldId="257"/>
            <ac:picMk id="10" creationId="{51634F90-058F-438A-97BD-2D6824D24469}"/>
          </ac:picMkLst>
        </pc:picChg>
      </pc:sldChg>
      <pc:sldChg chg="mod modShow">
        <pc:chgData name="Tinne Van Echelpoel" userId="46798032-b7e2-4f2e-95a1-1606ec8c5d9a" providerId="ADAL" clId="{695EB782-039D-46F8-8842-278F0D75CC62}" dt="2021-11-24T15:51:03.381" v="580" actId="729"/>
        <pc:sldMkLst>
          <pc:docMk/>
          <pc:sldMk cId="1701404281" sldId="258"/>
        </pc:sldMkLst>
      </pc:sldChg>
      <pc:sldChg chg="mod modShow">
        <pc:chgData name="Tinne Van Echelpoel" userId="46798032-b7e2-4f2e-95a1-1606ec8c5d9a" providerId="ADAL" clId="{695EB782-039D-46F8-8842-278F0D75CC62}" dt="2021-11-24T15:50:40.616" v="574" actId="729"/>
        <pc:sldMkLst>
          <pc:docMk/>
          <pc:sldMk cId="2198653785" sldId="259"/>
        </pc:sldMkLst>
      </pc:sldChg>
      <pc:sldChg chg="mod modShow">
        <pc:chgData name="Tinne Van Echelpoel" userId="46798032-b7e2-4f2e-95a1-1606ec8c5d9a" providerId="ADAL" clId="{695EB782-039D-46F8-8842-278F0D75CC62}" dt="2021-11-24T15:50:47.022" v="576" actId="729"/>
        <pc:sldMkLst>
          <pc:docMk/>
          <pc:sldMk cId="2781042459" sldId="261"/>
        </pc:sldMkLst>
      </pc:sldChg>
      <pc:sldChg chg="mod modShow">
        <pc:chgData name="Tinne Van Echelpoel" userId="46798032-b7e2-4f2e-95a1-1606ec8c5d9a" providerId="ADAL" clId="{695EB782-039D-46F8-8842-278F0D75CC62}" dt="2021-11-24T15:50:51.102" v="577" actId="729"/>
        <pc:sldMkLst>
          <pc:docMk/>
          <pc:sldMk cId="4041091247" sldId="262"/>
        </pc:sldMkLst>
      </pc:sldChg>
      <pc:sldChg chg="addSp delSp modSp mod modShow modNotesTx">
        <pc:chgData name="Tinne Van Echelpoel" userId="46798032-b7e2-4f2e-95a1-1606ec8c5d9a" providerId="ADAL" clId="{695EB782-039D-46F8-8842-278F0D75CC62}" dt="2021-11-25T10:31:54.553" v="2242" actId="20577"/>
        <pc:sldMkLst>
          <pc:docMk/>
          <pc:sldMk cId="469022683" sldId="294"/>
        </pc:sldMkLst>
        <pc:spChg chg="mod">
          <ac:chgData name="Tinne Van Echelpoel" userId="46798032-b7e2-4f2e-95a1-1606ec8c5d9a" providerId="ADAL" clId="{695EB782-039D-46F8-8842-278F0D75CC62}" dt="2021-11-25T10:31:37.057" v="2183" actId="1076"/>
          <ac:spMkLst>
            <pc:docMk/>
            <pc:sldMk cId="469022683" sldId="294"/>
            <ac:spMk id="8" creationId="{00000000-0000-0000-0000-000000000000}"/>
          </ac:spMkLst>
        </pc:spChg>
        <pc:picChg chg="mod ord">
          <ac:chgData name="Tinne Van Echelpoel" userId="46798032-b7e2-4f2e-95a1-1606ec8c5d9a" providerId="ADAL" clId="{695EB782-039D-46F8-8842-278F0D75CC62}" dt="2021-11-24T13:38:51.302" v="48" actId="1076"/>
          <ac:picMkLst>
            <pc:docMk/>
            <pc:sldMk cId="469022683" sldId="294"/>
            <ac:picMk id="3" creationId="{A144848B-A114-47DE-B15D-1FB94A0986D3}"/>
          </ac:picMkLst>
        </pc:picChg>
        <pc:picChg chg="add del mod">
          <ac:chgData name="Tinne Van Echelpoel" userId="46798032-b7e2-4f2e-95a1-1606ec8c5d9a" providerId="ADAL" clId="{695EB782-039D-46F8-8842-278F0D75CC62}" dt="2021-11-24T13:38:41.678" v="43" actId="478"/>
          <ac:picMkLst>
            <pc:docMk/>
            <pc:sldMk cId="469022683" sldId="294"/>
            <ac:picMk id="6" creationId="{6E7DA6AE-007A-49C0-A5A2-39D0E9B984FB}"/>
          </ac:picMkLst>
        </pc:picChg>
        <pc:picChg chg="add mod">
          <ac:chgData name="Tinne Van Echelpoel" userId="46798032-b7e2-4f2e-95a1-1606ec8c5d9a" providerId="ADAL" clId="{695EB782-039D-46F8-8842-278F0D75CC62}" dt="2021-11-25T10:31:41.487" v="2184" actId="1076"/>
          <ac:picMkLst>
            <pc:docMk/>
            <pc:sldMk cId="469022683" sldId="294"/>
            <ac:picMk id="10" creationId="{4C17A13F-AC3F-4BCB-A8C7-939C56FCD964}"/>
          </ac:picMkLst>
        </pc:picChg>
      </pc:sldChg>
      <pc:sldChg chg="modSp mod modShow modNotesTx">
        <pc:chgData name="Tinne Van Echelpoel" userId="46798032-b7e2-4f2e-95a1-1606ec8c5d9a" providerId="ADAL" clId="{695EB782-039D-46F8-8842-278F0D75CC62}" dt="2021-11-25T11:21:36.723" v="2581"/>
        <pc:sldMkLst>
          <pc:docMk/>
          <pc:sldMk cId="3041799609" sldId="295"/>
        </pc:sldMkLst>
        <pc:spChg chg="mod">
          <ac:chgData name="Tinne Van Echelpoel" userId="46798032-b7e2-4f2e-95a1-1606ec8c5d9a" providerId="ADAL" clId="{695EB782-039D-46F8-8842-278F0D75CC62}" dt="2021-11-25T10:20:23.491" v="1991" actId="113"/>
          <ac:spMkLst>
            <pc:docMk/>
            <pc:sldMk cId="3041799609" sldId="295"/>
            <ac:spMk id="3" creationId="{E03958A0-001D-4982-93A1-E7C64E96ADFE}"/>
          </ac:spMkLst>
        </pc:spChg>
      </pc:sldChg>
      <pc:sldChg chg="addSp delSp modSp mod modShow modNotesTx">
        <pc:chgData name="Tinne Van Echelpoel" userId="46798032-b7e2-4f2e-95a1-1606ec8c5d9a" providerId="ADAL" clId="{695EB782-039D-46F8-8842-278F0D75CC62}" dt="2021-11-25T10:23:24.425" v="2067" actId="20577"/>
        <pc:sldMkLst>
          <pc:docMk/>
          <pc:sldMk cId="3871139748" sldId="296"/>
        </pc:sldMkLst>
        <pc:spChg chg="mod">
          <ac:chgData name="Tinne Van Echelpoel" userId="46798032-b7e2-4f2e-95a1-1606ec8c5d9a" providerId="ADAL" clId="{695EB782-039D-46F8-8842-278F0D75CC62}" dt="2021-11-25T09:39:00.277" v="1662" actId="20577"/>
          <ac:spMkLst>
            <pc:docMk/>
            <pc:sldMk cId="3871139748" sldId="296"/>
            <ac:spMk id="3" creationId="{91BB55D9-E85B-4478-920F-4A4A82DFF7AC}"/>
          </ac:spMkLst>
        </pc:spChg>
        <pc:spChg chg="mod">
          <ac:chgData name="Tinne Van Echelpoel" userId="46798032-b7e2-4f2e-95a1-1606ec8c5d9a" providerId="ADAL" clId="{695EB782-039D-46F8-8842-278F0D75CC62}" dt="2021-11-25T10:22:51.922" v="2014" actId="20577"/>
          <ac:spMkLst>
            <pc:docMk/>
            <pc:sldMk cId="3871139748" sldId="296"/>
            <ac:spMk id="8" creationId="{29DE10BF-795C-417C-BA74-206F5ED6B2D8}"/>
          </ac:spMkLst>
        </pc:spChg>
        <pc:spChg chg="add del">
          <ac:chgData name="Tinne Van Echelpoel" userId="46798032-b7e2-4f2e-95a1-1606ec8c5d9a" providerId="ADAL" clId="{695EB782-039D-46F8-8842-278F0D75CC62}" dt="2021-11-25T10:22:32.295" v="2003" actId="478"/>
          <ac:spMkLst>
            <pc:docMk/>
            <pc:sldMk cId="3871139748" sldId="296"/>
            <ac:spMk id="9" creationId="{FD411C50-ECBF-4B27-AABF-1E1EF4B7C08F}"/>
          </ac:spMkLst>
        </pc:spChg>
        <pc:picChg chg="del">
          <ac:chgData name="Tinne Van Echelpoel" userId="46798032-b7e2-4f2e-95a1-1606ec8c5d9a" providerId="ADAL" clId="{695EB782-039D-46F8-8842-278F0D75CC62}" dt="2021-11-25T10:22:01.928" v="1992" actId="478"/>
          <ac:picMkLst>
            <pc:docMk/>
            <pc:sldMk cId="3871139748" sldId="296"/>
            <ac:picMk id="6" creationId="{30F6C956-257C-4EF1-802D-B2D642EDDC9B}"/>
          </ac:picMkLst>
        </pc:picChg>
        <pc:picChg chg="add mod modCrop">
          <ac:chgData name="Tinne Van Echelpoel" userId="46798032-b7e2-4f2e-95a1-1606ec8c5d9a" providerId="ADAL" clId="{695EB782-039D-46F8-8842-278F0D75CC62}" dt="2021-11-25T10:22:13.924" v="1997" actId="732"/>
          <ac:picMkLst>
            <pc:docMk/>
            <pc:sldMk cId="3871139748" sldId="296"/>
            <ac:picMk id="7" creationId="{074EDA2B-E0C5-4376-ADBE-9ECE3294F82A}"/>
          </ac:picMkLst>
        </pc:picChg>
      </pc:sldChg>
      <pc:sldChg chg="addSp delSp modSp mod modShow">
        <pc:chgData name="Tinne Van Echelpoel" userId="46798032-b7e2-4f2e-95a1-1606ec8c5d9a" providerId="ADAL" clId="{695EB782-039D-46F8-8842-278F0D75CC62}" dt="2021-11-25T10:30:30.397" v="2176" actId="1076"/>
        <pc:sldMkLst>
          <pc:docMk/>
          <pc:sldMk cId="2774321653" sldId="297"/>
        </pc:sldMkLst>
        <pc:spChg chg="add del">
          <ac:chgData name="Tinne Van Echelpoel" userId="46798032-b7e2-4f2e-95a1-1606ec8c5d9a" providerId="ADAL" clId="{695EB782-039D-46F8-8842-278F0D75CC62}" dt="2021-11-24T13:46:16.814" v="83" actId="478"/>
          <ac:spMkLst>
            <pc:docMk/>
            <pc:sldMk cId="2774321653" sldId="297"/>
            <ac:spMk id="5" creationId="{987A75B9-1E9D-462C-A2F3-FC5805BAE9E1}"/>
          </ac:spMkLst>
        </pc:spChg>
        <pc:spChg chg="add mod">
          <ac:chgData name="Tinne Van Echelpoel" userId="46798032-b7e2-4f2e-95a1-1606ec8c5d9a" providerId="ADAL" clId="{695EB782-039D-46F8-8842-278F0D75CC62}" dt="2021-11-25T10:30:17.949" v="2175" actId="1076"/>
          <ac:spMkLst>
            <pc:docMk/>
            <pc:sldMk cId="2774321653" sldId="297"/>
            <ac:spMk id="7" creationId="{846EC6C7-5347-444D-80BC-A32763BBFBE1}"/>
          </ac:spMkLst>
        </pc:spChg>
        <pc:spChg chg="add del mod">
          <ac:chgData name="Tinne Van Echelpoel" userId="46798032-b7e2-4f2e-95a1-1606ec8c5d9a" providerId="ADAL" clId="{695EB782-039D-46F8-8842-278F0D75CC62}" dt="2021-11-24T13:46:07.496" v="80" actId="478"/>
          <ac:spMkLst>
            <pc:docMk/>
            <pc:sldMk cId="2774321653" sldId="297"/>
            <ac:spMk id="8" creationId="{F9C87AD8-EFF2-47A3-9C6D-BF6ACAE94332}"/>
          </ac:spMkLst>
        </pc:spChg>
        <pc:spChg chg="mod">
          <ac:chgData name="Tinne Van Echelpoel" userId="46798032-b7e2-4f2e-95a1-1606ec8c5d9a" providerId="ADAL" clId="{695EB782-039D-46F8-8842-278F0D75CC62}" dt="2021-11-24T13:45:45.122" v="75" actId="6549"/>
          <ac:spMkLst>
            <pc:docMk/>
            <pc:sldMk cId="2774321653" sldId="297"/>
            <ac:spMk id="9" creationId="{FCD4905D-BFA0-4A18-AC87-A6F02F0DDCB7}"/>
          </ac:spMkLst>
        </pc:spChg>
        <pc:picChg chg="mod">
          <ac:chgData name="Tinne Van Echelpoel" userId="46798032-b7e2-4f2e-95a1-1606ec8c5d9a" providerId="ADAL" clId="{695EB782-039D-46F8-8842-278F0D75CC62}" dt="2021-11-25T10:30:30.397" v="2176" actId="1076"/>
          <ac:picMkLst>
            <pc:docMk/>
            <pc:sldMk cId="2774321653" sldId="297"/>
            <ac:picMk id="6" creationId="{0C0DB66D-1FBD-4C48-B14D-DC4C4A862E1E}"/>
          </ac:picMkLst>
        </pc:picChg>
      </pc:sldChg>
      <pc:sldChg chg="del mod modShow">
        <pc:chgData name="Tinne Van Echelpoel" userId="46798032-b7e2-4f2e-95a1-1606ec8c5d9a" providerId="ADAL" clId="{695EB782-039D-46F8-8842-278F0D75CC62}" dt="2021-11-25T10:15:04.808" v="1955" actId="47"/>
        <pc:sldMkLst>
          <pc:docMk/>
          <pc:sldMk cId="527597929" sldId="298"/>
        </pc:sldMkLst>
      </pc:sldChg>
      <pc:sldChg chg="addSp delSp modSp mod modShow modNotesTx">
        <pc:chgData name="Tinne Van Echelpoel" userId="46798032-b7e2-4f2e-95a1-1606ec8c5d9a" providerId="ADAL" clId="{695EB782-039D-46F8-8842-278F0D75CC62}" dt="2021-11-25T11:39:52.960" v="2754" actId="20577"/>
        <pc:sldMkLst>
          <pc:docMk/>
          <pc:sldMk cId="1103990309" sldId="299"/>
        </pc:sldMkLst>
        <pc:spChg chg="mod">
          <ac:chgData name="Tinne Van Echelpoel" userId="46798032-b7e2-4f2e-95a1-1606ec8c5d9a" providerId="ADAL" clId="{695EB782-039D-46F8-8842-278F0D75CC62}" dt="2021-11-25T10:13:27.577" v="1954" actId="20577"/>
          <ac:spMkLst>
            <pc:docMk/>
            <pc:sldMk cId="1103990309" sldId="299"/>
            <ac:spMk id="3" creationId="{134FA68E-D432-4A78-8538-49FA1DBAF96C}"/>
          </ac:spMkLst>
        </pc:spChg>
        <pc:spChg chg="mod">
          <ac:chgData name="Tinne Van Echelpoel" userId="46798032-b7e2-4f2e-95a1-1606ec8c5d9a" providerId="ADAL" clId="{695EB782-039D-46F8-8842-278F0D75CC62}" dt="2021-11-25T11:39:46.312" v="2752" actId="20577"/>
          <ac:spMkLst>
            <pc:docMk/>
            <pc:sldMk cId="1103990309" sldId="299"/>
            <ac:spMk id="32" creationId="{4ECF4BD6-1FBD-4916-8B9B-48754E33A458}"/>
          </ac:spMkLst>
        </pc:spChg>
        <pc:spChg chg="mod">
          <ac:chgData name="Tinne Van Echelpoel" userId="46798032-b7e2-4f2e-95a1-1606ec8c5d9a" providerId="ADAL" clId="{695EB782-039D-46F8-8842-278F0D75CC62}" dt="2021-11-25T11:39:52.960" v="2754" actId="20577"/>
          <ac:spMkLst>
            <pc:docMk/>
            <pc:sldMk cId="1103990309" sldId="299"/>
            <ac:spMk id="35" creationId="{8AB0C8BA-B470-41CD-8C68-1217C7389047}"/>
          </ac:spMkLst>
        </pc:spChg>
        <pc:spChg chg="add del mod">
          <ac:chgData name="Tinne Van Echelpoel" userId="46798032-b7e2-4f2e-95a1-1606ec8c5d9a" providerId="ADAL" clId="{695EB782-039D-46F8-8842-278F0D75CC62}" dt="2021-11-25T10:13:12.251" v="1915" actId="767"/>
          <ac:spMkLst>
            <pc:docMk/>
            <pc:sldMk cId="1103990309" sldId="299"/>
            <ac:spMk id="37" creationId="{3356C84B-BA04-4AC9-A732-5EF090A67715}"/>
          </ac:spMkLst>
        </pc:spChg>
        <pc:spChg chg="add mod">
          <ac:chgData name="Tinne Van Echelpoel" userId="46798032-b7e2-4f2e-95a1-1606ec8c5d9a" providerId="ADAL" clId="{695EB782-039D-46F8-8842-278F0D75CC62}" dt="2021-11-25T10:38:35.355" v="2464" actId="20577"/>
          <ac:spMkLst>
            <pc:docMk/>
            <pc:sldMk cId="1103990309" sldId="299"/>
            <ac:spMk id="38" creationId="{3F5DC7FA-94EE-49DA-9D84-2E5360F76E45}"/>
          </ac:spMkLst>
        </pc:spChg>
        <pc:spChg chg="add mod">
          <ac:chgData name="Tinne Van Echelpoel" userId="46798032-b7e2-4f2e-95a1-1606ec8c5d9a" providerId="ADAL" clId="{695EB782-039D-46F8-8842-278F0D75CC62}" dt="2021-11-25T10:39:04.458" v="2480" actId="20577"/>
          <ac:spMkLst>
            <pc:docMk/>
            <pc:sldMk cId="1103990309" sldId="299"/>
            <ac:spMk id="39" creationId="{71161AA5-0FEC-4E04-8871-355C021BF8B3}"/>
          </ac:spMkLst>
        </pc:spChg>
        <pc:spChg chg="add mod">
          <ac:chgData name="Tinne Van Echelpoel" userId="46798032-b7e2-4f2e-95a1-1606ec8c5d9a" providerId="ADAL" clId="{695EB782-039D-46F8-8842-278F0D75CC62}" dt="2021-11-25T10:39:28.213" v="2491" actId="20577"/>
          <ac:spMkLst>
            <pc:docMk/>
            <pc:sldMk cId="1103990309" sldId="299"/>
            <ac:spMk id="40" creationId="{DE7CF82B-2870-4CEA-A8F4-38A90ED7BC5F}"/>
          </ac:spMkLst>
        </pc:spChg>
        <pc:spChg chg="add mod">
          <ac:chgData name="Tinne Van Echelpoel" userId="46798032-b7e2-4f2e-95a1-1606ec8c5d9a" providerId="ADAL" clId="{695EB782-039D-46F8-8842-278F0D75CC62}" dt="2021-11-25T10:39:36.030" v="2499" actId="20577"/>
          <ac:spMkLst>
            <pc:docMk/>
            <pc:sldMk cId="1103990309" sldId="299"/>
            <ac:spMk id="41" creationId="{9032285D-B714-4372-BF9A-F4FAAA9032FB}"/>
          </ac:spMkLst>
        </pc:spChg>
        <pc:spChg chg="add mod">
          <ac:chgData name="Tinne Van Echelpoel" userId="46798032-b7e2-4f2e-95a1-1606ec8c5d9a" providerId="ADAL" clId="{695EB782-039D-46F8-8842-278F0D75CC62}" dt="2021-11-25T10:39:51.767" v="2522" actId="1076"/>
          <ac:spMkLst>
            <pc:docMk/>
            <pc:sldMk cId="1103990309" sldId="299"/>
            <ac:spMk id="42" creationId="{D2D3CD27-6579-493C-8EE4-DC57EDEAA4E1}"/>
          </ac:spMkLst>
        </pc:spChg>
        <pc:cxnChg chg="mod">
          <ac:chgData name="Tinne Van Echelpoel" userId="46798032-b7e2-4f2e-95a1-1606ec8c5d9a" providerId="ADAL" clId="{695EB782-039D-46F8-8842-278F0D75CC62}" dt="2021-11-25T09:56:52.042" v="1774" actId="208"/>
          <ac:cxnSpMkLst>
            <pc:docMk/>
            <pc:sldMk cId="1103990309" sldId="299"/>
            <ac:cxnSpMk id="33" creationId="{C556B6C1-85B5-44EA-8C3F-2443EFE911D7}"/>
          </ac:cxnSpMkLst>
        </pc:cxnChg>
        <pc:cxnChg chg="mod">
          <ac:chgData name="Tinne Van Echelpoel" userId="46798032-b7e2-4f2e-95a1-1606ec8c5d9a" providerId="ADAL" clId="{695EB782-039D-46F8-8842-278F0D75CC62}" dt="2021-11-25T09:56:56.420" v="1775" actId="208"/>
          <ac:cxnSpMkLst>
            <pc:docMk/>
            <pc:sldMk cId="1103990309" sldId="299"/>
            <ac:cxnSpMk id="34" creationId="{313B74F0-F36C-433C-8203-C21A6D099407}"/>
          </ac:cxnSpMkLst>
        </pc:cxnChg>
      </pc:sldChg>
      <pc:sldChg chg="addSp delSp modSp mod modShow">
        <pc:chgData name="Tinne Van Echelpoel" userId="46798032-b7e2-4f2e-95a1-1606ec8c5d9a" providerId="ADAL" clId="{695EB782-039D-46F8-8842-278F0D75CC62}" dt="2021-11-25T10:33:21.600" v="2282" actId="20577"/>
        <pc:sldMkLst>
          <pc:docMk/>
          <pc:sldMk cId="728815989" sldId="300"/>
        </pc:sldMkLst>
        <pc:spChg chg="mod">
          <ac:chgData name="Tinne Van Echelpoel" userId="46798032-b7e2-4f2e-95a1-1606ec8c5d9a" providerId="ADAL" clId="{695EB782-039D-46F8-8842-278F0D75CC62}" dt="2021-11-25T10:33:21.600" v="2282" actId="20577"/>
          <ac:spMkLst>
            <pc:docMk/>
            <pc:sldMk cId="728815989" sldId="300"/>
            <ac:spMk id="2" creationId="{13D32D60-77E5-458B-AB58-52EC95F16D15}"/>
          </ac:spMkLst>
        </pc:spChg>
        <pc:spChg chg="mod">
          <ac:chgData name="Tinne Van Echelpoel" userId="46798032-b7e2-4f2e-95a1-1606ec8c5d9a" providerId="ADAL" clId="{695EB782-039D-46F8-8842-278F0D75CC62}" dt="2021-11-25T09:48:42.683" v="1679" actId="20577"/>
          <ac:spMkLst>
            <pc:docMk/>
            <pc:sldMk cId="728815989" sldId="300"/>
            <ac:spMk id="3" creationId="{391C0E8B-0C0E-4832-9665-0304AB5553E7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12" creationId="{3444DEDE-02A7-41C0-8BE2-E09911DED251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13" creationId="{75157DB4-A4C4-43AA-8823-B1C3D03BF574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14" creationId="{D91462C0-B081-453C-9566-CF473050A91C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15" creationId="{3F89FA57-F80A-44D6-856E-0449E39256EE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17" creationId="{767BEE75-6332-4260-A47B-0550EB143BEE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18" creationId="{2E625324-6E50-4D52-8F12-F763F6F764D0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19" creationId="{80BCCF46-D78B-45ED-AE3E-53FC57777B49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20" creationId="{1295A8A9-FCD6-4757-9405-51E30E523994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21" creationId="{8645B62E-0D22-4A88-ABF5-E520957A84AD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22" creationId="{37045374-6008-4556-B8B5-0F62FAB46469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23" creationId="{BD8C0C70-DAAC-45B0-9A9F-4D4FEF917110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24" creationId="{36E9DD62-D62F-4FD8-8016-501A20B41B8F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25" creationId="{217477B9-B8DF-40C0-A30F-17EE809406FF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26" creationId="{C5D9E597-0019-4EA8-880B-B2D8C6748E3C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27" creationId="{F68111A2-D62F-46CB-94F6-4AFC0A447212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28" creationId="{08C954FF-BFDC-4A36-ACDE-A3510B86E8C7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29" creationId="{6DF8ABE8-E22F-4853-A8CD-3EB9EA076DA0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30" creationId="{8E30C4E9-BF53-4F3D-8563-EB496C04578F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31" creationId="{0C6BB1F8-FB25-434B-A4F2-71B9003E1B69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32" creationId="{97C9F3E5-D50B-4F98-A7A2-9742019205E7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33" creationId="{52981C12-4385-4654-A437-C198FE5526F1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34" creationId="{DA8526CB-18DB-4970-875B-4454066AB43F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35" creationId="{BC867579-5221-452D-A520-FF82237F4194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36" creationId="{DA468D19-15F5-4827-91CD-8F4570DB280D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37" creationId="{178FBE48-8ECF-4516-B997-D82700E1D47C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38" creationId="{683959F3-B107-48E4-931B-81D67CDAAC7E}"/>
          </ac:spMkLst>
        </pc:spChg>
        <pc:spChg chg="del mod">
          <ac:chgData name="Tinne Van Echelpoel" userId="46798032-b7e2-4f2e-95a1-1606ec8c5d9a" providerId="ADAL" clId="{695EB782-039D-46F8-8842-278F0D75CC62}" dt="2021-11-25T09:43:37.548" v="1669" actId="478"/>
          <ac:spMkLst>
            <pc:docMk/>
            <pc:sldMk cId="728815989" sldId="300"/>
            <ac:spMk id="39" creationId="{A74E9CB4-B51E-4A3B-BB9D-72C081E5D5C7}"/>
          </ac:spMkLst>
        </pc:spChg>
        <pc:spChg chg="mod">
          <ac:chgData name="Tinne Van Echelpoel" userId="46798032-b7e2-4f2e-95a1-1606ec8c5d9a" providerId="ADAL" clId="{695EB782-039D-46F8-8842-278F0D75CC62}" dt="2021-11-25T09:43:27.390" v="1666"/>
          <ac:spMkLst>
            <pc:docMk/>
            <pc:sldMk cId="728815989" sldId="300"/>
            <ac:spMk id="42" creationId="{4195B24F-A870-419C-84FC-D98C8E5A3712}"/>
          </ac:spMkLst>
        </pc:spChg>
        <pc:grpChg chg="add del mod">
          <ac:chgData name="Tinne Van Echelpoel" userId="46798032-b7e2-4f2e-95a1-1606ec8c5d9a" providerId="ADAL" clId="{695EB782-039D-46F8-8842-278F0D75CC62}" dt="2021-11-25T09:43:39.310" v="1670" actId="478"/>
          <ac:grpSpMkLst>
            <pc:docMk/>
            <pc:sldMk cId="728815989" sldId="300"/>
            <ac:grpSpMk id="9" creationId="{E1153E77-9A86-421A-A1F8-7ADD57F3F59C}"/>
          </ac:grpSpMkLst>
        </pc:grpChg>
        <pc:picChg chg="add del mod">
          <ac:chgData name="Tinne Van Echelpoel" userId="46798032-b7e2-4f2e-95a1-1606ec8c5d9a" providerId="ADAL" clId="{695EB782-039D-46F8-8842-278F0D75CC62}" dt="2021-11-25T10:01:40.822" v="1854" actId="478"/>
          <ac:picMkLst>
            <pc:docMk/>
            <pc:sldMk cId="728815989" sldId="300"/>
            <ac:picMk id="7" creationId="{5FEE42DD-67AE-4400-8D2E-5C5A6813AA9A}"/>
          </ac:picMkLst>
        </pc:picChg>
        <pc:picChg chg="mod">
          <ac:chgData name="Tinne Van Echelpoel" userId="46798032-b7e2-4f2e-95a1-1606ec8c5d9a" providerId="ADAL" clId="{695EB782-039D-46F8-8842-278F0D75CC62}" dt="2021-11-25T09:43:13.183" v="1665" actId="1076"/>
          <ac:picMkLst>
            <pc:docMk/>
            <pc:sldMk cId="728815989" sldId="300"/>
            <ac:picMk id="16" creationId="{6BE61BC1-F132-44C5-93F6-0CE85142EDF5}"/>
          </ac:picMkLst>
        </pc:picChg>
        <pc:picChg chg="add mod">
          <ac:chgData name="Tinne Van Echelpoel" userId="46798032-b7e2-4f2e-95a1-1606ec8c5d9a" providerId="ADAL" clId="{695EB782-039D-46F8-8842-278F0D75CC62}" dt="2021-11-25T10:01:48.142" v="1858" actId="14100"/>
          <ac:picMkLst>
            <pc:docMk/>
            <pc:sldMk cId="728815989" sldId="300"/>
            <ac:picMk id="43" creationId="{1032D112-0F40-4A32-8345-FDD1B98B3426}"/>
          </ac:picMkLst>
        </pc:picChg>
        <pc:cxnChg chg="mod">
          <ac:chgData name="Tinne Van Echelpoel" userId="46798032-b7e2-4f2e-95a1-1606ec8c5d9a" providerId="ADAL" clId="{695EB782-039D-46F8-8842-278F0D75CC62}" dt="2021-11-25T09:43:27.390" v="1666"/>
          <ac:cxnSpMkLst>
            <pc:docMk/>
            <pc:sldMk cId="728815989" sldId="300"/>
            <ac:cxnSpMk id="40" creationId="{C4D6A1FE-7F29-4125-90A3-A2F9AE264F4C}"/>
          </ac:cxnSpMkLst>
        </pc:cxnChg>
        <pc:cxnChg chg="mod">
          <ac:chgData name="Tinne Van Echelpoel" userId="46798032-b7e2-4f2e-95a1-1606ec8c5d9a" providerId="ADAL" clId="{695EB782-039D-46F8-8842-278F0D75CC62}" dt="2021-11-25T09:43:27.390" v="1666"/>
          <ac:cxnSpMkLst>
            <pc:docMk/>
            <pc:sldMk cId="728815989" sldId="300"/>
            <ac:cxnSpMk id="41" creationId="{471C6DEB-12DE-450F-B3F5-727FDD83812B}"/>
          </ac:cxnSpMkLst>
        </pc:cxnChg>
      </pc:sldChg>
      <pc:sldChg chg="addSp delSp modSp del mod modShow">
        <pc:chgData name="Tinne Van Echelpoel" userId="46798032-b7e2-4f2e-95a1-1606ec8c5d9a" providerId="ADAL" clId="{695EB782-039D-46F8-8842-278F0D75CC62}" dt="2021-11-25T10:02:22.377" v="1866" actId="47"/>
        <pc:sldMkLst>
          <pc:docMk/>
          <pc:sldMk cId="1903542053" sldId="301"/>
        </pc:sldMkLst>
        <pc:spChg chg="mod">
          <ac:chgData name="Tinne Van Echelpoel" userId="46798032-b7e2-4f2e-95a1-1606ec8c5d9a" providerId="ADAL" clId="{695EB782-039D-46F8-8842-278F0D75CC62}" dt="2021-11-25T09:49:37.133" v="1714" actId="113"/>
          <ac:spMkLst>
            <pc:docMk/>
            <pc:sldMk cId="1903542053" sldId="301"/>
            <ac:spMk id="2" creationId="{9B8C3C08-F958-4782-9E4B-3C593C3D6860}"/>
          </ac:spMkLst>
        </pc:spChg>
        <pc:spChg chg="mod">
          <ac:chgData name="Tinne Van Echelpoel" userId="46798032-b7e2-4f2e-95a1-1606ec8c5d9a" providerId="ADAL" clId="{695EB782-039D-46F8-8842-278F0D75CC62}" dt="2021-11-25T09:53:22.788" v="1728" actId="1076"/>
          <ac:spMkLst>
            <pc:docMk/>
            <pc:sldMk cId="1903542053" sldId="301"/>
            <ac:spMk id="7" creationId="{A2316A82-044A-44DA-BE90-65E8D7335187}"/>
          </ac:spMkLst>
        </pc:spChg>
        <pc:picChg chg="add del mod">
          <ac:chgData name="Tinne Van Echelpoel" userId="46798032-b7e2-4f2e-95a1-1606ec8c5d9a" providerId="ADAL" clId="{695EB782-039D-46F8-8842-278F0D75CC62}" dt="2021-11-25T10:01:00.046" v="1844" actId="478"/>
          <ac:picMkLst>
            <pc:docMk/>
            <pc:sldMk cId="1903542053" sldId="301"/>
            <ac:picMk id="8" creationId="{E992820B-FD77-4484-B4A0-F2AF8FDD7E1B}"/>
          </ac:picMkLst>
        </pc:picChg>
      </pc:sldChg>
      <pc:sldChg chg="modSp mod modShow">
        <pc:chgData name="Tinne Van Echelpoel" userId="46798032-b7e2-4f2e-95a1-1606ec8c5d9a" providerId="ADAL" clId="{695EB782-039D-46F8-8842-278F0D75CC62}" dt="2021-11-25T11:40:58.465" v="2768" actId="20577"/>
        <pc:sldMkLst>
          <pc:docMk/>
          <pc:sldMk cId="3279809370" sldId="304"/>
        </pc:sldMkLst>
        <pc:spChg chg="mod">
          <ac:chgData name="Tinne Van Echelpoel" userId="46798032-b7e2-4f2e-95a1-1606ec8c5d9a" providerId="ADAL" clId="{695EB782-039D-46F8-8842-278F0D75CC62}" dt="2021-11-25T10:33:39.761" v="2288" actId="20577"/>
          <ac:spMkLst>
            <pc:docMk/>
            <pc:sldMk cId="3279809370" sldId="304"/>
            <ac:spMk id="2" creationId="{74A0ADD2-F3D1-47C1-A9DB-67AD7E6D2F8F}"/>
          </ac:spMkLst>
        </pc:spChg>
        <pc:spChg chg="mod">
          <ac:chgData name="Tinne Van Echelpoel" userId="46798032-b7e2-4f2e-95a1-1606ec8c5d9a" providerId="ADAL" clId="{695EB782-039D-46F8-8842-278F0D75CC62}" dt="2021-11-25T11:40:53.601" v="2763" actId="20577"/>
          <ac:spMkLst>
            <pc:docMk/>
            <pc:sldMk cId="3279809370" sldId="304"/>
            <ac:spMk id="8" creationId="{DCD7DAC7-CA63-4C5C-BD3E-4A93A716E372}"/>
          </ac:spMkLst>
        </pc:spChg>
        <pc:spChg chg="mod">
          <ac:chgData name="Tinne Van Echelpoel" userId="46798032-b7e2-4f2e-95a1-1606ec8c5d9a" providerId="ADAL" clId="{695EB782-039D-46F8-8842-278F0D75CC62}" dt="2021-11-25T11:40:58.465" v="2768" actId="20577"/>
          <ac:spMkLst>
            <pc:docMk/>
            <pc:sldMk cId="3279809370" sldId="304"/>
            <ac:spMk id="11" creationId="{13B65071-20C6-4A74-814F-A7F3C9990440}"/>
          </ac:spMkLst>
        </pc:spChg>
        <pc:picChg chg="mod">
          <ac:chgData name="Tinne Van Echelpoel" userId="46798032-b7e2-4f2e-95a1-1606ec8c5d9a" providerId="ADAL" clId="{695EB782-039D-46F8-8842-278F0D75CC62}" dt="2021-11-25T09:55:30.424" v="1764" actId="1076"/>
          <ac:picMkLst>
            <pc:docMk/>
            <pc:sldMk cId="3279809370" sldId="304"/>
            <ac:picMk id="7" creationId="{0ADDBCE8-8B89-4460-A355-7B9431574DE4}"/>
          </ac:picMkLst>
        </pc:picChg>
        <pc:cxnChg chg="mod">
          <ac:chgData name="Tinne Van Echelpoel" userId="46798032-b7e2-4f2e-95a1-1606ec8c5d9a" providerId="ADAL" clId="{695EB782-039D-46F8-8842-278F0D75CC62}" dt="2021-11-25T09:55:55.801" v="1768" actId="208"/>
          <ac:cxnSpMkLst>
            <pc:docMk/>
            <pc:sldMk cId="3279809370" sldId="304"/>
            <ac:cxnSpMk id="9" creationId="{0F69798B-70A7-45D5-B0F2-AF0567EF14EB}"/>
          </ac:cxnSpMkLst>
        </pc:cxnChg>
        <pc:cxnChg chg="mod">
          <ac:chgData name="Tinne Van Echelpoel" userId="46798032-b7e2-4f2e-95a1-1606ec8c5d9a" providerId="ADAL" clId="{695EB782-039D-46F8-8842-278F0D75CC62}" dt="2021-11-25T09:56:25.133" v="1771" actId="208"/>
          <ac:cxnSpMkLst>
            <pc:docMk/>
            <pc:sldMk cId="3279809370" sldId="304"/>
            <ac:cxnSpMk id="10" creationId="{81B6BBDB-9E58-4975-92AF-FC2FDE7BEC74}"/>
          </ac:cxnSpMkLst>
        </pc:cxnChg>
      </pc:sldChg>
      <pc:sldChg chg="addSp delSp modSp mod modShow">
        <pc:chgData name="Tinne Van Echelpoel" userId="46798032-b7e2-4f2e-95a1-1606ec8c5d9a" providerId="ADAL" clId="{695EB782-039D-46F8-8842-278F0D75CC62}" dt="2021-11-25T11:42:30.375" v="2781" actId="732"/>
        <pc:sldMkLst>
          <pc:docMk/>
          <pc:sldMk cId="3838161498" sldId="305"/>
        </pc:sldMkLst>
        <pc:spChg chg="del mod">
          <ac:chgData name="Tinne Van Echelpoel" userId="46798032-b7e2-4f2e-95a1-1606ec8c5d9a" providerId="ADAL" clId="{695EB782-039D-46F8-8842-278F0D75CC62}" dt="2021-11-25T10:04:49.398" v="1875" actId="478"/>
          <ac:spMkLst>
            <pc:docMk/>
            <pc:sldMk cId="3838161498" sldId="305"/>
            <ac:spMk id="7" creationId="{5D551CA3-9502-4FA4-B119-47B6146E9760}"/>
          </ac:spMkLst>
        </pc:spChg>
        <pc:spChg chg="del mod">
          <ac:chgData name="Tinne Van Echelpoel" userId="46798032-b7e2-4f2e-95a1-1606ec8c5d9a" providerId="ADAL" clId="{695EB782-039D-46F8-8842-278F0D75CC62}" dt="2021-11-25T10:04:47.776" v="1874" actId="478"/>
          <ac:spMkLst>
            <pc:docMk/>
            <pc:sldMk cId="3838161498" sldId="305"/>
            <ac:spMk id="10" creationId="{3FE58D87-30ED-43F1-9FFD-8956F1BF72B0}"/>
          </ac:spMkLst>
        </pc:spChg>
        <pc:picChg chg="del">
          <ac:chgData name="Tinne Van Echelpoel" userId="46798032-b7e2-4f2e-95a1-1606ec8c5d9a" providerId="ADAL" clId="{695EB782-039D-46F8-8842-278F0D75CC62}" dt="2021-11-25T10:04:50.486" v="1876" actId="478"/>
          <ac:picMkLst>
            <pc:docMk/>
            <pc:sldMk cId="3838161498" sldId="305"/>
            <ac:picMk id="6" creationId="{9CA4333E-0DA6-414E-ABE7-3F08F32DAAD2}"/>
          </ac:picMkLst>
        </pc:picChg>
        <pc:picChg chg="add del mod">
          <ac:chgData name="Tinne Van Echelpoel" userId="46798032-b7e2-4f2e-95a1-1606ec8c5d9a" providerId="ADAL" clId="{695EB782-039D-46F8-8842-278F0D75CC62}" dt="2021-11-25T10:04:59.598" v="1881" actId="478"/>
          <ac:picMkLst>
            <pc:docMk/>
            <pc:sldMk cId="3838161498" sldId="305"/>
            <ac:picMk id="11" creationId="{E0BB854D-5C83-4A1B-B4AD-8277015E5B5D}"/>
          </ac:picMkLst>
        </pc:picChg>
        <pc:picChg chg="add del mod">
          <ac:chgData name="Tinne Van Echelpoel" userId="46798032-b7e2-4f2e-95a1-1606ec8c5d9a" providerId="ADAL" clId="{695EB782-039D-46F8-8842-278F0D75CC62}" dt="2021-11-25T11:42:15.073" v="2775" actId="478"/>
          <ac:picMkLst>
            <pc:docMk/>
            <pc:sldMk cId="3838161498" sldId="305"/>
            <ac:picMk id="13" creationId="{990413E4-695A-48B7-9AE2-B7A6AE348D82}"/>
          </ac:picMkLst>
        </pc:picChg>
        <pc:picChg chg="add mod modCrop">
          <ac:chgData name="Tinne Van Echelpoel" userId="46798032-b7e2-4f2e-95a1-1606ec8c5d9a" providerId="ADAL" clId="{695EB782-039D-46F8-8842-278F0D75CC62}" dt="2021-11-25T11:42:30.375" v="2781" actId="732"/>
          <ac:picMkLst>
            <pc:docMk/>
            <pc:sldMk cId="3838161498" sldId="305"/>
            <ac:picMk id="15" creationId="{3A0B3729-4B61-407E-A799-6612F321DA15}"/>
          </ac:picMkLst>
        </pc:picChg>
        <pc:cxnChg chg="del">
          <ac:chgData name="Tinne Van Echelpoel" userId="46798032-b7e2-4f2e-95a1-1606ec8c5d9a" providerId="ADAL" clId="{695EB782-039D-46F8-8842-278F0D75CC62}" dt="2021-11-25T10:04:52.790" v="1878" actId="478"/>
          <ac:cxnSpMkLst>
            <pc:docMk/>
            <pc:sldMk cId="3838161498" sldId="305"/>
            <ac:cxnSpMk id="8" creationId="{57E934F3-FD0A-4BF0-87D8-C5F62E2B15F9}"/>
          </ac:cxnSpMkLst>
        </pc:cxnChg>
        <pc:cxnChg chg="del">
          <ac:chgData name="Tinne Van Echelpoel" userId="46798032-b7e2-4f2e-95a1-1606ec8c5d9a" providerId="ADAL" clId="{695EB782-039D-46F8-8842-278F0D75CC62}" dt="2021-11-25T10:04:51.797" v="1877" actId="478"/>
          <ac:cxnSpMkLst>
            <pc:docMk/>
            <pc:sldMk cId="3838161498" sldId="305"/>
            <ac:cxnSpMk id="9" creationId="{CF26079B-4489-43C8-8F87-D7ABE4A16C56}"/>
          </ac:cxnSpMkLst>
        </pc:cxnChg>
      </pc:sldChg>
      <pc:sldChg chg="addSp delSp modSp mod modShow modNotesTx">
        <pc:chgData name="Tinne Van Echelpoel" userId="46798032-b7e2-4f2e-95a1-1606ec8c5d9a" providerId="ADAL" clId="{695EB782-039D-46F8-8842-278F0D75CC62}" dt="2021-11-25T12:54:32.721" v="3297" actId="20577"/>
        <pc:sldMkLst>
          <pc:docMk/>
          <pc:sldMk cId="132648023" sldId="306"/>
        </pc:sldMkLst>
        <pc:spChg chg="mod">
          <ac:chgData name="Tinne Van Echelpoel" userId="46798032-b7e2-4f2e-95a1-1606ec8c5d9a" providerId="ADAL" clId="{695EB782-039D-46F8-8842-278F0D75CC62}" dt="2021-11-25T12:54:32.721" v="3297" actId="20577"/>
          <ac:spMkLst>
            <pc:docMk/>
            <pc:sldMk cId="132648023" sldId="306"/>
            <ac:spMk id="2" creationId="{1A01E514-AAA6-4B17-88F1-9C6F9F309322}"/>
          </ac:spMkLst>
        </pc:spChg>
        <pc:spChg chg="mod">
          <ac:chgData name="Tinne Van Echelpoel" userId="46798032-b7e2-4f2e-95a1-1606ec8c5d9a" providerId="ADAL" clId="{695EB782-039D-46F8-8842-278F0D75CC62}" dt="2021-11-25T11:46:06.369" v="2825" actId="1076"/>
          <ac:spMkLst>
            <pc:docMk/>
            <pc:sldMk cId="132648023" sldId="306"/>
            <ac:spMk id="3" creationId="{8ADB34F5-8FAA-4C19-8CFA-0E400E1D743B}"/>
          </ac:spMkLst>
        </pc:spChg>
        <pc:spChg chg="mod">
          <ac:chgData name="Tinne Van Echelpoel" userId="46798032-b7e2-4f2e-95a1-1606ec8c5d9a" providerId="ADAL" clId="{695EB782-039D-46F8-8842-278F0D75CC62}" dt="2021-11-25T12:46:42.829" v="3161" actId="1076"/>
          <ac:spMkLst>
            <pc:docMk/>
            <pc:sldMk cId="132648023" sldId="306"/>
            <ac:spMk id="5" creationId="{A36A9263-F96D-423C-A688-241F6D31EDF6}"/>
          </ac:spMkLst>
        </pc:spChg>
        <pc:spChg chg="add del">
          <ac:chgData name="Tinne Van Echelpoel" userId="46798032-b7e2-4f2e-95a1-1606ec8c5d9a" providerId="ADAL" clId="{695EB782-039D-46F8-8842-278F0D75CC62}" dt="2021-11-25T12:45:54.427" v="3143" actId="478"/>
          <ac:spMkLst>
            <pc:docMk/>
            <pc:sldMk cId="132648023" sldId="306"/>
            <ac:spMk id="6" creationId="{C449F461-AA4B-4B42-B2C7-D3DD33C8E8C2}"/>
          </ac:spMkLst>
        </pc:spChg>
        <pc:spChg chg="mod">
          <ac:chgData name="Tinne Van Echelpoel" userId="46798032-b7e2-4f2e-95a1-1606ec8c5d9a" providerId="ADAL" clId="{695EB782-039D-46F8-8842-278F0D75CC62}" dt="2021-11-24T13:48:36.433" v="131" actId="20577"/>
          <ac:spMkLst>
            <pc:docMk/>
            <pc:sldMk cId="132648023" sldId="306"/>
            <ac:spMk id="7" creationId="{D969BCE2-3A39-438A-94FF-345AB2204D6D}"/>
          </ac:spMkLst>
        </pc:spChg>
        <pc:spChg chg="mod">
          <ac:chgData name="Tinne Van Echelpoel" userId="46798032-b7e2-4f2e-95a1-1606ec8c5d9a" providerId="ADAL" clId="{695EB782-039D-46F8-8842-278F0D75CC62}" dt="2021-11-24T13:48:40.162" v="136" actId="20577"/>
          <ac:spMkLst>
            <pc:docMk/>
            <pc:sldMk cId="132648023" sldId="306"/>
            <ac:spMk id="9" creationId="{CEA01ABF-0DF0-47BC-8E73-89DC904A92B0}"/>
          </ac:spMkLst>
        </pc:spChg>
        <pc:spChg chg="add del mod">
          <ac:chgData name="Tinne Van Echelpoel" userId="46798032-b7e2-4f2e-95a1-1606ec8c5d9a" providerId="ADAL" clId="{695EB782-039D-46F8-8842-278F0D75CC62}" dt="2021-11-25T11:44:54.877" v="2807"/>
          <ac:spMkLst>
            <pc:docMk/>
            <pc:sldMk cId="132648023" sldId="306"/>
            <ac:spMk id="15" creationId="{D0AD0CA7-E9ED-4AC8-B276-AED187EE6D32}"/>
          </ac:spMkLst>
        </pc:spChg>
        <pc:spChg chg="add del mod">
          <ac:chgData name="Tinne Van Echelpoel" userId="46798032-b7e2-4f2e-95a1-1606ec8c5d9a" providerId="ADAL" clId="{695EB782-039D-46F8-8842-278F0D75CC62}" dt="2021-11-25T11:44:54.877" v="2807"/>
          <ac:spMkLst>
            <pc:docMk/>
            <pc:sldMk cId="132648023" sldId="306"/>
            <ac:spMk id="16" creationId="{5D86D9EF-6955-42CB-AAE4-7DBB491B11F2}"/>
          </ac:spMkLst>
        </pc:spChg>
        <pc:spChg chg="add del mod">
          <ac:chgData name="Tinne Van Echelpoel" userId="46798032-b7e2-4f2e-95a1-1606ec8c5d9a" providerId="ADAL" clId="{695EB782-039D-46F8-8842-278F0D75CC62}" dt="2021-11-25T11:44:54.877" v="2807"/>
          <ac:spMkLst>
            <pc:docMk/>
            <pc:sldMk cId="132648023" sldId="306"/>
            <ac:spMk id="17" creationId="{7A9F697D-E4E3-4174-90C1-BA033A086C88}"/>
          </ac:spMkLst>
        </pc:spChg>
        <pc:spChg chg="add del mod">
          <ac:chgData name="Tinne Van Echelpoel" userId="46798032-b7e2-4f2e-95a1-1606ec8c5d9a" providerId="ADAL" clId="{695EB782-039D-46F8-8842-278F0D75CC62}" dt="2021-11-25T11:44:54.877" v="2807"/>
          <ac:spMkLst>
            <pc:docMk/>
            <pc:sldMk cId="132648023" sldId="306"/>
            <ac:spMk id="18" creationId="{EDC22BA0-CEC2-4E27-806A-7CCB004CB3C2}"/>
          </ac:spMkLst>
        </pc:spChg>
        <pc:spChg chg="add del mod">
          <ac:chgData name="Tinne Van Echelpoel" userId="46798032-b7e2-4f2e-95a1-1606ec8c5d9a" providerId="ADAL" clId="{695EB782-039D-46F8-8842-278F0D75CC62}" dt="2021-11-25T11:44:54.877" v="2807"/>
          <ac:spMkLst>
            <pc:docMk/>
            <pc:sldMk cId="132648023" sldId="306"/>
            <ac:spMk id="19" creationId="{83B6A880-42F8-4520-82BC-4E2D140EEC3D}"/>
          </ac:spMkLst>
        </pc:spChg>
        <pc:spChg chg="add del mod">
          <ac:chgData name="Tinne Van Echelpoel" userId="46798032-b7e2-4f2e-95a1-1606ec8c5d9a" providerId="ADAL" clId="{695EB782-039D-46F8-8842-278F0D75CC62}" dt="2021-11-25T11:44:54.877" v="2807"/>
          <ac:spMkLst>
            <pc:docMk/>
            <pc:sldMk cId="132648023" sldId="306"/>
            <ac:spMk id="20" creationId="{109065C2-1FF8-4D55-9E9B-8713CD3854F1}"/>
          </ac:spMkLst>
        </pc:spChg>
        <pc:grpChg chg="del">
          <ac:chgData name="Tinne Van Echelpoel" userId="46798032-b7e2-4f2e-95a1-1606ec8c5d9a" providerId="ADAL" clId="{695EB782-039D-46F8-8842-278F0D75CC62}" dt="2021-11-25T10:06:30.520" v="1885" actId="478"/>
          <ac:grpSpMkLst>
            <pc:docMk/>
            <pc:sldMk cId="132648023" sldId="306"/>
            <ac:grpSpMk id="12" creationId="{4B941C9A-E830-4450-B377-C8211BD0FEAD}"/>
          </ac:grpSpMkLst>
        </pc:grpChg>
        <pc:picChg chg="add mod">
          <ac:chgData name="Tinne Van Echelpoel" userId="46798032-b7e2-4f2e-95a1-1606ec8c5d9a" providerId="ADAL" clId="{695EB782-039D-46F8-8842-278F0D75CC62}" dt="2021-11-25T12:46:53.175" v="3167" actId="1076"/>
          <ac:picMkLst>
            <pc:docMk/>
            <pc:sldMk cId="132648023" sldId="306"/>
            <ac:picMk id="8" creationId="{04D97660-5982-442F-B88B-2F87ADF98ED7}"/>
          </ac:picMkLst>
        </pc:picChg>
        <pc:picChg chg="add del mod">
          <ac:chgData name="Tinne Van Echelpoel" userId="46798032-b7e2-4f2e-95a1-1606ec8c5d9a" providerId="ADAL" clId="{695EB782-039D-46F8-8842-278F0D75CC62}" dt="2021-11-25T11:43:05.090" v="2782" actId="478"/>
          <ac:picMkLst>
            <pc:docMk/>
            <pc:sldMk cId="132648023" sldId="306"/>
            <ac:picMk id="13" creationId="{D3492391-9D3A-453E-B1AF-F334829298C4}"/>
          </ac:picMkLst>
        </pc:picChg>
        <pc:picChg chg="del mod">
          <ac:chgData name="Tinne Van Echelpoel" userId="46798032-b7e2-4f2e-95a1-1606ec8c5d9a" providerId="ADAL" clId="{695EB782-039D-46F8-8842-278F0D75CC62}" dt="2021-11-25T12:46:19.286" v="3152" actId="478"/>
          <ac:picMkLst>
            <pc:docMk/>
            <pc:sldMk cId="132648023" sldId="306"/>
            <ac:picMk id="14" creationId="{6ECF28A8-F301-4AE5-8534-AF872BD08D04}"/>
          </ac:picMkLst>
        </pc:picChg>
        <pc:picChg chg="add mod modCrop">
          <ac:chgData name="Tinne Van Echelpoel" userId="46798032-b7e2-4f2e-95a1-1606ec8c5d9a" providerId="ADAL" clId="{695EB782-039D-46F8-8842-278F0D75CC62}" dt="2021-11-25T12:46:51.628" v="3166" actId="1076"/>
          <ac:picMkLst>
            <pc:docMk/>
            <pc:sldMk cId="132648023" sldId="306"/>
            <ac:picMk id="21" creationId="{BE31A997-6F40-4B2B-8BC2-FA0E456027AB}"/>
          </ac:picMkLst>
        </pc:picChg>
      </pc:sldChg>
      <pc:sldChg chg="addSp delSp modSp mod modShow">
        <pc:chgData name="Tinne Van Echelpoel" userId="46798032-b7e2-4f2e-95a1-1606ec8c5d9a" providerId="ADAL" clId="{695EB782-039D-46F8-8842-278F0D75CC62}" dt="2021-11-25T11:41:44.739" v="2774" actId="1076"/>
        <pc:sldMkLst>
          <pc:docMk/>
          <pc:sldMk cId="2181734414" sldId="307"/>
        </pc:sldMkLst>
        <pc:spChg chg="del">
          <ac:chgData name="Tinne Van Echelpoel" userId="46798032-b7e2-4f2e-95a1-1606ec8c5d9a" providerId="ADAL" clId="{695EB782-039D-46F8-8842-278F0D75CC62}" dt="2021-11-25T10:35:27.215" v="2332" actId="478"/>
          <ac:spMkLst>
            <pc:docMk/>
            <pc:sldMk cId="2181734414" sldId="307"/>
            <ac:spMk id="10" creationId="{79446C02-1593-4B3A-A106-23D9FD20E216}"/>
          </ac:spMkLst>
        </pc:spChg>
        <pc:spChg chg="del">
          <ac:chgData name="Tinne Van Echelpoel" userId="46798032-b7e2-4f2e-95a1-1606ec8c5d9a" providerId="ADAL" clId="{695EB782-039D-46F8-8842-278F0D75CC62}" dt="2021-11-25T10:35:24.991" v="2331" actId="478"/>
          <ac:spMkLst>
            <pc:docMk/>
            <pc:sldMk cId="2181734414" sldId="307"/>
            <ac:spMk id="13" creationId="{64CCA365-41BD-445C-AB02-144F4BF2721E}"/>
          </ac:spMkLst>
        </pc:spChg>
        <pc:picChg chg="del">
          <ac:chgData name="Tinne Van Echelpoel" userId="46798032-b7e2-4f2e-95a1-1606ec8c5d9a" providerId="ADAL" clId="{695EB782-039D-46F8-8842-278F0D75CC62}" dt="2021-11-25T10:04:02.167" v="1869" actId="478"/>
          <ac:picMkLst>
            <pc:docMk/>
            <pc:sldMk cId="2181734414" sldId="307"/>
            <ac:picMk id="8" creationId="{C700BAD6-4189-4ACF-83FF-729C204F70CE}"/>
          </ac:picMkLst>
        </pc:picChg>
        <pc:picChg chg="add del mod">
          <ac:chgData name="Tinne Van Echelpoel" userId="46798032-b7e2-4f2e-95a1-1606ec8c5d9a" providerId="ADAL" clId="{695EB782-039D-46F8-8842-278F0D75CC62}" dt="2021-11-25T11:41:19.865" v="2769" actId="478"/>
          <ac:picMkLst>
            <pc:docMk/>
            <pc:sldMk cId="2181734414" sldId="307"/>
            <ac:picMk id="9" creationId="{0DC1A7C0-4FCA-44BB-BCA8-04CF1281ACF1}"/>
          </ac:picMkLst>
        </pc:picChg>
        <pc:picChg chg="add mod">
          <ac:chgData name="Tinne Van Echelpoel" userId="46798032-b7e2-4f2e-95a1-1606ec8c5d9a" providerId="ADAL" clId="{695EB782-039D-46F8-8842-278F0D75CC62}" dt="2021-11-25T11:41:44.739" v="2774" actId="1076"/>
          <ac:picMkLst>
            <pc:docMk/>
            <pc:sldMk cId="2181734414" sldId="307"/>
            <ac:picMk id="14" creationId="{EA3A32BB-4D2A-4652-94C7-6AC7FBE9FB0B}"/>
          </ac:picMkLst>
        </pc:picChg>
      </pc:sldChg>
      <pc:sldChg chg="modSp mod modShow">
        <pc:chgData name="Tinne Van Echelpoel" userId="46798032-b7e2-4f2e-95a1-1606ec8c5d9a" providerId="ADAL" clId="{695EB782-039D-46F8-8842-278F0D75CC62}" dt="2021-11-25T10:15:24.203" v="1956" actId="1076"/>
        <pc:sldMkLst>
          <pc:docMk/>
          <pc:sldMk cId="1343652612" sldId="308"/>
        </pc:sldMkLst>
        <pc:spChg chg="mod">
          <ac:chgData name="Tinne Van Echelpoel" userId="46798032-b7e2-4f2e-95a1-1606ec8c5d9a" providerId="ADAL" clId="{695EB782-039D-46F8-8842-278F0D75CC62}" dt="2021-11-25T10:15:24.203" v="1956" actId="1076"/>
          <ac:spMkLst>
            <pc:docMk/>
            <pc:sldMk cId="1343652612" sldId="308"/>
            <ac:spMk id="9" creationId="{13D79275-16AB-40F1-97BD-30EE69B5ABBE}"/>
          </ac:spMkLst>
        </pc:spChg>
      </pc:sldChg>
      <pc:sldChg chg="modSp mod modShow">
        <pc:chgData name="Tinne Van Echelpoel" userId="46798032-b7e2-4f2e-95a1-1606ec8c5d9a" providerId="ADAL" clId="{695EB782-039D-46F8-8842-278F0D75CC62}" dt="2021-11-25T11:47:06.127" v="2828" actId="207"/>
        <pc:sldMkLst>
          <pc:docMk/>
          <pc:sldMk cId="3805694699" sldId="309"/>
        </pc:sldMkLst>
        <pc:spChg chg="mod">
          <ac:chgData name="Tinne Van Echelpoel" userId="46798032-b7e2-4f2e-95a1-1606ec8c5d9a" providerId="ADAL" clId="{695EB782-039D-46F8-8842-278F0D75CC62}" dt="2021-11-25T11:47:06.127" v="2828" actId="207"/>
          <ac:spMkLst>
            <pc:docMk/>
            <pc:sldMk cId="3805694699" sldId="309"/>
            <ac:spMk id="3" creationId="{5D7512F1-41DF-4496-9DA5-0BF533810DF5}"/>
          </ac:spMkLst>
        </pc:spChg>
      </pc:sldChg>
      <pc:sldChg chg="del mod modShow">
        <pc:chgData name="Tinne Van Echelpoel" userId="46798032-b7e2-4f2e-95a1-1606ec8c5d9a" providerId="ADAL" clId="{695EB782-039D-46F8-8842-278F0D75CC62}" dt="2021-11-25T10:17:02.984" v="1963" actId="47"/>
        <pc:sldMkLst>
          <pc:docMk/>
          <pc:sldMk cId="2735201120" sldId="310"/>
        </pc:sldMkLst>
      </pc:sldChg>
      <pc:sldChg chg="modSp del mod modShow">
        <pc:chgData name="Tinne Van Echelpoel" userId="46798032-b7e2-4f2e-95a1-1606ec8c5d9a" providerId="ADAL" clId="{695EB782-039D-46F8-8842-278F0D75CC62}" dt="2021-11-25T10:17:05.820" v="1964" actId="47"/>
        <pc:sldMkLst>
          <pc:docMk/>
          <pc:sldMk cId="1286744544" sldId="311"/>
        </pc:sldMkLst>
        <pc:spChg chg="mod">
          <ac:chgData name="Tinne Van Echelpoel" userId="46798032-b7e2-4f2e-95a1-1606ec8c5d9a" providerId="ADAL" clId="{695EB782-039D-46F8-8842-278F0D75CC62}" dt="2021-11-24T13:49:34.576" v="172" actId="20577"/>
          <ac:spMkLst>
            <pc:docMk/>
            <pc:sldMk cId="1286744544" sldId="311"/>
            <ac:spMk id="2" creationId="{DFDAE384-9D72-4720-A43D-B23CAA0594D2}"/>
          </ac:spMkLst>
        </pc:spChg>
      </pc:sldChg>
      <pc:sldChg chg="del mod modShow">
        <pc:chgData name="Tinne Van Echelpoel" userId="46798032-b7e2-4f2e-95a1-1606ec8c5d9a" providerId="ADAL" clId="{695EB782-039D-46F8-8842-278F0D75CC62}" dt="2021-11-25T10:17:09.824" v="1965" actId="47"/>
        <pc:sldMkLst>
          <pc:docMk/>
          <pc:sldMk cId="1301453313" sldId="312"/>
        </pc:sldMkLst>
      </pc:sldChg>
      <pc:sldChg chg="del mod modShow">
        <pc:chgData name="Tinne Van Echelpoel" userId="46798032-b7e2-4f2e-95a1-1606ec8c5d9a" providerId="ADAL" clId="{695EB782-039D-46F8-8842-278F0D75CC62}" dt="2021-11-25T10:17:13.307" v="1967" actId="47"/>
        <pc:sldMkLst>
          <pc:docMk/>
          <pc:sldMk cId="2453609552" sldId="313"/>
        </pc:sldMkLst>
      </pc:sldChg>
      <pc:sldChg chg="del mod modShow">
        <pc:chgData name="Tinne Van Echelpoel" userId="46798032-b7e2-4f2e-95a1-1606ec8c5d9a" providerId="ADAL" clId="{695EB782-039D-46F8-8842-278F0D75CC62}" dt="2021-11-25T10:17:12.132" v="1966" actId="47"/>
        <pc:sldMkLst>
          <pc:docMk/>
          <pc:sldMk cId="3931488662" sldId="314"/>
        </pc:sldMkLst>
      </pc:sldChg>
      <pc:sldChg chg="del mod modShow">
        <pc:chgData name="Tinne Van Echelpoel" userId="46798032-b7e2-4f2e-95a1-1606ec8c5d9a" providerId="ADAL" clId="{695EB782-039D-46F8-8842-278F0D75CC62}" dt="2021-11-25T10:17:14.462" v="1968" actId="47"/>
        <pc:sldMkLst>
          <pc:docMk/>
          <pc:sldMk cId="4282381411" sldId="315"/>
        </pc:sldMkLst>
      </pc:sldChg>
      <pc:sldChg chg="del mod modShow">
        <pc:chgData name="Tinne Van Echelpoel" userId="46798032-b7e2-4f2e-95a1-1606ec8c5d9a" providerId="ADAL" clId="{695EB782-039D-46F8-8842-278F0D75CC62}" dt="2021-11-25T10:17:15.610" v="1969" actId="47"/>
        <pc:sldMkLst>
          <pc:docMk/>
          <pc:sldMk cId="4153568976" sldId="316"/>
        </pc:sldMkLst>
      </pc:sldChg>
      <pc:sldChg chg="delSp modSp del mod modShow">
        <pc:chgData name="Tinne Van Echelpoel" userId="46798032-b7e2-4f2e-95a1-1606ec8c5d9a" providerId="ADAL" clId="{695EB782-039D-46F8-8842-278F0D75CC62}" dt="2021-11-25T10:17:00.177" v="1962" actId="47"/>
        <pc:sldMkLst>
          <pc:docMk/>
          <pc:sldMk cId="3538469529" sldId="318"/>
        </pc:sldMkLst>
        <pc:spChg chg="mod">
          <ac:chgData name="Tinne Van Echelpoel" userId="46798032-b7e2-4f2e-95a1-1606ec8c5d9a" providerId="ADAL" clId="{695EB782-039D-46F8-8842-278F0D75CC62}" dt="2021-11-25T10:16:52.273" v="1961" actId="6549"/>
          <ac:spMkLst>
            <pc:docMk/>
            <pc:sldMk cId="3538469529" sldId="318"/>
            <ac:spMk id="2" creationId="{563CBE7A-5909-4B0A-98CD-DA2781328ACF}"/>
          </ac:spMkLst>
        </pc:spChg>
        <pc:spChg chg="mod">
          <ac:chgData name="Tinne Van Echelpoel" userId="46798032-b7e2-4f2e-95a1-1606ec8c5d9a" providerId="ADAL" clId="{695EB782-039D-46F8-8842-278F0D75CC62}" dt="2021-11-25T10:16:43.925" v="1959" actId="14100"/>
          <ac:spMkLst>
            <pc:docMk/>
            <pc:sldMk cId="3538469529" sldId="318"/>
            <ac:spMk id="6" creationId="{5B9ED25B-2710-4E3E-AB57-8B66251C60F9}"/>
          </ac:spMkLst>
        </pc:spChg>
        <pc:picChg chg="del">
          <ac:chgData name="Tinne Van Echelpoel" userId="46798032-b7e2-4f2e-95a1-1606ec8c5d9a" providerId="ADAL" clId="{695EB782-039D-46F8-8842-278F0D75CC62}" dt="2021-11-25T10:16:37.199" v="1957" actId="478"/>
          <ac:picMkLst>
            <pc:docMk/>
            <pc:sldMk cId="3538469529" sldId="318"/>
            <ac:picMk id="5" creationId="{5E908F12-50A4-48C1-A024-176DB3D3085F}"/>
          </ac:picMkLst>
        </pc:picChg>
        <pc:picChg chg="mod">
          <ac:chgData name="Tinne Van Echelpoel" userId="46798032-b7e2-4f2e-95a1-1606ec8c5d9a" providerId="ADAL" clId="{695EB782-039D-46F8-8842-278F0D75CC62}" dt="2021-11-25T10:16:45.430" v="1960" actId="1076"/>
          <ac:picMkLst>
            <pc:docMk/>
            <pc:sldMk cId="3538469529" sldId="318"/>
            <ac:picMk id="11" creationId="{8C4B7528-7FAB-4505-8BBD-4C368299E79B}"/>
          </ac:picMkLst>
        </pc:picChg>
      </pc:sldChg>
      <pc:sldChg chg="addSp delSp modSp mod modShow modNotesTx">
        <pc:chgData name="Tinne Van Echelpoel" userId="46798032-b7e2-4f2e-95a1-1606ec8c5d9a" providerId="ADAL" clId="{695EB782-039D-46F8-8842-278F0D75CC62}" dt="2021-11-25T12:55:30.422" v="3351" actId="20577"/>
        <pc:sldMkLst>
          <pc:docMk/>
          <pc:sldMk cId="631222947" sldId="319"/>
        </pc:sldMkLst>
        <pc:spChg chg="mod">
          <ac:chgData name="Tinne Van Echelpoel" userId="46798032-b7e2-4f2e-95a1-1606ec8c5d9a" providerId="ADAL" clId="{695EB782-039D-46F8-8842-278F0D75CC62}" dt="2021-11-25T12:52:43.202" v="3285" actId="20577"/>
          <ac:spMkLst>
            <pc:docMk/>
            <pc:sldMk cId="631222947" sldId="319"/>
            <ac:spMk id="2" creationId="{068619C6-DB86-4C12-9CF1-08848A1EFF29}"/>
          </ac:spMkLst>
        </pc:spChg>
        <pc:spChg chg="mod">
          <ac:chgData name="Tinne Van Echelpoel" userId="46798032-b7e2-4f2e-95a1-1606ec8c5d9a" providerId="ADAL" clId="{695EB782-039D-46F8-8842-278F0D75CC62}" dt="2021-11-25T10:08:52.664" v="1913" actId="20577"/>
          <ac:spMkLst>
            <pc:docMk/>
            <pc:sldMk cId="631222947" sldId="319"/>
            <ac:spMk id="3" creationId="{B1FF8377-1223-46AD-BFDF-6742F65F88C1}"/>
          </ac:spMkLst>
        </pc:spChg>
        <pc:spChg chg="mod">
          <ac:chgData name="Tinne Van Echelpoel" userId="46798032-b7e2-4f2e-95a1-1606ec8c5d9a" providerId="ADAL" clId="{695EB782-039D-46F8-8842-278F0D75CC62}" dt="2021-11-25T12:51:48.399" v="3228" actId="1076"/>
          <ac:spMkLst>
            <pc:docMk/>
            <pc:sldMk cId="631222947" sldId="319"/>
            <ac:spMk id="5" creationId="{680B12E8-B40F-423C-9F19-9AADB8ECB370}"/>
          </ac:spMkLst>
        </pc:spChg>
        <pc:spChg chg="mod">
          <ac:chgData name="Tinne Van Echelpoel" userId="46798032-b7e2-4f2e-95a1-1606ec8c5d9a" providerId="ADAL" clId="{695EB782-039D-46F8-8842-278F0D75CC62}" dt="2021-11-25T11:43:37.341" v="2792" actId="20577"/>
          <ac:spMkLst>
            <pc:docMk/>
            <pc:sldMk cId="631222947" sldId="319"/>
            <ac:spMk id="8" creationId="{19829370-F590-422C-88D7-F5B6EB0B2074}"/>
          </ac:spMkLst>
        </pc:spChg>
        <pc:spChg chg="mod">
          <ac:chgData name="Tinne Van Echelpoel" userId="46798032-b7e2-4f2e-95a1-1606ec8c5d9a" providerId="ADAL" clId="{695EB782-039D-46F8-8842-278F0D75CC62}" dt="2021-11-25T11:44:35.316" v="2805" actId="20577"/>
          <ac:spMkLst>
            <pc:docMk/>
            <pc:sldMk cId="631222947" sldId="319"/>
            <ac:spMk id="10" creationId="{6733C9E7-D952-4C1A-8DEC-294E658FC35E}"/>
          </ac:spMkLst>
        </pc:spChg>
        <pc:spChg chg="add del">
          <ac:chgData name="Tinne Van Echelpoel" userId="46798032-b7e2-4f2e-95a1-1606ec8c5d9a" providerId="ADAL" clId="{695EB782-039D-46F8-8842-278F0D75CC62}" dt="2021-11-25T12:48:52.253" v="3172" actId="478"/>
          <ac:spMkLst>
            <pc:docMk/>
            <pc:sldMk cId="631222947" sldId="319"/>
            <ac:spMk id="12" creationId="{DBE441B8-F4DF-404B-A1E3-2891C6139F04}"/>
          </ac:spMkLst>
        </pc:spChg>
        <pc:spChg chg="add mod">
          <ac:chgData name="Tinne Van Echelpoel" userId="46798032-b7e2-4f2e-95a1-1606ec8c5d9a" providerId="ADAL" clId="{695EB782-039D-46F8-8842-278F0D75CC62}" dt="2021-11-25T12:55:30.422" v="3351" actId="20577"/>
          <ac:spMkLst>
            <pc:docMk/>
            <pc:sldMk cId="631222947" sldId="319"/>
            <ac:spMk id="18" creationId="{0125C21B-2EAA-4004-8127-262A351FEAE1}"/>
          </ac:spMkLst>
        </pc:spChg>
        <pc:spChg chg="del mod">
          <ac:chgData name="Tinne Van Echelpoel" userId="46798032-b7e2-4f2e-95a1-1606ec8c5d9a" providerId="ADAL" clId="{695EB782-039D-46F8-8842-278F0D75CC62}" dt="2021-11-25T12:49:35.119" v="3196" actId="478"/>
          <ac:spMkLst>
            <pc:docMk/>
            <pc:sldMk cId="631222947" sldId="319"/>
            <ac:spMk id="20" creationId="{E20A7AE1-A61F-459A-87EE-F1DB51A63AA1}"/>
          </ac:spMkLst>
        </pc:spChg>
        <pc:spChg chg="del mod">
          <ac:chgData name="Tinne Van Echelpoel" userId="46798032-b7e2-4f2e-95a1-1606ec8c5d9a" providerId="ADAL" clId="{695EB782-039D-46F8-8842-278F0D75CC62}" dt="2021-11-25T12:49:39.418" v="3201" actId="478"/>
          <ac:spMkLst>
            <pc:docMk/>
            <pc:sldMk cId="631222947" sldId="319"/>
            <ac:spMk id="21" creationId="{9A2A7813-C61A-4364-9265-5EE65B451568}"/>
          </ac:spMkLst>
        </pc:spChg>
        <pc:spChg chg="del mod">
          <ac:chgData name="Tinne Van Echelpoel" userId="46798032-b7e2-4f2e-95a1-1606ec8c5d9a" providerId="ADAL" clId="{695EB782-039D-46F8-8842-278F0D75CC62}" dt="2021-11-25T12:49:37.775" v="3199" actId="478"/>
          <ac:spMkLst>
            <pc:docMk/>
            <pc:sldMk cId="631222947" sldId="319"/>
            <ac:spMk id="22" creationId="{AC291436-0237-462F-BC9A-276F503A9D06}"/>
          </ac:spMkLst>
        </pc:spChg>
        <pc:spChg chg="del mod">
          <ac:chgData name="Tinne Van Echelpoel" userId="46798032-b7e2-4f2e-95a1-1606ec8c5d9a" providerId="ADAL" clId="{695EB782-039D-46F8-8842-278F0D75CC62}" dt="2021-11-25T11:43:57.492" v="2793" actId="478"/>
          <ac:spMkLst>
            <pc:docMk/>
            <pc:sldMk cId="631222947" sldId="319"/>
            <ac:spMk id="23" creationId="{4AB27710-FCB7-4FBE-9D3A-7FF280DC3B9E}"/>
          </ac:spMkLst>
        </pc:spChg>
        <pc:spChg chg="del mod">
          <ac:chgData name="Tinne Van Echelpoel" userId="46798032-b7e2-4f2e-95a1-1606ec8c5d9a" providerId="ADAL" clId="{695EB782-039D-46F8-8842-278F0D75CC62}" dt="2021-11-25T12:49:37.168" v="3198" actId="478"/>
          <ac:spMkLst>
            <pc:docMk/>
            <pc:sldMk cId="631222947" sldId="319"/>
            <ac:spMk id="24" creationId="{80C7709A-F572-48FD-B267-D039F986C558}"/>
          </ac:spMkLst>
        </pc:spChg>
        <pc:spChg chg="del mod">
          <ac:chgData name="Tinne Van Echelpoel" userId="46798032-b7e2-4f2e-95a1-1606ec8c5d9a" providerId="ADAL" clId="{695EB782-039D-46F8-8842-278F0D75CC62}" dt="2021-11-25T12:49:38.951" v="3200" actId="478"/>
          <ac:spMkLst>
            <pc:docMk/>
            <pc:sldMk cId="631222947" sldId="319"/>
            <ac:spMk id="25" creationId="{1755D867-520A-4332-A9ED-721F5EB79A92}"/>
          </ac:spMkLst>
        </pc:spChg>
        <pc:spChg chg="add mod">
          <ac:chgData name="Tinne Van Echelpoel" userId="46798032-b7e2-4f2e-95a1-1606ec8c5d9a" providerId="ADAL" clId="{695EB782-039D-46F8-8842-278F0D75CC62}" dt="2021-11-25T12:51:04.015" v="3223" actId="1076"/>
          <ac:spMkLst>
            <pc:docMk/>
            <pc:sldMk cId="631222947" sldId="319"/>
            <ac:spMk id="26" creationId="{995F7479-4CC6-4290-AC61-46C7763177C8}"/>
          </ac:spMkLst>
        </pc:spChg>
        <pc:spChg chg="add mod">
          <ac:chgData name="Tinne Van Echelpoel" userId="46798032-b7e2-4f2e-95a1-1606ec8c5d9a" providerId="ADAL" clId="{695EB782-039D-46F8-8842-278F0D75CC62}" dt="2021-11-25T12:51:04.015" v="3223" actId="1076"/>
          <ac:spMkLst>
            <pc:docMk/>
            <pc:sldMk cId="631222947" sldId="319"/>
            <ac:spMk id="27" creationId="{1189950E-F64D-454A-A1E9-1B3A9E8D0E47}"/>
          </ac:spMkLst>
        </pc:spChg>
        <pc:spChg chg="del mod">
          <ac:chgData name="Tinne Van Echelpoel" userId="46798032-b7e2-4f2e-95a1-1606ec8c5d9a" providerId="ADAL" clId="{695EB782-039D-46F8-8842-278F0D75CC62}" dt="2021-11-25T12:49:35.615" v="3197" actId="478"/>
          <ac:spMkLst>
            <pc:docMk/>
            <pc:sldMk cId="631222947" sldId="319"/>
            <ac:spMk id="32" creationId="{465F61A2-DB59-47A9-9F5B-16DFA6AD4B5B}"/>
          </ac:spMkLst>
        </pc:spChg>
        <pc:spChg chg="del mod ord">
          <ac:chgData name="Tinne Van Echelpoel" userId="46798032-b7e2-4f2e-95a1-1606ec8c5d9a" providerId="ADAL" clId="{695EB782-039D-46F8-8842-278F0D75CC62}" dt="2021-11-25T12:50:13.350" v="3214" actId="478"/>
          <ac:spMkLst>
            <pc:docMk/>
            <pc:sldMk cId="631222947" sldId="319"/>
            <ac:spMk id="33" creationId="{D487D969-6804-4E2B-A6C1-4E4926C16264}"/>
          </ac:spMkLst>
        </pc:spChg>
        <pc:spChg chg="del mod ord">
          <ac:chgData name="Tinne Van Echelpoel" userId="46798032-b7e2-4f2e-95a1-1606ec8c5d9a" providerId="ADAL" clId="{695EB782-039D-46F8-8842-278F0D75CC62}" dt="2021-11-25T12:50:12.335" v="3213" actId="478"/>
          <ac:spMkLst>
            <pc:docMk/>
            <pc:sldMk cId="631222947" sldId="319"/>
            <ac:spMk id="34" creationId="{BDC108AA-7041-420B-AF59-FB9567C1B0BC}"/>
          </ac:spMkLst>
        </pc:spChg>
        <pc:grpChg chg="del mod">
          <ac:chgData name="Tinne Van Echelpoel" userId="46798032-b7e2-4f2e-95a1-1606ec8c5d9a" providerId="ADAL" clId="{695EB782-039D-46F8-8842-278F0D75CC62}" dt="2021-11-25T12:49:33.711" v="3194" actId="478"/>
          <ac:grpSpMkLst>
            <pc:docMk/>
            <pc:sldMk cId="631222947" sldId="319"/>
            <ac:grpSpMk id="6" creationId="{38D74D88-C6DD-44EE-B7EF-159AD8216F84}"/>
          </ac:grpSpMkLst>
        </pc:grpChg>
        <pc:picChg chg="add del mod">
          <ac:chgData name="Tinne Van Echelpoel" userId="46798032-b7e2-4f2e-95a1-1606ec8c5d9a" providerId="ADAL" clId="{695EB782-039D-46F8-8842-278F0D75CC62}" dt="2021-11-25T12:50:11.399" v="3212" actId="478"/>
          <ac:picMkLst>
            <pc:docMk/>
            <pc:sldMk cId="631222947" sldId="319"/>
            <ac:picMk id="13" creationId="{E9E32E84-4392-4D22-830F-4533107E83C2}"/>
          </ac:picMkLst>
        </pc:picChg>
        <pc:picChg chg="del mod">
          <ac:chgData name="Tinne Van Echelpoel" userId="46798032-b7e2-4f2e-95a1-1606ec8c5d9a" providerId="ADAL" clId="{695EB782-039D-46F8-8842-278F0D75CC62}" dt="2021-11-25T11:38:25.996" v="2727" actId="478"/>
          <ac:picMkLst>
            <pc:docMk/>
            <pc:sldMk cId="631222947" sldId="319"/>
            <ac:picMk id="15" creationId="{46EC10E2-BF1F-4B52-861A-FE847531E55B}"/>
          </ac:picMkLst>
        </pc:picChg>
        <pc:picChg chg="add mod">
          <ac:chgData name="Tinne Van Echelpoel" userId="46798032-b7e2-4f2e-95a1-1606ec8c5d9a" providerId="ADAL" clId="{695EB782-039D-46F8-8842-278F0D75CC62}" dt="2021-11-25T12:51:45.367" v="3227" actId="1076"/>
          <ac:picMkLst>
            <pc:docMk/>
            <pc:sldMk cId="631222947" sldId="319"/>
            <ac:picMk id="15" creationId="{E457C2B4-B785-42E2-903C-2D2E9B375E3E}"/>
          </ac:picMkLst>
        </pc:picChg>
        <pc:picChg chg="add mod modCrop">
          <ac:chgData name="Tinne Van Echelpoel" userId="46798032-b7e2-4f2e-95a1-1606ec8c5d9a" providerId="ADAL" clId="{695EB782-039D-46F8-8842-278F0D75CC62}" dt="2021-11-25T12:51:04.015" v="3223" actId="1076"/>
          <ac:picMkLst>
            <pc:docMk/>
            <pc:sldMk cId="631222947" sldId="319"/>
            <ac:picMk id="17" creationId="{EC8D9FC6-9F99-4079-B294-5AC2FE9FFE6A}"/>
          </ac:picMkLst>
        </pc:picChg>
        <pc:picChg chg="add mod">
          <ac:chgData name="Tinne Van Echelpoel" userId="46798032-b7e2-4f2e-95a1-1606ec8c5d9a" providerId="ADAL" clId="{695EB782-039D-46F8-8842-278F0D75CC62}" dt="2021-11-25T10:37:22.769" v="2414" actId="571"/>
          <ac:picMkLst>
            <pc:docMk/>
            <pc:sldMk cId="631222947" sldId="319"/>
            <ac:picMk id="26" creationId="{2E4EFD25-62A3-496C-AE61-F63D1017C165}"/>
          </ac:picMkLst>
        </pc:picChg>
      </pc:sldChg>
      <pc:sldChg chg="addSp delSp modSp mod">
        <pc:chgData name="Tinne Van Echelpoel" userId="46798032-b7e2-4f2e-95a1-1606ec8c5d9a" providerId="ADAL" clId="{695EB782-039D-46F8-8842-278F0D75CC62}" dt="2021-11-24T15:37:53.483" v="468" actId="14100"/>
        <pc:sldMkLst>
          <pc:docMk/>
          <pc:sldMk cId="3877770225" sldId="321"/>
        </pc:sldMkLst>
        <pc:spChg chg="mod">
          <ac:chgData name="Tinne Van Echelpoel" userId="46798032-b7e2-4f2e-95a1-1606ec8c5d9a" providerId="ADAL" clId="{695EB782-039D-46F8-8842-278F0D75CC62}" dt="2021-11-24T15:36:32.685" v="456" actId="20577"/>
          <ac:spMkLst>
            <pc:docMk/>
            <pc:sldMk cId="3877770225" sldId="321"/>
            <ac:spMk id="3" creationId="{E64C2012-9035-4FD2-9338-602B39AC0D22}"/>
          </ac:spMkLst>
        </pc:spChg>
        <pc:spChg chg="mod">
          <ac:chgData name="Tinne Van Echelpoel" userId="46798032-b7e2-4f2e-95a1-1606ec8c5d9a" providerId="ADAL" clId="{695EB782-039D-46F8-8842-278F0D75CC62}" dt="2021-11-24T15:37:32.933" v="461" actId="6549"/>
          <ac:spMkLst>
            <pc:docMk/>
            <pc:sldMk cId="3877770225" sldId="321"/>
            <ac:spMk id="5" creationId="{DD08BE72-0054-4C93-BA69-CECC15ECF2CC}"/>
          </ac:spMkLst>
        </pc:spChg>
        <pc:spChg chg="add del">
          <ac:chgData name="Tinne Van Echelpoel" userId="46798032-b7e2-4f2e-95a1-1606ec8c5d9a" providerId="ADAL" clId="{695EB782-039D-46F8-8842-278F0D75CC62}" dt="2021-11-24T15:37:36.516" v="462" actId="478"/>
          <ac:spMkLst>
            <pc:docMk/>
            <pc:sldMk cId="3877770225" sldId="321"/>
            <ac:spMk id="6" creationId="{00849839-A1BB-4C8A-B01F-032B30F28577}"/>
          </ac:spMkLst>
        </pc:spChg>
        <pc:picChg chg="del mod">
          <ac:chgData name="Tinne Van Echelpoel" userId="46798032-b7e2-4f2e-95a1-1606ec8c5d9a" providerId="ADAL" clId="{695EB782-039D-46F8-8842-278F0D75CC62}" dt="2021-11-24T15:37:44.772" v="464" actId="478"/>
          <ac:picMkLst>
            <pc:docMk/>
            <pc:sldMk cId="3877770225" sldId="321"/>
            <ac:picMk id="7" creationId="{4FD1660D-163B-4741-AB43-79ACDC80395C}"/>
          </ac:picMkLst>
        </pc:picChg>
        <pc:picChg chg="add mod modCrop">
          <ac:chgData name="Tinne Van Echelpoel" userId="46798032-b7e2-4f2e-95a1-1606ec8c5d9a" providerId="ADAL" clId="{695EB782-039D-46F8-8842-278F0D75CC62}" dt="2021-11-24T15:37:53.483" v="468" actId="14100"/>
          <ac:picMkLst>
            <pc:docMk/>
            <pc:sldMk cId="3877770225" sldId="321"/>
            <ac:picMk id="9" creationId="{3ECEE434-6166-4E58-9DD8-A0149C65879F}"/>
          </ac:picMkLst>
        </pc:picChg>
      </pc:sldChg>
      <pc:sldChg chg="addSp delSp modSp mod">
        <pc:chgData name="Tinne Van Echelpoel" userId="46798032-b7e2-4f2e-95a1-1606ec8c5d9a" providerId="ADAL" clId="{695EB782-039D-46F8-8842-278F0D75CC62}" dt="2021-11-24T15:47:12.700" v="565" actId="1076"/>
        <pc:sldMkLst>
          <pc:docMk/>
          <pc:sldMk cId="2962873326" sldId="322"/>
        </pc:sldMkLst>
        <pc:spChg chg="mod">
          <ac:chgData name="Tinne Van Echelpoel" userId="46798032-b7e2-4f2e-95a1-1606ec8c5d9a" providerId="ADAL" clId="{695EB782-039D-46F8-8842-278F0D75CC62}" dt="2021-11-24T15:47:05.607" v="564" actId="20577"/>
          <ac:spMkLst>
            <pc:docMk/>
            <pc:sldMk cId="2962873326" sldId="322"/>
            <ac:spMk id="3" creationId="{E0627476-CC49-4284-BC1D-F6DCAF529CB6}"/>
          </ac:spMkLst>
        </pc:spChg>
        <pc:spChg chg="mod">
          <ac:chgData name="Tinne Van Echelpoel" userId="46798032-b7e2-4f2e-95a1-1606ec8c5d9a" providerId="ADAL" clId="{695EB782-039D-46F8-8842-278F0D75CC62}" dt="2021-11-24T15:41:10.027" v="473" actId="6549"/>
          <ac:spMkLst>
            <pc:docMk/>
            <pc:sldMk cId="2962873326" sldId="322"/>
            <ac:spMk id="5" creationId="{A1397B86-DB69-4B80-A019-F798A1E89E46}"/>
          </ac:spMkLst>
        </pc:spChg>
        <pc:spChg chg="add del">
          <ac:chgData name="Tinne Van Echelpoel" userId="46798032-b7e2-4f2e-95a1-1606ec8c5d9a" providerId="ADAL" clId="{695EB782-039D-46F8-8842-278F0D75CC62}" dt="2021-11-24T15:41:41.170" v="490" actId="478"/>
          <ac:spMkLst>
            <pc:docMk/>
            <pc:sldMk cId="2962873326" sldId="322"/>
            <ac:spMk id="6" creationId="{69A6E8C3-090E-4B4B-BD42-79F88D868FD0}"/>
          </ac:spMkLst>
        </pc:spChg>
        <pc:spChg chg="add del mod">
          <ac:chgData name="Tinne Van Echelpoel" userId="46798032-b7e2-4f2e-95a1-1606ec8c5d9a" providerId="ADAL" clId="{695EB782-039D-46F8-8842-278F0D75CC62}" dt="2021-11-24T15:41:26.661" v="483"/>
          <ac:spMkLst>
            <pc:docMk/>
            <pc:sldMk cId="2962873326" sldId="322"/>
            <ac:spMk id="8" creationId="{5EC49518-ED7E-4A51-AA12-70DD0B473CB8}"/>
          </ac:spMkLst>
        </pc:spChg>
        <pc:spChg chg="add mod">
          <ac:chgData name="Tinne Van Echelpoel" userId="46798032-b7e2-4f2e-95a1-1606ec8c5d9a" providerId="ADAL" clId="{695EB782-039D-46F8-8842-278F0D75CC62}" dt="2021-11-24T15:45:56.114" v="538" actId="1076"/>
          <ac:spMkLst>
            <pc:docMk/>
            <pc:sldMk cId="2962873326" sldId="322"/>
            <ac:spMk id="9" creationId="{B57D4B10-8231-483D-96C4-00832B224EA4}"/>
          </ac:spMkLst>
        </pc:spChg>
        <pc:spChg chg="mod">
          <ac:chgData name="Tinne Van Echelpoel" userId="46798032-b7e2-4f2e-95a1-1606ec8c5d9a" providerId="ADAL" clId="{695EB782-039D-46F8-8842-278F0D75CC62}" dt="2021-11-24T15:45:10.800" v="523" actId="20577"/>
          <ac:spMkLst>
            <pc:docMk/>
            <pc:sldMk cId="2962873326" sldId="322"/>
            <ac:spMk id="10" creationId="{82F513A6-EE54-412D-BFEC-A0741F5BF644}"/>
          </ac:spMkLst>
        </pc:spChg>
        <pc:spChg chg="add del mod">
          <ac:chgData name="Tinne Van Echelpoel" userId="46798032-b7e2-4f2e-95a1-1606ec8c5d9a" providerId="ADAL" clId="{695EB782-039D-46F8-8842-278F0D75CC62}" dt="2021-11-24T15:41:26.659" v="481" actId="478"/>
          <ac:spMkLst>
            <pc:docMk/>
            <pc:sldMk cId="2962873326" sldId="322"/>
            <ac:spMk id="11" creationId="{B3AEBDD6-1EC6-4984-AEDF-CB363144A8B7}"/>
          </ac:spMkLst>
        </pc:spChg>
        <pc:spChg chg="add del">
          <ac:chgData name="Tinne Van Echelpoel" userId="46798032-b7e2-4f2e-95a1-1606ec8c5d9a" providerId="ADAL" clId="{695EB782-039D-46F8-8842-278F0D75CC62}" dt="2021-11-24T15:44:10.373" v="507"/>
          <ac:spMkLst>
            <pc:docMk/>
            <pc:sldMk cId="2962873326" sldId="322"/>
            <ac:spMk id="15" creationId="{A1BFC9A1-B14F-47C9-999F-40DAE7E4C82F}"/>
          </ac:spMkLst>
        </pc:spChg>
        <pc:spChg chg="add del">
          <ac:chgData name="Tinne Van Echelpoel" userId="46798032-b7e2-4f2e-95a1-1606ec8c5d9a" providerId="ADAL" clId="{695EB782-039D-46F8-8842-278F0D75CC62}" dt="2021-11-24T15:44:58.390" v="519"/>
          <ac:spMkLst>
            <pc:docMk/>
            <pc:sldMk cId="2962873326" sldId="322"/>
            <ac:spMk id="16" creationId="{386865FF-6541-430A-B6BB-047691FFF5B0}"/>
          </ac:spMkLst>
        </pc:spChg>
        <pc:spChg chg="add del">
          <ac:chgData name="Tinne Van Echelpoel" userId="46798032-b7e2-4f2e-95a1-1606ec8c5d9a" providerId="ADAL" clId="{695EB782-039D-46F8-8842-278F0D75CC62}" dt="2021-11-24T15:45:22.356" v="525" actId="478"/>
          <ac:spMkLst>
            <pc:docMk/>
            <pc:sldMk cId="2962873326" sldId="322"/>
            <ac:spMk id="17" creationId="{3E43DF36-4BCC-452A-984D-EC7D0D18B5D3}"/>
          </ac:spMkLst>
        </pc:spChg>
        <pc:picChg chg="del mod">
          <ac:chgData name="Tinne Van Echelpoel" userId="46798032-b7e2-4f2e-95a1-1606ec8c5d9a" providerId="ADAL" clId="{695EB782-039D-46F8-8842-278F0D75CC62}" dt="2021-11-24T15:41:43.843" v="491" actId="478"/>
          <ac:picMkLst>
            <pc:docMk/>
            <pc:sldMk cId="2962873326" sldId="322"/>
            <ac:picMk id="7" creationId="{DEE0846E-4237-4B61-A2B7-AB787DC51039}"/>
          </ac:picMkLst>
        </pc:picChg>
        <pc:picChg chg="del">
          <ac:chgData name="Tinne Van Echelpoel" userId="46798032-b7e2-4f2e-95a1-1606ec8c5d9a" providerId="ADAL" clId="{695EB782-039D-46F8-8842-278F0D75CC62}" dt="2021-11-24T15:45:31.333" v="526" actId="478"/>
          <ac:picMkLst>
            <pc:docMk/>
            <pc:sldMk cId="2962873326" sldId="322"/>
            <ac:picMk id="12" creationId="{2FC79BE7-0B43-47FB-A599-BF415F163C99}"/>
          </ac:picMkLst>
        </pc:picChg>
        <pc:picChg chg="add mod modCrop">
          <ac:chgData name="Tinne Van Echelpoel" userId="46798032-b7e2-4f2e-95a1-1606ec8c5d9a" providerId="ADAL" clId="{695EB782-039D-46F8-8842-278F0D75CC62}" dt="2021-11-24T15:46:50.250" v="543" actId="1076"/>
          <ac:picMkLst>
            <pc:docMk/>
            <pc:sldMk cId="2962873326" sldId="322"/>
            <ac:picMk id="14" creationId="{AF71B6DF-E0A8-4F76-9AA2-EFF35ACC44ED}"/>
          </ac:picMkLst>
        </pc:picChg>
        <pc:picChg chg="add mod">
          <ac:chgData name="Tinne Van Echelpoel" userId="46798032-b7e2-4f2e-95a1-1606ec8c5d9a" providerId="ADAL" clId="{695EB782-039D-46F8-8842-278F0D75CC62}" dt="2021-11-24T15:47:12.700" v="565" actId="1076"/>
          <ac:picMkLst>
            <pc:docMk/>
            <pc:sldMk cId="2962873326" sldId="322"/>
            <ac:picMk id="19" creationId="{069F3367-B3A2-4EA1-BFBF-91CED878D793}"/>
          </ac:picMkLst>
        </pc:picChg>
      </pc:sldChg>
      <pc:sldChg chg="modSp mod">
        <pc:chgData name="Tinne Van Echelpoel" userId="46798032-b7e2-4f2e-95a1-1606ec8c5d9a" providerId="ADAL" clId="{695EB782-039D-46F8-8842-278F0D75CC62}" dt="2021-11-24T15:47:34.155" v="573" actId="313"/>
        <pc:sldMkLst>
          <pc:docMk/>
          <pc:sldMk cId="4060673851" sldId="324"/>
        </pc:sldMkLst>
        <pc:spChg chg="mod">
          <ac:chgData name="Tinne Van Echelpoel" userId="46798032-b7e2-4f2e-95a1-1606ec8c5d9a" providerId="ADAL" clId="{695EB782-039D-46F8-8842-278F0D75CC62}" dt="2021-11-24T15:47:34.155" v="573" actId="313"/>
          <ac:spMkLst>
            <pc:docMk/>
            <pc:sldMk cId="4060673851" sldId="324"/>
            <ac:spMk id="3" creationId="{0557D639-3D8F-4357-95A1-47354842164D}"/>
          </ac:spMkLst>
        </pc:spChg>
      </pc:sldChg>
      <pc:sldChg chg="addSp delSp modSp mod modNotesTx">
        <pc:chgData name="Tinne Van Echelpoel" userId="46798032-b7e2-4f2e-95a1-1606ec8c5d9a" providerId="ADAL" clId="{695EB782-039D-46F8-8842-278F0D75CC62}" dt="2021-11-25T12:03:45.627" v="3042" actId="20577"/>
        <pc:sldMkLst>
          <pc:docMk/>
          <pc:sldMk cId="267349466" sldId="327"/>
        </pc:sldMkLst>
        <pc:spChg chg="mod">
          <ac:chgData name="Tinne Van Echelpoel" userId="46798032-b7e2-4f2e-95a1-1606ec8c5d9a" providerId="ADAL" clId="{695EB782-039D-46F8-8842-278F0D75CC62}" dt="2021-11-25T12:03:45.627" v="3042" actId="20577"/>
          <ac:spMkLst>
            <pc:docMk/>
            <pc:sldMk cId="267349466" sldId="327"/>
            <ac:spMk id="3" creationId="{8E5CE00F-8B11-4BF0-9649-F268E06BDF50}"/>
          </ac:spMkLst>
        </pc:spChg>
        <pc:spChg chg="mod">
          <ac:chgData name="Tinne Van Echelpoel" userId="46798032-b7e2-4f2e-95a1-1606ec8c5d9a" providerId="ADAL" clId="{695EB782-039D-46F8-8842-278F0D75CC62}" dt="2021-11-24T14:02:33.513" v="233" actId="6549"/>
          <ac:spMkLst>
            <pc:docMk/>
            <pc:sldMk cId="267349466" sldId="327"/>
            <ac:spMk id="5" creationId="{BD090133-EB5B-49FF-8275-A8FA2FDE3BE6}"/>
          </ac:spMkLst>
        </pc:spChg>
        <pc:spChg chg="add del">
          <ac:chgData name="Tinne Van Echelpoel" userId="46798032-b7e2-4f2e-95a1-1606ec8c5d9a" providerId="ADAL" clId="{695EB782-039D-46F8-8842-278F0D75CC62}" dt="2021-11-24T13:54:46.910" v="183" actId="478"/>
          <ac:spMkLst>
            <pc:docMk/>
            <pc:sldMk cId="267349466" sldId="327"/>
            <ac:spMk id="6" creationId="{1C57B9EF-4D91-4F86-BA1C-BE92C72AF31F}"/>
          </ac:spMkLst>
        </pc:spChg>
        <pc:spChg chg="add del">
          <ac:chgData name="Tinne Van Echelpoel" userId="46798032-b7e2-4f2e-95a1-1606ec8c5d9a" providerId="ADAL" clId="{695EB782-039D-46F8-8842-278F0D75CC62}" dt="2021-11-24T14:03:14.528" v="249" actId="478"/>
          <ac:spMkLst>
            <pc:docMk/>
            <pc:sldMk cId="267349466" sldId="327"/>
            <ac:spMk id="10" creationId="{2ABF2D71-65FB-4D75-8926-58118322B439}"/>
          </ac:spMkLst>
        </pc:spChg>
        <pc:spChg chg="add del mod">
          <ac:chgData name="Tinne Van Echelpoel" userId="46798032-b7e2-4f2e-95a1-1606ec8c5d9a" providerId="ADAL" clId="{695EB782-039D-46F8-8842-278F0D75CC62}" dt="2021-11-24T14:02:54.194" v="244"/>
          <ac:spMkLst>
            <pc:docMk/>
            <pc:sldMk cId="267349466" sldId="327"/>
            <ac:spMk id="11" creationId="{47DE707A-5B7A-49B9-84CD-7F5670C68E5B}"/>
          </ac:spMkLst>
        </pc:spChg>
        <pc:spChg chg="add mod">
          <ac:chgData name="Tinne Van Echelpoel" userId="46798032-b7e2-4f2e-95a1-1606ec8c5d9a" providerId="ADAL" clId="{695EB782-039D-46F8-8842-278F0D75CC62}" dt="2021-11-25T11:50:57.875" v="2847" actId="1076"/>
          <ac:spMkLst>
            <pc:docMk/>
            <pc:sldMk cId="267349466" sldId="327"/>
            <ac:spMk id="12" creationId="{55AF3470-C319-404E-875C-58B22BD830C9}"/>
          </ac:spMkLst>
        </pc:spChg>
        <pc:spChg chg="add del mod">
          <ac:chgData name="Tinne Van Echelpoel" userId="46798032-b7e2-4f2e-95a1-1606ec8c5d9a" providerId="ADAL" clId="{695EB782-039D-46F8-8842-278F0D75CC62}" dt="2021-11-24T14:02:54.193" v="242" actId="478"/>
          <ac:spMkLst>
            <pc:docMk/>
            <pc:sldMk cId="267349466" sldId="327"/>
            <ac:spMk id="13" creationId="{28062BE1-7978-47D3-A972-5DE611CBB413}"/>
          </ac:spMkLst>
        </pc:spChg>
        <pc:picChg chg="del">
          <ac:chgData name="Tinne Van Echelpoel" userId="46798032-b7e2-4f2e-95a1-1606ec8c5d9a" providerId="ADAL" clId="{695EB782-039D-46F8-8842-278F0D75CC62}" dt="2021-11-24T14:02:20.683" v="227" actId="478"/>
          <ac:picMkLst>
            <pc:docMk/>
            <pc:sldMk cId="267349466" sldId="327"/>
            <ac:picMk id="8" creationId="{61B6B323-80EA-46C9-A21E-002518EAC181}"/>
          </ac:picMkLst>
        </pc:picChg>
        <pc:picChg chg="add mod modCrop">
          <ac:chgData name="Tinne Van Echelpoel" userId="46798032-b7e2-4f2e-95a1-1606ec8c5d9a" providerId="ADAL" clId="{695EB782-039D-46F8-8842-278F0D75CC62}" dt="2021-11-25T11:51:05.286" v="2849" actId="732"/>
          <ac:picMkLst>
            <pc:docMk/>
            <pc:sldMk cId="267349466" sldId="327"/>
            <ac:picMk id="9" creationId="{D5146CC8-4C2C-473E-AFE2-345B4815AD5B}"/>
          </ac:picMkLst>
        </pc:picChg>
      </pc:sldChg>
      <pc:sldChg chg="addSp modSp mod">
        <pc:chgData name="Tinne Van Echelpoel" userId="46798032-b7e2-4f2e-95a1-1606ec8c5d9a" providerId="ADAL" clId="{695EB782-039D-46F8-8842-278F0D75CC62}" dt="2021-11-24T13:50:41.295" v="179" actId="1076"/>
        <pc:sldMkLst>
          <pc:docMk/>
          <pc:sldMk cId="266963004" sldId="328"/>
        </pc:sldMkLst>
        <pc:picChg chg="add mod">
          <ac:chgData name="Tinne Van Echelpoel" userId="46798032-b7e2-4f2e-95a1-1606ec8c5d9a" providerId="ADAL" clId="{695EB782-039D-46F8-8842-278F0D75CC62}" dt="2021-11-24T13:50:41.295" v="179" actId="1076"/>
          <ac:picMkLst>
            <pc:docMk/>
            <pc:sldMk cId="266963004" sldId="328"/>
            <ac:picMk id="5" creationId="{C37340E9-C14E-4D59-A1B3-BC6D179CFD41}"/>
          </ac:picMkLst>
        </pc:picChg>
      </pc:sldChg>
      <pc:sldChg chg="addSp delSp modSp mod modShow modNotesTx">
        <pc:chgData name="Tinne Van Echelpoel" userId="46798032-b7e2-4f2e-95a1-1606ec8c5d9a" providerId="ADAL" clId="{695EB782-039D-46F8-8842-278F0D75CC62}" dt="2021-11-25T12:04:47.515" v="3047" actId="1076"/>
        <pc:sldMkLst>
          <pc:docMk/>
          <pc:sldMk cId="3978133505" sldId="329"/>
        </pc:sldMkLst>
        <pc:spChg chg="mod">
          <ac:chgData name="Tinne Van Echelpoel" userId="46798032-b7e2-4f2e-95a1-1606ec8c5d9a" providerId="ADAL" clId="{695EB782-039D-46F8-8842-278F0D75CC62}" dt="2021-11-25T12:04:31.577" v="3044" actId="1076"/>
          <ac:spMkLst>
            <pc:docMk/>
            <pc:sldMk cId="3978133505" sldId="329"/>
            <ac:spMk id="3" creationId="{0347E3FD-F7BB-40B6-82F5-3AB5A8791C9B}"/>
          </ac:spMkLst>
        </pc:spChg>
        <pc:spChg chg="add del">
          <ac:chgData name="Tinne Van Echelpoel" userId="46798032-b7e2-4f2e-95a1-1606ec8c5d9a" providerId="ADAL" clId="{695EB782-039D-46F8-8842-278F0D75CC62}" dt="2021-11-24T14:04:43.296" v="252" actId="478"/>
          <ac:spMkLst>
            <pc:docMk/>
            <pc:sldMk cId="3978133505" sldId="329"/>
            <ac:spMk id="6" creationId="{19BBC249-5DB5-4136-AC1A-8EA500E97E5D}"/>
          </ac:spMkLst>
        </pc:spChg>
        <pc:spChg chg="del mod">
          <ac:chgData name="Tinne Van Echelpoel" userId="46798032-b7e2-4f2e-95a1-1606ec8c5d9a" providerId="ADAL" clId="{695EB782-039D-46F8-8842-278F0D75CC62}" dt="2021-11-25T11:55:31.542" v="2870" actId="478"/>
          <ac:spMkLst>
            <pc:docMk/>
            <pc:sldMk cId="3978133505" sldId="329"/>
            <ac:spMk id="11" creationId="{5880BA19-6061-4D9F-9306-8D7EF97716D0}"/>
          </ac:spMkLst>
        </pc:spChg>
        <pc:spChg chg="add del">
          <ac:chgData name="Tinne Van Echelpoel" userId="46798032-b7e2-4f2e-95a1-1606ec8c5d9a" providerId="ADAL" clId="{695EB782-039D-46F8-8842-278F0D75CC62}" dt="2021-11-25T11:55:12.709" v="2864"/>
          <ac:spMkLst>
            <pc:docMk/>
            <pc:sldMk cId="3978133505" sldId="329"/>
            <ac:spMk id="12" creationId="{AE3C485A-B6CA-4FEA-9802-54D7EC010432}"/>
          </ac:spMkLst>
        </pc:spChg>
        <pc:spChg chg="add del mod">
          <ac:chgData name="Tinne Van Echelpoel" userId="46798032-b7e2-4f2e-95a1-1606ec8c5d9a" providerId="ADAL" clId="{695EB782-039D-46F8-8842-278F0D75CC62}" dt="2021-11-25T11:55:11.272" v="2863"/>
          <ac:spMkLst>
            <pc:docMk/>
            <pc:sldMk cId="3978133505" sldId="329"/>
            <ac:spMk id="13" creationId="{DDF0AD5A-CB57-49F9-A233-0AFB26C32DCF}"/>
          </ac:spMkLst>
        </pc:spChg>
        <pc:spChg chg="add del mod">
          <ac:chgData name="Tinne Van Echelpoel" userId="46798032-b7e2-4f2e-95a1-1606ec8c5d9a" providerId="ADAL" clId="{695EB782-039D-46F8-8842-278F0D75CC62}" dt="2021-11-25T11:55:11.272" v="2863"/>
          <ac:spMkLst>
            <pc:docMk/>
            <pc:sldMk cId="3978133505" sldId="329"/>
            <ac:spMk id="14" creationId="{CE8C55F1-737A-4D40-8F7B-9E2F6A3A25C5}"/>
          </ac:spMkLst>
        </pc:spChg>
        <pc:spChg chg="add del mod">
          <ac:chgData name="Tinne Van Echelpoel" userId="46798032-b7e2-4f2e-95a1-1606ec8c5d9a" providerId="ADAL" clId="{695EB782-039D-46F8-8842-278F0D75CC62}" dt="2021-11-25T11:55:11.272" v="2863"/>
          <ac:spMkLst>
            <pc:docMk/>
            <pc:sldMk cId="3978133505" sldId="329"/>
            <ac:spMk id="15" creationId="{7093C4D4-760F-4CDA-8F43-5ED011953B0E}"/>
          </ac:spMkLst>
        </pc:spChg>
        <pc:spChg chg="add del mod">
          <ac:chgData name="Tinne Van Echelpoel" userId="46798032-b7e2-4f2e-95a1-1606ec8c5d9a" providerId="ADAL" clId="{695EB782-039D-46F8-8842-278F0D75CC62}" dt="2021-11-25T11:55:11.272" v="2863"/>
          <ac:spMkLst>
            <pc:docMk/>
            <pc:sldMk cId="3978133505" sldId="329"/>
            <ac:spMk id="16" creationId="{6CBFFDEC-E1D4-4118-8373-031DF0135C90}"/>
          </ac:spMkLst>
        </pc:spChg>
        <pc:spChg chg="add del mod">
          <ac:chgData name="Tinne Van Echelpoel" userId="46798032-b7e2-4f2e-95a1-1606ec8c5d9a" providerId="ADAL" clId="{695EB782-039D-46F8-8842-278F0D75CC62}" dt="2021-11-25T11:55:11.272" v="2863"/>
          <ac:spMkLst>
            <pc:docMk/>
            <pc:sldMk cId="3978133505" sldId="329"/>
            <ac:spMk id="17" creationId="{71969AAD-2284-4D66-90C2-8F2E0D6A9EA4}"/>
          </ac:spMkLst>
        </pc:spChg>
        <pc:spChg chg="add del mod">
          <ac:chgData name="Tinne Van Echelpoel" userId="46798032-b7e2-4f2e-95a1-1606ec8c5d9a" providerId="ADAL" clId="{695EB782-039D-46F8-8842-278F0D75CC62}" dt="2021-11-25T11:55:11.272" v="2863"/>
          <ac:spMkLst>
            <pc:docMk/>
            <pc:sldMk cId="3978133505" sldId="329"/>
            <ac:spMk id="19" creationId="{6D27C219-CFFA-4039-BE86-A558F133C2AF}"/>
          </ac:spMkLst>
        </pc:spChg>
        <pc:spChg chg="add del">
          <ac:chgData name="Tinne Van Echelpoel" userId="46798032-b7e2-4f2e-95a1-1606ec8c5d9a" providerId="ADAL" clId="{695EB782-039D-46F8-8842-278F0D75CC62}" dt="2021-11-25T11:56:20.444" v="2902" actId="478"/>
          <ac:spMkLst>
            <pc:docMk/>
            <pc:sldMk cId="3978133505" sldId="329"/>
            <ac:spMk id="20" creationId="{268C19EB-BDEE-42D1-9EBB-293F3C89EF0E}"/>
          </ac:spMkLst>
        </pc:spChg>
        <pc:spChg chg="add del mod">
          <ac:chgData name="Tinne Van Echelpoel" userId="46798032-b7e2-4f2e-95a1-1606ec8c5d9a" providerId="ADAL" clId="{695EB782-039D-46F8-8842-278F0D75CC62}" dt="2021-11-25T11:56:17.924" v="2901" actId="478"/>
          <ac:spMkLst>
            <pc:docMk/>
            <pc:sldMk cId="3978133505" sldId="329"/>
            <ac:spMk id="21" creationId="{99A08B98-2D77-4074-9418-EB4EC47BAE93}"/>
          </ac:spMkLst>
        </pc:spChg>
        <pc:spChg chg="add del mod">
          <ac:chgData name="Tinne Van Echelpoel" userId="46798032-b7e2-4f2e-95a1-1606ec8c5d9a" providerId="ADAL" clId="{695EB782-039D-46F8-8842-278F0D75CC62}" dt="2021-11-25T11:55:38.733" v="2873"/>
          <ac:spMkLst>
            <pc:docMk/>
            <pc:sldMk cId="3978133505" sldId="329"/>
            <ac:spMk id="22" creationId="{873452C4-C05B-4D13-AB7A-7ABC1CD62E1C}"/>
          </ac:spMkLst>
        </pc:spChg>
        <pc:spChg chg="add del mod">
          <ac:chgData name="Tinne Van Echelpoel" userId="46798032-b7e2-4f2e-95a1-1606ec8c5d9a" providerId="ADAL" clId="{695EB782-039D-46F8-8842-278F0D75CC62}" dt="2021-11-25T11:56:13.207" v="2888"/>
          <ac:spMkLst>
            <pc:docMk/>
            <pc:sldMk cId="3978133505" sldId="329"/>
            <ac:spMk id="23" creationId="{76A35B35-83CC-40FF-BD0F-259FB69EEB6E}"/>
          </ac:spMkLst>
        </pc:spChg>
        <pc:spChg chg="add del mod">
          <ac:chgData name="Tinne Van Echelpoel" userId="46798032-b7e2-4f2e-95a1-1606ec8c5d9a" providerId="ADAL" clId="{695EB782-039D-46F8-8842-278F0D75CC62}" dt="2021-11-25T11:56:16.396" v="2900" actId="478"/>
          <ac:spMkLst>
            <pc:docMk/>
            <pc:sldMk cId="3978133505" sldId="329"/>
            <ac:spMk id="24" creationId="{A4DD7E94-25C6-4153-899E-D2C93AB99027}"/>
          </ac:spMkLst>
        </pc:spChg>
        <pc:spChg chg="add del mod">
          <ac:chgData name="Tinne Van Echelpoel" userId="46798032-b7e2-4f2e-95a1-1606ec8c5d9a" providerId="ADAL" clId="{695EB782-039D-46F8-8842-278F0D75CC62}" dt="2021-11-25T11:56:13.208" v="2890"/>
          <ac:spMkLst>
            <pc:docMk/>
            <pc:sldMk cId="3978133505" sldId="329"/>
            <ac:spMk id="25" creationId="{1DCBEE39-80EF-44D1-98D5-87ED1B460F5B}"/>
          </ac:spMkLst>
        </pc:spChg>
        <pc:spChg chg="add del mod">
          <ac:chgData name="Tinne Van Echelpoel" userId="46798032-b7e2-4f2e-95a1-1606ec8c5d9a" providerId="ADAL" clId="{695EB782-039D-46F8-8842-278F0D75CC62}" dt="2021-11-25T11:56:13.209" v="2892"/>
          <ac:spMkLst>
            <pc:docMk/>
            <pc:sldMk cId="3978133505" sldId="329"/>
            <ac:spMk id="26" creationId="{7AE3AAF9-BE8C-44A9-BC82-347442A4192C}"/>
          </ac:spMkLst>
        </pc:spChg>
        <pc:spChg chg="add del mod">
          <ac:chgData name="Tinne Van Echelpoel" userId="46798032-b7e2-4f2e-95a1-1606ec8c5d9a" providerId="ADAL" clId="{695EB782-039D-46F8-8842-278F0D75CC62}" dt="2021-11-25T11:56:13.210" v="2894"/>
          <ac:spMkLst>
            <pc:docMk/>
            <pc:sldMk cId="3978133505" sldId="329"/>
            <ac:spMk id="27" creationId="{8FBD962A-714C-4CAA-8866-D2E8E0328075}"/>
          </ac:spMkLst>
        </pc:spChg>
        <pc:spChg chg="add del mod">
          <ac:chgData name="Tinne Van Echelpoel" userId="46798032-b7e2-4f2e-95a1-1606ec8c5d9a" providerId="ADAL" clId="{695EB782-039D-46F8-8842-278F0D75CC62}" dt="2021-11-25T11:56:13.211" v="2896"/>
          <ac:spMkLst>
            <pc:docMk/>
            <pc:sldMk cId="3978133505" sldId="329"/>
            <ac:spMk id="28" creationId="{1EA0CE24-A235-4579-9006-CBBBB2DF9D26}"/>
          </ac:spMkLst>
        </pc:spChg>
        <pc:spChg chg="add del mod">
          <ac:chgData name="Tinne Van Echelpoel" userId="46798032-b7e2-4f2e-95a1-1606ec8c5d9a" providerId="ADAL" clId="{695EB782-039D-46F8-8842-278F0D75CC62}" dt="2021-11-25T11:56:14.829" v="2899" actId="478"/>
          <ac:spMkLst>
            <pc:docMk/>
            <pc:sldMk cId="3978133505" sldId="329"/>
            <ac:spMk id="29" creationId="{E7E9356B-10FB-4DDA-A3D5-4F16D45B9285}"/>
          </ac:spMkLst>
        </pc:spChg>
        <pc:spChg chg="add del mod">
          <ac:chgData name="Tinne Van Echelpoel" userId="46798032-b7e2-4f2e-95a1-1606ec8c5d9a" providerId="ADAL" clId="{695EB782-039D-46F8-8842-278F0D75CC62}" dt="2021-11-25T11:56:13.211" v="2898"/>
          <ac:spMkLst>
            <pc:docMk/>
            <pc:sldMk cId="3978133505" sldId="329"/>
            <ac:spMk id="30" creationId="{23A7569C-2A47-483D-A402-866D8AA8661D}"/>
          </ac:spMkLst>
        </pc:spChg>
        <pc:spChg chg="add del">
          <ac:chgData name="Tinne Van Echelpoel" userId="46798032-b7e2-4f2e-95a1-1606ec8c5d9a" providerId="ADAL" clId="{695EB782-039D-46F8-8842-278F0D75CC62}" dt="2021-11-25T11:56:04.280" v="2883" actId="11529"/>
          <ac:spMkLst>
            <pc:docMk/>
            <pc:sldMk cId="3978133505" sldId="329"/>
            <ac:spMk id="31" creationId="{89443AA0-79F9-44A4-B40A-0681CA19B697}"/>
          </ac:spMkLst>
        </pc:spChg>
        <pc:spChg chg="add del mod">
          <ac:chgData name="Tinne Van Echelpoel" userId="46798032-b7e2-4f2e-95a1-1606ec8c5d9a" providerId="ADAL" clId="{695EB782-039D-46F8-8842-278F0D75CC62}" dt="2021-11-25T11:56:13.204" v="2886" actId="478"/>
          <ac:spMkLst>
            <pc:docMk/>
            <pc:sldMk cId="3978133505" sldId="329"/>
            <ac:spMk id="32" creationId="{62F00C26-BB2C-4FB7-A496-3E9DAAB4845C}"/>
          </ac:spMkLst>
        </pc:spChg>
        <pc:spChg chg="add del mod">
          <ac:chgData name="Tinne Van Echelpoel" userId="46798032-b7e2-4f2e-95a1-1606ec8c5d9a" providerId="ADAL" clId="{695EB782-039D-46F8-8842-278F0D75CC62}" dt="2021-11-25T11:56:54.639" v="2916"/>
          <ac:spMkLst>
            <pc:docMk/>
            <pc:sldMk cId="3978133505" sldId="329"/>
            <ac:spMk id="33" creationId="{8C2B4330-FE14-4665-9178-2206D83C8EE7}"/>
          </ac:spMkLst>
        </pc:spChg>
        <pc:spChg chg="add del">
          <ac:chgData name="Tinne Van Echelpoel" userId="46798032-b7e2-4f2e-95a1-1606ec8c5d9a" providerId="ADAL" clId="{695EB782-039D-46F8-8842-278F0D75CC62}" dt="2021-11-25T11:57:06.668" v="2919" actId="478"/>
          <ac:spMkLst>
            <pc:docMk/>
            <pc:sldMk cId="3978133505" sldId="329"/>
            <ac:spMk id="34" creationId="{A2D88322-F62A-4023-B56C-1947C328AC91}"/>
          </ac:spMkLst>
        </pc:spChg>
        <pc:spChg chg="add del mod">
          <ac:chgData name="Tinne Van Echelpoel" userId="46798032-b7e2-4f2e-95a1-1606ec8c5d9a" providerId="ADAL" clId="{695EB782-039D-46F8-8842-278F0D75CC62}" dt="2021-11-25T11:56:39.865" v="2907"/>
          <ac:spMkLst>
            <pc:docMk/>
            <pc:sldMk cId="3978133505" sldId="329"/>
            <ac:spMk id="35" creationId="{C68E4515-2E24-4517-BE08-317FADEA1B2D}"/>
          </ac:spMkLst>
        </pc:spChg>
        <pc:spChg chg="add del mod">
          <ac:chgData name="Tinne Van Echelpoel" userId="46798032-b7e2-4f2e-95a1-1606ec8c5d9a" providerId="ADAL" clId="{695EB782-039D-46F8-8842-278F0D75CC62}" dt="2021-11-25T11:56:39.865" v="2907"/>
          <ac:spMkLst>
            <pc:docMk/>
            <pc:sldMk cId="3978133505" sldId="329"/>
            <ac:spMk id="36" creationId="{0C8D8217-FD8E-4787-BB29-3C9BFA70370C}"/>
          </ac:spMkLst>
        </pc:spChg>
        <pc:spChg chg="add mod">
          <ac:chgData name="Tinne Van Echelpoel" userId="46798032-b7e2-4f2e-95a1-1606ec8c5d9a" providerId="ADAL" clId="{695EB782-039D-46F8-8842-278F0D75CC62}" dt="2021-11-25T12:04:47.515" v="3047" actId="1076"/>
          <ac:spMkLst>
            <pc:docMk/>
            <pc:sldMk cId="3978133505" sldId="329"/>
            <ac:spMk id="37" creationId="{79BA0F44-CB2C-46F8-94A6-CE82E62A0254}"/>
          </ac:spMkLst>
        </pc:spChg>
        <pc:spChg chg="add del mod">
          <ac:chgData name="Tinne Van Echelpoel" userId="46798032-b7e2-4f2e-95a1-1606ec8c5d9a" providerId="ADAL" clId="{695EB782-039D-46F8-8842-278F0D75CC62}" dt="2021-11-25T11:56:54.638" v="2914" actId="478"/>
          <ac:spMkLst>
            <pc:docMk/>
            <pc:sldMk cId="3978133505" sldId="329"/>
            <ac:spMk id="38" creationId="{3F143F55-170C-49DA-9EF0-AA2D93B6DBE3}"/>
          </ac:spMkLst>
        </pc:spChg>
        <pc:spChg chg="add del mod">
          <ac:chgData name="Tinne Van Echelpoel" userId="46798032-b7e2-4f2e-95a1-1606ec8c5d9a" providerId="ADAL" clId="{695EB782-039D-46F8-8842-278F0D75CC62}" dt="2021-11-25T12:04:34.398" v="3045" actId="478"/>
          <ac:spMkLst>
            <pc:docMk/>
            <pc:sldMk cId="3978133505" sldId="329"/>
            <ac:spMk id="39" creationId="{5E11074F-13E3-4ABF-B0BB-4518E860B271}"/>
          </ac:spMkLst>
        </pc:spChg>
        <pc:picChg chg="del">
          <ac:chgData name="Tinne Van Echelpoel" userId="46798032-b7e2-4f2e-95a1-1606ec8c5d9a" providerId="ADAL" clId="{695EB782-039D-46F8-8842-278F0D75CC62}" dt="2021-11-25T11:52:55.133" v="2851" actId="478"/>
          <ac:picMkLst>
            <pc:docMk/>
            <pc:sldMk cId="3978133505" sldId="329"/>
            <ac:picMk id="7" creationId="{DDB93EC2-267D-4727-94FD-2B3A04E2A2A9}"/>
          </ac:picMkLst>
        </pc:picChg>
        <pc:picChg chg="add del mod">
          <ac:chgData name="Tinne Van Echelpoel" userId="46798032-b7e2-4f2e-95a1-1606ec8c5d9a" providerId="ADAL" clId="{695EB782-039D-46F8-8842-278F0D75CC62}" dt="2021-11-25T11:54:49.829" v="2856" actId="478"/>
          <ac:picMkLst>
            <pc:docMk/>
            <pc:sldMk cId="3978133505" sldId="329"/>
            <ac:picMk id="8" creationId="{F38611BE-2BFA-4A5A-8321-EA3166E1CC2B}"/>
          </ac:picMkLst>
        </pc:picChg>
        <pc:picChg chg="add mod">
          <ac:chgData name="Tinne Van Echelpoel" userId="46798032-b7e2-4f2e-95a1-1606ec8c5d9a" providerId="ADAL" clId="{695EB782-039D-46F8-8842-278F0D75CC62}" dt="2021-11-25T11:57:15.633" v="2920" actId="1076"/>
          <ac:picMkLst>
            <pc:docMk/>
            <pc:sldMk cId="3978133505" sldId="329"/>
            <ac:picMk id="10" creationId="{A2352B5F-110B-432D-9BFB-8BE1F52AF7AC}"/>
          </ac:picMkLst>
        </pc:picChg>
        <pc:picChg chg="add del mod">
          <ac:chgData name="Tinne Van Echelpoel" userId="46798032-b7e2-4f2e-95a1-1606ec8c5d9a" providerId="ADAL" clId="{695EB782-039D-46F8-8842-278F0D75CC62}" dt="2021-11-25T11:55:11.272" v="2863"/>
          <ac:picMkLst>
            <pc:docMk/>
            <pc:sldMk cId="3978133505" sldId="329"/>
            <ac:picMk id="18" creationId="{16D35981-A26B-4E62-A0F5-FE7B64B76670}"/>
          </ac:picMkLst>
        </pc:picChg>
      </pc:sldChg>
      <pc:sldChg chg="addSp delSp modSp mod modShow">
        <pc:chgData name="Tinne Van Echelpoel" userId="46798032-b7e2-4f2e-95a1-1606ec8c5d9a" providerId="ADAL" clId="{695EB782-039D-46F8-8842-278F0D75CC62}" dt="2021-11-25T12:14:35.075" v="3119" actId="1076"/>
        <pc:sldMkLst>
          <pc:docMk/>
          <pc:sldMk cId="82457596" sldId="330"/>
        </pc:sldMkLst>
        <pc:spChg chg="mod">
          <ac:chgData name="Tinne Van Echelpoel" userId="46798032-b7e2-4f2e-95a1-1606ec8c5d9a" providerId="ADAL" clId="{695EB782-039D-46F8-8842-278F0D75CC62}" dt="2021-11-25T12:14:25.890" v="3115" actId="1076"/>
          <ac:spMkLst>
            <pc:docMk/>
            <pc:sldMk cId="82457596" sldId="330"/>
            <ac:spMk id="3" creationId="{3459EFC9-3A64-4E5F-B0F4-E949B9C87507}"/>
          </ac:spMkLst>
        </pc:spChg>
        <pc:spChg chg="add del">
          <ac:chgData name="Tinne Van Echelpoel" userId="46798032-b7e2-4f2e-95a1-1606ec8c5d9a" providerId="ADAL" clId="{695EB782-039D-46F8-8842-278F0D75CC62}" dt="2021-11-25T12:13:40.670" v="3104" actId="478"/>
          <ac:spMkLst>
            <pc:docMk/>
            <pc:sldMk cId="82457596" sldId="330"/>
            <ac:spMk id="5" creationId="{EBCD0616-EE70-4D1C-9D2C-8AEC64F27494}"/>
          </ac:spMkLst>
        </pc:spChg>
        <pc:spChg chg="del">
          <ac:chgData name="Tinne Van Echelpoel" userId="46798032-b7e2-4f2e-95a1-1606ec8c5d9a" providerId="ADAL" clId="{695EB782-039D-46F8-8842-278F0D75CC62}" dt="2021-11-25T12:11:19.325" v="3086" actId="478"/>
          <ac:spMkLst>
            <pc:docMk/>
            <pc:sldMk cId="82457596" sldId="330"/>
            <ac:spMk id="6" creationId="{0D9538CF-D3FE-4ADA-87E1-DACC2F37A2A8}"/>
          </ac:spMkLst>
        </pc:spChg>
        <pc:spChg chg="add del mod">
          <ac:chgData name="Tinne Van Echelpoel" userId="46798032-b7e2-4f2e-95a1-1606ec8c5d9a" providerId="ADAL" clId="{695EB782-039D-46F8-8842-278F0D75CC62}" dt="2021-11-25T12:13:29.665" v="3101"/>
          <ac:spMkLst>
            <pc:docMk/>
            <pc:sldMk cId="82457596" sldId="330"/>
            <ac:spMk id="9" creationId="{0080B54B-3DB7-49A4-B8DB-104156C2E025}"/>
          </ac:spMkLst>
        </pc:spChg>
        <pc:spChg chg="add mod">
          <ac:chgData name="Tinne Van Echelpoel" userId="46798032-b7e2-4f2e-95a1-1606ec8c5d9a" providerId="ADAL" clId="{695EB782-039D-46F8-8842-278F0D75CC62}" dt="2021-11-25T12:14:35.075" v="3119" actId="1076"/>
          <ac:spMkLst>
            <pc:docMk/>
            <pc:sldMk cId="82457596" sldId="330"/>
            <ac:spMk id="10" creationId="{6BA25422-1813-4625-ACB1-B64977C40695}"/>
          </ac:spMkLst>
        </pc:spChg>
        <pc:spChg chg="add del mod">
          <ac:chgData name="Tinne Van Echelpoel" userId="46798032-b7e2-4f2e-95a1-1606ec8c5d9a" providerId="ADAL" clId="{695EB782-039D-46F8-8842-278F0D75CC62}" dt="2021-11-25T12:13:29.663" v="3099" actId="478"/>
          <ac:spMkLst>
            <pc:docMk/>
            <pc:sldMk cId="82457596" sldId="330"/>
            <ac:spMk id="11" creationId="{6972638A-F6BF-4798-B119-3D88E7359A83}"/>
          </ac:spMkLst>
        </pc:spChg>
        <pc:picChg chg="add mod">
          <ac:chgData name="Tinne Van Echelpoel" userId="46798032-b7e2-4f2e-95a1-1606ec8c5d9a" providerId="ADAL" clId="{695EB782-039D-46F8-8842-278F0D75CC62}" dt="2021-11-25T12:14:32.473" v="3118" actId="14100"/>
          <ac:picMkLst>
            <pc:docMk/>
            <pc:sldMk cId="82457596" sldId="330"/>
            <ac:picMk id="7" creationId="{18FCD86B-163B-43D0-907F-AEC8A3155361}"/>
          </ac:picMkLst>
        </pc:picChg>
        <pc:picChg chg="del">
          <ac:chgData name="Tinne Van Echelpoel" userId="46798032-b7e2-4f2e-95a1-1606ec8c5d9a" providerId="ADAL" clId="{695EB782-039D-46F8-8842-278F0D75CC62}" dt="2021-11-25T12:12:43.446" v="3091" actId="478"/>
          <ac:picMkLst>
            <pc:docMk/>
            <pc:sldMk cId="82457596" sldId="330"/>
            <ac:picMk id="8" creationId="{4C223213-C12B-4E9B-958E-6BB993AC6B50}"/>
          </ac:picMkLst>
        </pc:picChg>
      </pc:sldChg>
      <pc:sldChg chg="modSp mod modShow">
        <pc:chgData name="Tinne Van Echelpoel" userId="46798032-b7e2-4f2e-95a1-1606ec8c5d9a" providerId="ADAL" clId="{695EB782-039D-46F8-8842-278F0D75CC62}" dt="2021-11-25T10:27:49.969" v="2159" actId="20577"/>
        <pc:sldMkLst>
          <pc:docMk/>
          <pc:sldMk cId="40137540" sldId="331"/>
        </pc:sldMkLst>
        <pc:spChg chg="mod">
          <ac:chgData name="Tinne Van Echelpoel" userId="46798032-b7e2-4f2e-95a1-1606ec8c5d9a" providerId="ADAL" clId="{695EB782-039D-46F8-8842-278F0D75CC62}" dt="2021-11-25T10:27:21.498" v="2157" actId="207"/>
          <ac:spMkLst>
            <pc:docMk/>
            <pc:sldMk cId="40137540" sldId="331"/>
            <ac:spMk id="3" creationId="{DA61C16A-00BF-489E-B1B8-5793153D54FA}"/>
          </ac:spMkLst>
        </pc:spChg>
        <pc:spChg chg="mod">
          <ac:chgData name="Tinne Van Echelpoel" userId="46798032-b7e2-4f2e-95a1-1606ec8c5d9a" providerId="ADAL" clId="{695EB782-039D-46F8-8842-278F0D75CC62}" dt="2021-11-25T10:27:49.969" v="2159" actId="20577"/>
          <ac:spMkLst>
            <pc:docMk/>
            <pc:sldMk cId="40137540" sldId="331"/>
            <ac:spMk id="5" creationId="{3B18C037-2D15-4F61-BD99-10E9442B9B3F}"/>
          </ac:spMkLst>
        </pc:spChg>
      </pc:sldChg>
      <pc:sldChg chg="addSp delSp modSp mod modShow">
        <pc:chgData name="Tinne Van Echelpoel" userId="46798032-b7e2-4f2e-95a1-1606ec8c5d9a" providerId="ADAL" clId="{695EB782-039D-46F8-8842-278F0D75CC62}" dt="2021-11-25T12:27:12.299" v="3123" actId="207"/>
        <pc:sldMkLst>
          <pc:docMk/>
          <pc:sldMk cId="2064212350" sldId="332"/>
        </pc:sldMkLst>
        <pc:spChg chg="mod">
          <ac:chgData name="Tinne Van Echelpoel" userId="46798032-b7e2-4f2e-95a1-1606ec8c5d9a" providerId="ADAL" clId="{695EB782-039D-46F8-8842-278F0D75CC62}" dt="2021-11-24T13:40:13.153" v="65" actId="20577"/>
          <ac:spMkLst>
            <pc:docMk/>
            <pc:sldMk cId="2064212350" sldId="332"/>
            <ac:spMk id="2" creationId="{ED7AF59C-BCF0-48F6-B977-14F4B744A8D3}"/>
          </ac:spMkLst>
        </pc:spChg>
        <pc:spChg chg="mod">
          <ac:chgData name="Tinne Van Echelpoel" userId="46798032-b7e2-4f2e-95a1-1606ec8c5d9a" providerId="ADAL" clId="{695EB782-039D-46F8-8842-278F0D75CC62}" dt="2021-11-25T12:27:12.299" v="3123" actId="207"/>
          <ac:spMkLst>
            <pc:docMk/>
            <pc:sldMk cId="2064212350" sldId="332"/>
            <ac:spMk id="3" creationId="{CE06672F-FD22-40ED-8013-7A5D6978207B}"/>
          </ac:spMkLst>
        </pc:spChg>
        <pc:spChg chg="mod">
          <ac:chgData name="Tinne Van Echelpoel" userId="46798032-b7e2-4f2e-95a1-1606ec8c5d9a" providerId="ADAL" clId="{695EB782-039D-46F8-8842-278F0D75CC62}" dt="2021-11-25T10:29:16.815" v="2171" actId="1076"/>
          <ac:spMkLst>
            <pc:docMk/>
            <pc:sldMk cId="2064212350" sldId="332"/>
            <ac:spMk id="5" creationId="{E6581115-5A6A-47D6-81DB-9BF17D6B7109}"/>
          </ac:spMkLst>
        </pc:spChg>
        <pc:spChg chg="add del">
          <ac:chgData name="Tinne Van Echelpoel" userId="46798032-b7e2-4f2e-95a1-1606ec8c5d9a" providerId="ADAL" clId="{695EB782-039D-46F8-8842-278F0D75CC62}" dt="2021-11-24T13:44:26.638" v="74" actId="478"/>
          <ac:spMkLst>
            <pc:docMk/>
            <pc:sldMk cId="2064212350" sldId="332"/>
            <ac:spMk id="6" creationId="{72534E1A-19AA-475B-B745-BFE5351E1FE3}"/>
          </ac:spMkLst>
        </pc:spChg>
        <pc:picChg chg="add mod">
          <ac:chgData name="Tinne Van Echelpoel" userId="46798032-b7e2-4f2e-95a1-1606ec8c5d9a" providerId="ADAL" clId="{695EB782-039D-46F8-8842-278F0D75CC62}" dt="2021-11-25T10:29:55.577" v="2174" actId="1076"/>
          <ac:picMkLst>
            <pc:docMk/>
            <pc:sldMk cId="2064212350" sldId="332"/>
            <ac:picMk id="8" creationId="{BFEEE9B5-D73F-4F51-8C51-41B32B7DFC28}"/>
          </ac:picMkLst>
        </pc:picChg>
      </pc:sldChg>
      <pc:sldChg chg="addSp delSp modSp mod modShow">
        <pc:chgData name="Tinne Van Echelpoel" userId="46798032-b7e2-4f2e-95a1-1606ec8c5d9a" providerId="ADAL" clId="{695EB782-039D-46F8-8842-278F0D75CC62}" dt="2021-11-25T12:09:29.064" v="3082" actId="729"/>
        <pc:sldMkLst>
          <pc:docMk/>
          <pc:sldMk cId="1479882067" sldId="333"/>
        </pc:sldMkLst>
        <pc:spChg chg="mod">
          <ac:chgData name="Tinne Van Echelpoel" userId="46798032-b7e2-4f2e-95a1-1606ec8c5d9a" providerId="ADAL" clId="{695EB782-039D-46F8-8842-278F0D75CC62}" dt="2021-11-25T12:05:05.815" v="3050" actId="5793"/>
          <ac:spMkLst>
            <pc:docMk/>
            <pc:sldMk cId="1479882067" sldId="333"/>
            <ac:spMk id="3" creationId="{8E5CE00F-8B11-4BF0-9649-F268E06BDF50}"/>
          </ac:spMkLst>
        </pc:spChg>
        <pc:spChg chg="mod">
          <ac:chgData name="Tinne Van Echelpoel" userId="46798032-b7e2-4f2e-95a1-1606ec8c5d9a" providerId="ADAL" clId="{695EB782-039D-46F8-8842-278F0D75CC62}" dt="2021-11-25T12:09:24.340" v="3081" actId="403"/>
          <ac:spMkLst>
            <pc:docMk/>
            <pc:sldMk cId="1479882067" sldId="333"/>
            <ac:spMk id="5" creationId="{BD090133-EB5B-49FF-8275-A8FA2FDE3BE6}"/>
          </ac:spMkLst>
        </pc:spChg>
        <pc:spChg chg="add del">
          <ac:chgData name="Tinne Van Echelpoel" userId="46798032-b7e2-4f2e-95a1-1606ec8c5d9a" providerId="ADAL" clId="{695EB782-039D-46F8-8842-278F0D75CC62}" dt="2021-11-25T12:09:13.845" v="3075" actId="478"/>
          <ac:spMkLst>
            <pc:docMk/>
            <pc:sldMk cId="1479882067" sldId="333"/>
            <ac:spMk id="9" creationId="{66CB9E9D-DD42-4A39-BD67-A48137B67116}"/>
          </ac:spMkLst>
        </pc:spChg>
        <pc:picChg chg="del mod">
          <ac:chgData name="Tinne Van Echelpoel" userId="46798032-b7e2-4f2e-95a1-1606ec8c5d9a" providerId="ADAL" clId="{695EB782-039D-46F8-8842-278F0D75CC62}" dt="2021-11-25T12:08:25.215" v="3052" actId="478"/>
          <ac:picMkLst>
            <pc:docMk/>
            <pc:sldMk cId="1479882067" sldId="333"/>
            <ac:picMk id="7" creationId="{7411859B-FA9E-4454-A770-95D86F137F30}"/>
          </ac:picMkLst>
        </pc:picChg>
        <pc:picChg chg="add mod">
          <ac:chgData name="Tinne Van Echelpoel" userId="46798032-b7e2-4f2e-95a1-1606ec8c5d9a" providerId="ADAL" clId="{695EB782-039D-46F8-8842-278F0D75CC62}" dt="2021-11-25T12:08:33.018" v="3057" actId="1076"/>
          <ac:picMkLst>
            <pc:docMk/>
            <pc:sldMk cId="1479882067" sldId="333"/>
            <ac:picMk id="8" creationId="{A4D4F407-0680-4B5E-AAEB-AF413E62C91E}"/>
          </ac:picMkLst>
        </pc:picChg>
      </pc:sldChg>
      <pc:sldChg chg="mod modShow">
        <pc:chgData name="Tinne Van Echelpoel" userId="46798032-b7e2-4f2e-95a1-1606ec8c5d9a" providerId="ADAL" clId="{695EB782-039D-46F8-8842-278F0D75CC62}" dt="2021-11-24T15:50:57.335" v="578" actId="729"/>
        <pc:sldMkLst>
          <pc:docMk/>
          <pc:sldMk cId="1303983493" sldId="334"/>
        </pc:sldMkLst>
      </pc:sldChg>
      <pc:sldChg chg="addSp delSp modSp mod modShow modNotesTx">
        <pc:chgData name="Tinne Van Echelpoel" userId="46798032-b7e2-4f2e-95a1-1606ec8c5d9a" providerId="ADAL" clId="{695EB782-039D-46F8-8842-278F0D75CC62}" dt="2021-11-25T10:27:03.656" v="2155" actId="20577"/>
        <pc:sldMkLst>
          <pc:docMk/>
          <pc:sldMk cId="1182632904" sldId="335"/>
        </pc:sldMkLst>
        <pc:spChg chg="mod">
          <ac:chgData name="Tinne Van Echelpoel" userId="46798032-b7e2-4f2e-95a1-1606ec8c5d9a" providerId="ADAL" clId="{695EB782-039D-46F8-8842-278F0D75CC62}" dt="2021-11-25T10:23:59.634" v="2072" actId="20577"/>
          <ac:spMkLst>
            <pc:docMk/>
            <pc:sldMk cId="1182632904" sldId="335"/>
            <ac:spMk id="3" creationId="{43C548CD-4B52-4B50-A98F-B2A2D3E7BFB9}"/>
          </ac:spMkLst>
        </pc:spChg>
        <pc:spChg chg="mod">
          <ac:chgData name="Tinne Van Echelpoel" userId="46798032-b7e2-4f2e-95a1-1606ec8c5d9a" providerId="ADAL" clId="{695EB782-039D-46F8-8842-278F0D75CC62}" dt="2021-11-25T10:26:39.274" v="2099" actId="20577"/>
          <ac:spMkLst>
            <pc:docMk/>
            <pc:sldMk cId="1182632904" sldId="335"/>
            <ac:spMk id="5" creationId="{513A193E-187C-4444-9E50-690637496D37}"/>
          </ac:spMkLst>
        </pc:spChg>
        <pc:spChg chg="add del">
          <ac:chgData name="Tinne Van Echelpoel" userId="46798032-b7e2-4f2e-95a1-1606ec8c5d9a" providerId="ADAL" clId="{695EB782-039D-46F8-8842-278F0D75CC62}" dt="2021-11-25T10:26:44.398" v="2100" actId="478"/>
          <ac:spMkLst>
            <pc:docMk/>
            <pc:sldMk cId="1182632904" sldId="335"/>
            <ac:spMk id="6" creationId="{8A009128-8A42-40BE-8410-AE53BDD062ED}"/>
          </ac:spMkLst>
        </pc:spChg>
        <pc:spChg chg="mod">
          <ac:chgData name="Tinne Van Echelpoel" userId="46798032-b7e2-4f2e-95a1-1606ec8c5d9a" providerId="ADAL" clId="{695EB782-039D-46F8-8842-278F0D75CC62}" dt="2021-11-25T10:26:33.057" v="2097" actId="403"/>
          <ac:spMkLst>
            <pc:docMk/>
            <pc:sldMk cId="1182632904" sldId="335"/>
            <ac:spMk id="7" creationId="{FCB43C3C-714F-484C-8A13-DA2683A8B748}"/>
          </ac:spMkLst>
        </pc:spChg>
        <pc:picChg chg="del mod">
          <ac:chgData name="Tinne Van Echelpoel" userId="46798032-b7e2-4f2e-95a1-1606ec8c5d9a" providerId="ADAL" clId="{695EB782-039D-46F8-8842-278F0D75CC62}" dt="2021-11-25T10:26:19.880" v="2093" actId="478"/>
          <ac:picMkLst>
            <pc:docMk/>
            <pc:sldMk cId="1182632904" sldId="335"/>
            <ac:picMk id="8" creationId="{33C5CE45-A975-49B4-B741-021ABF47790B}"/>
          </ac:picMkLst>
        </pc:picChg>
        <pc:picChg chg="mod">
          <ac:chgData name="Tinne Van Echelpoel" userId="46798032-b7e2-4f2e-95a1-1606ec8c5d9a" providerId="ADAL" clId="{695EB782-039D-46F8-8842-278F0D75CC62}" dt="2021-11-25T10:26:11.858" v="2092" actId="1076"/>
          <ac:picMkLst>
            <pc:docMk/>
            <pc:sldMk cId="1182632904" sldId="335"/>
            <ac:picMk id="9" creationId="{A776C957-8351-43A5-A3EA-A53555853BE0}"/>
          </ac:picMkLst>
        </pc:picChg>
        <pc:picChg chg="add mod modCrop">
          <ac:chgData name="Tinne Van Echelpoel" userId="46798032-b7e2-4f2e-95a1-1606ec8c5d9a" providerId="ADAL" clId="{695EB782-039D-46F8-8842-278F0D75CC62}" dt="2021-11-25T10:26:27.221" v="2096" actId="732"/>
          <ac:picMkLst>
            <pc:docMk/>
            <pc:sldMk cId="1182632904" sldId="335"/>
            <ac:picMk id="11" creationId="{2E0A1F69-D5EC-48ED-9A38-FD571805467A}"/>
          </ac:picMkLst>
        </pc:picChg>
      </pc:sldChg>
      <pc:sldChg chg="addSp modSp mod modShow">
        <pc:chgData name="Tinne Van Echelpoel" userId="46798032-b7e2-4f2e-95a1-1606ec8c5d9a" providerId="ADAL" clId="{695EB782-039D-46F8-8842-278F0D75CC62}" dt="2021-11-25T12:24:09.098" v="3122" actId="14100"/>
        <pc:sldMkLst>
          <pc:docMk/>
          <pc:sldMk cId="3618741133" sldId="336"/>
        </pc:sldMkLst>
        <pc:spChg chg="add mod">
          <ac:chgData name="Tinne Van Echelpoel" userId="46798032-b7e2-4f2e-95a1-1606ec8c5d9a" providerId="ADAL" clId="{695EB782-039D-46F8-8842-278F0D75CC62}" dt="2021-11-25T12:24:09.098" v="3122" actId="14100"/>
          <ac:spMkLst>
            <pc:docMk/>
            <pc:sldMk cId="3618741133" sldId="336"/>
            <ac:spMk id="3" creationId="{0F48A676-6E95-4BCC-A373-ACD64CEDB113}"/>
          </ac:spMkLst>
        </pc:spChg>
        <pc:picChg chg="mod modCrop">
          <ac:chgData name="Tinne Van Echelpoel" userId="46798032-b7e2-4f2e-95a1-1606ec8c5d9a" providerId="ADAL" clId="{695EB782-039D-46F8-8842-278F0D75CC62}" dt="2021-11-25T10:19:51.647" v="1989" actId="732"/>
          <ac:picMkLst>
            <pc:docMk/>
            <pc:sldMk cId="3618741133" sldId="336"/>
            <ac:picMk id="6" creationId="{AB8F1C3C-CCA2-47A4-BBE6-007FEC446559}"/>
          </ac:picMkLst>
        </pc:picChg>
      </pc:sldChg>
      <pc:sldChg chg="mod modShow">
        <pc:chgData name="Tinne Van Echelpoel" userId="46798032-b7e2-4f2e-95a1-1606ec8c5d9a" providerId="ADAL" clId="{695EB782-039D-46F8-8842-278F0D75CC62}" dt="2021-11-24T13:39:40.594" v="51" actId="729"/>
        <pc:sldMkLst>
          <pc:docMk/>
          <pc:sldMk cId="741155072" sldId="337"/>
        </pc:sldMkLst>
      </pc:sldChg>
      <pc:sldChg chg="addSp delSp modSp mod modNotesTx">
        <pc:chgData name="Tinne Van Echelpoel" userId="46798032-b7e2-4f2e-95a1-1606ec8c5d9a" providerId="ADAL" clId="{695EB782-039D-46F8-8842-278F0D75CC62}" dt="2021-11-25T08:57:09.823" v="1573" actId="20577"/>
        <pc:sldMkLst>
          <pc:docMk/>
          <pc:sldMk cId="1816921187" sldId="337"/>
        </pc:sldMkLst>
        <pc:spChg chg="mod">
          <ac:chgData name="Tinne Van Echelpoel" userId="46798032-b7e2-4f2e-95a1-1606ec8c5d9a" providerId="ADAL" clId="{695EB782-039D-46F8-8842-278F0D75CC62}" dt="2021-11-25T08:16:28.356" v="624" actId="20577"/>
          <ac:spMkLst>
            <pc:docMk/>
            <pc:sldMk cId="1816921187" sldId="337"/>
            <ac:spMk id="2" creationId="{1FA1EF32-0376-461B-99CC-577B0D8D8769}"/>
          </ac:spMkLst>
        </pc:spChg>
        <pc:spChg chg="mod">
          <ac:chgData name="Tinne Van Echelpoel" userId="46798032-b7e2-4f2e-95a1-1606ec8c5d9a" providerId="ADAL" clId="{695EB782-039D-46F8-8842-278F0D75CC62}" dt="2021-11-25T08:30:35.759" v="1030" actId="5793"/>
          <ac:spMkLst>
            <pc:docMk/>
            <pc:sldMk cId="1816921187" sldId="337"/>
            <ac:spMk id="3" creationId="{B2CA04F3-2264-45F7-81C2-E81E741E2EA5}"/>
          </ac:spMkLst>
        </pc:spChg>
        <pc:spChg chg="mod">
          <ac:chgData name="Tinne Van Echelpoel" userId="46798032-b7e2-4f2e-95a1-1606ec8c5d9a" providerId="ADAL" clId="{695EB782-039D-46F8-8842-278F0D75CC62}" dt="2021-11-25T08:30:55.182" v="1033" actId="1076"/>
          <ac:spMkLst>
            <pc:docMk/>
            <pc:sldMk cId="1816921187" sldId="337"/>
            <ac:spMk id="5" creationId="{5E314717-A03D-47C8-B2DC-B84C4B9768C3}"/>
          </ac:spMkLst>
        </pc:spChg>
        <pc:spChg chg="add del">
          <ac:chgData name="Tinne Van Echelpoel" userId="46798032-b7e2-4f2e-95a1-1606ec8c5d9a" providerId="ADAL" clId="{695EB782-039D-46F8-8842-278F0D75CC62}" dt="2021-11-25T08:18:02.202" v="655" actId="478"/>
          <ac:spMkLst>
            <pc:docMk/>
            <pc:sldMk cId="1816921187" sldId="337"/>
            <ac:spMk id="6" creationId="{E0CDED1B-D024-44DF-A01F-B9C50098D919}"/>
          </ac:spMkLst>
        </pc:spChg>
        <pc:spChg chg="add del">
          <ac:chgData name="Tinne Van Echelpoel" userId="46798032-b7e2-4f2e-95a1-1606ec8c5d9a" providerId="ADAL" clId="{695EB782-039D-46F8-8842-278F0D75CC62}" dt="2021-11-25T08:19:01.605" v="667" actId="478"/>
          <ac:spMkLst>
            <pc:docMk/>
            <pc:sldMk cId="1816921187" sldId="337"/>
            <ac:spMk id="8" creationId="{751F5A6A-B365-4D68-B7E3-CDD7BFA1B7B1}"/>
          </ac:spMkLst>
        </pc:spChg>
        <pc:spChg chg="del">
          <ac:chgData name="Tinne Van Echelpoel" userId="46798032-b7e2-4f2e-95a1-1606ec8c5d9a" providerId="ADAL" clId="{695EB782-039D-46F8-8842-278F0D75CC62}" dt="2021-11-25T08:18:07.260" v="656" actId="478"/>
          <ac:spMkLst>
            <pc:docMk/>
            <pc:sldMk cId="1816921187" sldId="337"/>
            <ac:spMk id="14" creationId="{D5141C36-A26D-45A3-B9E3-5F8D94B8888A}"/>
          </ac:spMkLst>
        </pc:spChg>
        <pc:spChg chg="del">
          <ac:chgData name="Tinne Van Echelpoel" userId="46798032-b7e2-4f2e-95a1-1606ec8c5d9a" providerId="ADAL" clId="{695EB782-039D-46F8-8842-278F0D75CC62}" dt="2021-11-25T08:18:09.174" v="658" actId="478"/>
          <ac:spMkLst>
            <pc:docMk/>
            <pc:sldMk cId="1816921187" sldId="337"/>
            <ac:spMk id="18" creationId="{4CCEB65F-6802-4B4E-89D0-3A384C1E5D3D}"/>
          </ac:spMkLst>
        </pc:spChg>
        <pc:spChg chg="del">
          <ac:chgData name="Tinne Van Echelpoel" userId="46798032-b7e2-4f2e-95a1-1606ec8c5d9a" providerId="ADAL" clId="{695EB782-039D-46F8-8842-278F0D75CC62}" dt="2021-11-25T08:18:11.590" v="661" actId="478"/>
          <ac:spMkLst>
            <pc:docMk/>
            <pc:sldMk cId="1816921187" sldId="337"/>
            <ac:spMk id="19" creationId="{E258C672-2075-4553-9CB9-61A4D14AEC2D}"/>
          </ac:spMkLst>
        </pc:spChg>
        <pc:spChg chg="add mod">
          <ac:chgData name="Tinne Van Echelpoel" userId="46798032-b7e2-4f2e-95a1-1606ec8c5d9a" providerId="ADAL" clId="{695EB782-039D-46F8-8842-278F0D75CC62}" dt="2021-11-25T08:28:05.075" v="1007" actId="1076"/>
          <ac:spMkLst>
            <pc:docMk/>
            <pc:sldMk cId="1816921187" sldId="337"/>
            <ac:spMk id="23" creationId="{87822381-CC8C-4DD8-AD2F-C8E2D4282F26}"/>
          </ac:spMkLst>
        </pc:spChg>
        <pc:spChg chg="add del mod">
          <ac:chgData name="Tinne Van Echelpoel" userId="46798032-b7e2-4f2e-95a1-1606ec8c5d9a" providerId="ADAL" clId="{695EB782-039D-46F8-8842-278F0D75CC62}" dt="2021-11-25T08:28:20.823" v="1022" actId="478"/>
          <ac:spMkLst>
            <pc:docMk/>
            <pc:sldMk cId="1816921187" sldId="337"/>
            <ac:spMk id="24" creationId="{BE0AE480-708C-4326-B389-CA0185F1E84C}"/>
          </ac:spMkLst>
        </pc:spChg>
        <pc:spChg chg="add mod">
          <ac:chgData name="Tinne Van Echelpoel" userId="46798032-b7e2-4f2e-95a1-1606ec8c5d9a" providerId="ADAL" clId="{695EB782-039D-46F8-8842-278F0D75CC62}" dt="2021-11-25T08:31:26.049" v="1050" actId="20577"/>
          <ac:spMkLst>
            <pc:docMk/>
            <pc:sldMk cId="1816921187" sldId="337"/>
            <ac:spMk id="25" creationId="{D226AF4A-5330-4DDF-873D-C31752F73E2F}"/>
          </ac:spMkLst>
        </pc:spChg>
        <pc:picChg chg="del">
          <ac:chgData name="Tinne Van Echelpoel" userId="46798032-b7e2-4f2e-95a1-1606ec8c5d9a" providerId="ADAL" clId="{695EB782-039D-46F8-8842-278F0D75CC62}" dt="2021-11-25T08:18:08.102" v="657" actId="478"/>
          <ac:picMkLst>
            <pc:docMk/>
            <pc:sldMk cId="1816921187" sldId="337"/>
            <ac:picMk id="7" creationId="{755C7255-7A67-4F87-8A89-1175AC1812C8}"/>
          </ac:picMkLst>
        </pc:picChg>
        <pc:picChg chg="del">
          <ac:chgData name="Tinne Van Echelpoel" userId="46798032-b7e2-4f2e-95a1-1606ec8c5d9a" providerId="ADAL" clId="{695EB782-039D-46F8-8842-278F0D75CC62}" dt="2021-11-25T08:18:10.303" v="660" actId="478"/>
          <ac:picMkLst>
            <pc:docMk/>
            <pc:sldMk cId="1816921187" sldId="337"/>
            <ac:picMk id="9" creationId="{2A7F5841-2E66-447D-BC8F-3A923734F866}"/>
          </ac:picMkLst>
        </pc:picChg>
        <pc:picChg chg="del">
          <ac:chgData name="Tinne Van Echelpoel" userId="46798032-b7e2-4f2e-95a1-1606ec8c5d9a" providerId="ADAL" clId="{695EB782-039D-46F8-8842-278F0D75CC62}" dt="2021-11-25T08:19:32.151" v="676" actId="478"/>
          <ac:picMkLst>
            <pc:docMk/>
            <pc:sldMk cId="1816921187" sldId="337"/>
            <ac:picMk id="11" creationId="{D5A37604-AEFF-430F-8606-EDB1B25FB176}"/>
          </ac:picMkLst>
        </pc:picChg>
        <pc:picChg chg="add mod modCrop">
          <ac:chgData name="Tinne Van Echelpoel" userId="46798032-b7e2-4f2e-95a1-1606ec8c5d9a" providerId="ADAL" clId="{695EB782-039D-46F8-8842-278F0D75CC62}" dt="2021-11-25T08:22:47.708" v="734" actId="1076"/>
          <ac:picMkLst>
            <pc:docMk/>
            <pc:sldMk cId="1816921187" sldId="337"/>
            <ac:picMk id="12" creationId="{19BFFEDC-7316-49C3-9F75-A2AB81738AEE}"/>
          </ac:picMkLst>
        </pc:picChg>
        <pc:picChg chg="del">
          <ac:chgData name="Tinne Van Echelpoel" userId="46798032-b7e2-4f2e-95a1-1606ec8c5d9a" providerId="ADAL" clId="{695EB782-039D-46F8-8842-278F0D75CC62}" dt="2021-11-25T08:19:18.342" v="671" actId="478"/>
          <ac:picMkLst>
            <pc:docMk/>
            <pc:sldMk cId="1816921187" sldId="337"/>
            <ac:picMk id="13" creationId="{FDB17BE6-9DFC-4414-939C-BF3518D76F62}"/>
          </ac:picMkLst>
        </pc:picChg>
        <pc:picChg chg="add mod">
          <ac:chgData name="Tinne Van Echelpoel" userId="46798032-b7e2-4f2e-95a1-1606ec8c5d9a" providerId="ADAL" clId="{695EB782-039D-46F8-8842-278F0D75CC62}" dt="2021-11-25T08:20:01.719" v="682" actId="1076"/>
          <ac:picMkLst>
            <pc:docMk/>
            <pc:sldMk cId="1816921187" sldId="337"/>
            <ac:picMk id="20" creationId="{D97FFF98-F622-47BA-8DE4-FA61FC6F10AE}"/>
          </ac:picMkLst>
        </pc:picChg>
        <pc:cxnChg chg="del">
          <ac:chgData name="Tinne Van Echelpoel" userId="46798032-b7e2-4f2e-95a1-1606ec8c5d9a" providerId="ADAL" clId="{695EB782-039D-46F8-8842-278F0D75CC62}" dt="2021-11-25T08:19:59.397" v="681" actId="21"/>
          <ac:cxnSpMkLst>
            <pc:docMk/>
            <pc:sldMk cId="1816921187" sldId="337"/>
            <ac:cxnSpMk id="16" creationId="{4FBCA238-3D8D-4459-9549-3FF75B7EAB0F}"/>
          </ac:cxnSpMkLst>
        </pc:cxnChg>
        <pc:cxnChg chg="del">
          <ac:chgData name="Tinne Van Echelpoel" userId="46798032-b7e2-4f2e-95a1-1606ec8c5d9a" providerId="ADAL" clId="{695EB782-039D-46F8-8842-278F0D75CC62}" dt="2021-11-25T08:18:09.846" v="659" actId="478"/>
          <ac:cxnSpMkLst>
            <pc:docMk/>
            <pc:sldMk cId="1816921187" sldId="337"/>
            <ac:cxnSpMk id="17" creationId="{87657601-7D58-4D5F-A17A-34484FF01B99}"/>
          </ac:cxnSpMkLst>
        </pc:cxnChg>
        <pc:cxnChg chg="add mod">
          <ac:chgData name="Tinne Van Echelpoel" userId="46798032-b7e2-4f2e-95a1-1606ec8c5d9a" providerId="ADAL" clId="{695EB782-039D-46F8-8842-278F0D75CC62}" dt="2021-11-25T08:22:45.786" v="733" actId="1076"/>
          <ac:cxnSpMkLst>
            <pc:docMk/>
            <pc:sldMk cId="1816921187" sldId="337"/>
            <ac:cxnSpMk id="21" creationId="{0E83784D-D14D-41E7-B050-357519410EA3}"/>
          </ac:cxnSpMkLst>
        </pc:cxnChg>
      </pc:sldChg>
      <pc:sldChg chg="addSp delSp modSp del mod modShow">
        <pc:chgData name="Tinne Van Echelpoel" userId="46798032-b7e2-4f2e-95a1-1606ec8c5d9a" providerId="ADAL" clId="{695EB782-039D-46F8-8842-278F0D75CC62}" dt="2021-11-25T12:14:40.470" v="3120" actId="47"/>
        <pc:sldMkLst>
          <pc:docMk/>
          <pc:sldMk cId="2937084897" sldId="338"/>
        </pc:sldMkLst>
        <pc:spChg chg="add mod">
          <ac:chgData name="Tinne Van Echelpoel" userId="46798032-b7e2-4f2e-95a1-1606ec8c5d9a" providerId="ADAL" clId="{695EB782-039D-46F8-8842-278F0D75CC62}" dt="2021-11-25T12:12:35.097" v="3087" actId="478"/>
          <ac:spMkLst>
            <pc:docMk/>
            <pc:sldMk cId="2937084897" sldId="338"/>
            <ac:spMk id="3" creationId="{91AF939B-F13C-4EE7-989A-44597A764E53}"/>
          </ac:spMkLst>
        </pc:spChg>
        <pc:spChg chg="mod">
          <ac:chgData name="Tinne Van Echelpoel" userId="46798032-b7e2-4f2e-95a1-1606ec8c5d9a" providerId="ADAL" clId="{695EB782-039D-46F8-8842-278F0D75CC62}" dt="2021-11-25T12:11:13.153" v="3085" actId="20577"/>
          <ac:spMkLst>
            <pc:docMk/>
            <pc:sldMk cId="2937084897" sldId="338"/>
            <ac:spMk id="14" creationId="{FC76E63C-066F-496E-ADCE-1315CE355DC8}"/>
          </ac:spMkLst>
        </pc:spChg>
        <pc:picChg chg="del mod">
          <ac:chgData name="Tinne Van Echelpoel" userId="46798032-b7e2-4f2e-95a1-1606ec8c5d9a" providerId="ADAL" clId="{695EB782-039D-46F8-8842-278F0D75CC62}" dt="2021-11-25T12:12:35.097" v="3087" actId="478"/>
          <ac:picMkLst>
            <pc:docMk/>
            <pc:sldMk cId="2937084897" sldId="338"/>
            <ac:picMk id="6" creationId="{8BEEA417-5C33-437C-9771-CA7C095ABF12}"/>
          </ac:picMkLst>
        </pc:picChg>
        <pc:picChg chg="add mod">
          <ac:chgData name="Tinne Van Echelpoel" userId="46798032-b7e2-4f2e-95a1-1606ec8c5d9a" providerId="ADAL" clId="{695EB782-039D-46F8-8842-278F0D75CC62}" dt="2021-11-25T12:12:39.625" v="3090" actId="1076"/>
          <ac:picMkLst>
            <pc:docMk/>
            <pc:sldMk cId="2937084897" sldId="338"/>
            <ac:picMk id="7" creationId="{12071D89-11FF-4600-9B28-335CAF1870CB}"/>
          </ac:picMkLst>
        </pc:picChg>
      </pc:sldChg>
      <pc:sldChg chg="modSp mod ord modShow">
        <pc:chgData name="Tinne Van Echelpoel" userId="46798032-b7e2-4f2e-95a1-1606ec8c5d9a" providerId="ADAL" clId="{695EB782-039D-46F8-8842-278F0D75CC62}" dt="2021-11-24T13:40:04.908" v="55"/>
        <pc:sldMkLst>
          <pc:docMk/>
          <pc:sldMk cId="1534817851" sldId="339"/>
        </pc:sldMkLst>
        <pc:spChg chg="mod">
          <ac:chgData name="Tinne Van Echelpoel" userId="46798032-b7e2-4f2e-95a1-1606ec8c5d9a" providerId="ADAL" clId="{695EB782-039D-46F8-8842-278F0D75CC62}" dt="2021-11-24T13:39:46.728" v="52" actId="1076"/>
          <ac:spMkLst>
            <pc:docMk/>
            <pc:sldMk cId="1534817851" sldId="339"/>
            <ac:spMk id="5" creationId="{4793AC35-E864-46E9-9773-EF7A37D92760}"/>
          </ac:spMkLst>
        </pc:spChg>
      </pc:sldChg>
      <pc:sldChg chg="addSp delSp modSp new mod ord">
        <pc:chgData name="Tinne Van Echelpoel" userId="46798032-b7e2-4f2e-95a1-1606ec8c5d9a" providerId="ADAL" clId="{695EB782-039D-46F8-8842-278F0D75CC62}" dt="2021-11-25T12:02:55.153" v="2994" actId="20577"/>
        <pc:sldMkLst>
          <pc:docMk/>
          <pc:sldMk cId="3179933708" sldId="340"/>
        </pc:sldMkLst>
        <pc:spChg chg="mod">
          <ac:chgData name="Tinne Van Echelpoel" userId="46798032-b7e2-4f2e-95a1-1606ec8c5d9a" providerId="ADAL" clId="{695EB782-039D-46F8-8842-278F0D75CC62}" dt="2021-11-24T13:56:56.177" v="200" actId="20577"/>
          <ac:spMkLst>
            <pc:docMk/>
            <pc:sldMk cId="3179933708" sldId="340"/>
            <ac:spMk id="2" creationId="{B81DA0BD-D9B7-43BC-A13B-099CA6232674}"/>
          </ac:spMkLst>
        </pc:spChg>
        <pc:spChg chg="del">
          <ac:chgData name="Tinne Van Echelpoel" userId="46798032-b7e2-4f2e-95a1-1606ec8c5d9a" providerId="ADAL" clId="{695EB782-039D-46F8-8842-278F0D75CC62}" dt="2021-11-24T13:56:35.540" v="186"/>
          <ac:spMkLst>
            <pc:docMk/>
            <pc:sldMk cId="3179933708" sldId="340"/>
            <ac:spMk id="3" creationId="{C92B8EEE-1C00-438B-8071-E0106B9B8A64}"/>
          </ac:spMkLst>
        </pc:spChg>
        <pc:spChg chg="add mod">
          <ac:chgData name="Tinne Van Echelpoel" userId="46798032-b7e2-4f2e-95a1-1606ec8c5d9a" providerId="ADAL" clId="{695EB782-039D-46F8-8842-278F0D75CC62}" dt="2021-11-25T12:02:55.153" v="2994" actId="20577"/>
          <ac:spMkLst>
            <pc:docMk/>
            <pc:sldMk cId="3179933708" sldId="340"/>
            <ac:spMk id="5" creationId="{CDCE67AA-DC7C-4529-A392-F32ED5B8F54C}"/>
          </ac:spMkLst>
        </pc:spChg>
      </pc:sldChg>
      <pc:sldChg chg="addSp delSp modSp new del mod">
        <pc:chgData name="Tinne Van Echelpoel" userId="46798032-b7e2-4f2e-95a1-1606ec8c5d9a" providerId="ADAL" clId="{695EB782-039D-46F8-8842-278F0D75CC62}" dt="2021-11-25T12:09:49.680" v="3083" actId="47"/>
        <pc:sldMkLst>
          <pc:docMk/>
          <pc:sldMk cId="95898709" sldId="341"/>
        </pc:sldMkLst>
        <pc:spChg chg="del mod">
          <ac:chgData name="Tinne Van Echelpoel" userId="46798032-b7e2-4f2e-95a1-1606ec8c5d9a" providerId="ADAL" clId="{695EB782-039D-46F8-8842-278F0D75CC62}" dt="2021-11-24T14:15:27.732" v="290"/>
          <ac:spMkLst>
            <pc:docMk/>
            <pc:sldMk cId="95898709" sldId="341"/>
            <ac:spMk id="2" creationId="{F0A47067-13A0-4A98-801B-CAAB047F0B74}"/>
          </ac:spMkLst>
        </pc:spChg>
        <pc:spChg chg="del">
          <ac:chgData name="Tinne Van Echelpoel" userId="46798032-b7e2-4f2e-95a1-1606ec8c5d9a" providerId="ADAL" clId="{695EB782-039D-46F8-8842-278F0D75CC62}" dt="2021-11-24T14:15:10.796" v="286" actId="22"/>
          <ac:spMkLst>
            <pc:docMk/>
            <pc:sldMk cId="95898709" sldId="341"/>
            <ac:spMk id="3" creationId="{3F7F3BFE-A0E2-40E4-97CF-5EF53EE63915}"/>
          </ac:spMkLst>
        </pc:spChg>
        <pc:spChg chg="add del mod">
          <ac:chgData name="Tinne Van Echelpoel" userId="46798032-b7e2-4f2e-95a1-1606ec8c5d9a" providerId="ADAL" clId="{695EB782-039D-46F8-8842-278F0D75CC62}" dt="2021-11-24T14:16:03.250" v="301" actId="478"/>
          <ac:spMkLst>
            <pc:docMk/>
            <pc:sldMk cId="95898709" sldId="341"/>
            <ac:spMk id="7" creationId="{E927A564-7B1D-4A49-A61F-C1C3AAB7CE49}"/>
          </ac:spMkLst>
        </pc:spChg>
        <pc:spChg chg="add del mod">
          <ac:chgData name="Tinne Van Echelpoel" userId="46798032-b7e2-4f2e-95a1-1606ec8c5d9a" providerId="ADAL" clId="{695EB782-039D-46F8-8842-278F0D75CC62}" dt="2021-11-24T14:15:43.260" v="297"/>
          <ac:spMkLst>
            <pc:docMk/>
            <pc:sldMk cId="95898709" sldId="341"/>
            <ac:spMk id="8" creationId="{C5D65DF5-6902-4EA7-9E32-9A6F6489141E}"/>
          </ac:spMkLst>
        </pc:spChg>
        <pc:spChg chg="add mod">
          <ac:chgData name="Tinne Van Echelpoel" userId="46798032-b7e2-4f2e-95a1-1606ec8c5d9a" providerId="ADAL" clId="{695EB782-039D-46F8-8842-278F0D75CC62}" dt="2021-11-24T14:16:37.400" v="318" actId="1076"/>
          <ac:spMkLst>
            <pc:docMk/>
            <pc:sldMk cId="95898709" sldId="341"/>
            <ac:spMk id="11" creationId="{4E199AF4-F089-4341-A56B-DB2EFF000333}"/>
          </ac:spMkLst>
        </pc:spChg>
        <pc:spChg chg="add mod">
          <ac:chgData name="Tinne Van Echelpoel" userId="46798032-b7e2-4f2e-95a1-1606ec8c5d9a" providerId="ADAL" clId="{695EB782-039D-46F8-8842-278F0D75CC62}" dt="2021-11-24T14:24:00.271" v="381" actId="20577"/>
          <ac:spMkLst>
            <pc:docMk/>
            <pc:sldMk cId="95898709" sldId="341"/>
            <ac:spMk id="12" creationId="{D7EF845F-696E-45D5-A0EC-D599A1867679}"/>
          </ac:spMkLst>
        </pc:spChg>
        <pc:picChg chg="add mod ord">
          <ac:chgData name="Tinne Van Echelpoel" userId="46798032-b7e2-4f2e-95a1-1606ec8c5d9a" providerId="ADAL" clId="{695EB782-039D-46F8-8842-278F0D75CC62}" dt="2021-11-24T14:16:51.496" v="348" actId="1076"/>
          <ac:picMkLst>
            <pc:docMk/>
            <pc:sldMk cId="95898709" sldId="341"/>
            <ac:picMk id="6" creationId="{8680285D-2F91-464E-A336-A04F0FA04741}"/>
          </ac:picMkLst>
        </pc:picChg>
        <pc:cxnChg chg="add del">
          <ac:chgData name="Tinne Van Echelpoel" userId="46798032-b7e2-4f2e-95a1-1606ec8c5d9a" providerId="ADAL" clId="{695EB782-039D-46F8-8842-278F0D75CC62}" dt="2021-11-24T14:15:37.748" v="293" actId="11529"/>
          <ac:cxnSpMkLst>
            <pc:docMk/>
            <pc:sldMk cId="95898709" sldId="341"/>
            <ac:cxnSpMk id="10" creationId="{8C056A2C-8354-4C33-9B78-D8D7B06D0E43}"/>
          </ac:cxnSpMkLst>
        </pc:cxnChg>
      </pc:sldChg>
      <pc:sldChg chg="modSp new mod">
        <pc:chgData name="Tinne Van Echelpoel" userId="46798032-b7e2-4f2e-95a1-1606ec8c5d9a" providerId="ADAL" clId="{695EB782-039D-46F8-8842-278F0D75CC62}" dt="2021-11-24T14:19:36.247" v="370" actId="27636"/>
        <pc:sldMkLst>
          <pc:docMk/>
          <pc:sldMk cId="1227801124" sldId="342"/>
        </pc:sldMkLst>
        <pc:spChg chg="mod">
          <ac:chgData name="Tinne Van Echelpoel" userId="46798032-b7e2-4f2e-95a1-1606ec8c5d9a" providerId="ADAL" clId="{695EB782-039D-46F8-8842-278F0D75CC62}" dt="2021-11-24T14:19:36.247" v="370" actId="27636"/>
          <ac:spMkLst>
            <pc:docMk/>
            <pc:sldMk cId="1227801124" sldId="342"/>
            <ac:spMk id="2" creationId="{F57420B9-E47B-45CD-A103-EDE4A3BAA251}"/>
          </ac:spMkLst>
        </pc:spChg>
        <pc:spChg chg="mod">
          <ac:chgData name="Tinne Van Echelpoel" userId="46798032-b7e2-4f2e-95a1-1606ec8c5d9a" providerId="ADAL" clId="{695EB782-039D-46F8-8842-278F0D75CC62}" dt="2021-11-24T14:19:26.029" v="368" actId="20577"/>
          <ac:spMkLst>
            <pc:docMk/>
            <pc:sldMk cId="1227801124" sldId="342"/>
            <ac:spMk id="3" creationId="{022F78FD-F1CE-41AF-A62F-EE7DEDCFF848}"/>
          </ac:spMkLst>
        </pc:spChg>
      </pc:sldChg>
      <pc:sldChg chg="modSp mod ord modNotesTx">
        <pc:chgData name="Tinne Van Echelpoel" userId="46798032-b7e2-4f2e-95a1-1606ec8c5d9a" providerId="ADAL" clId="{695EB782-039D-46F8-8842-278F0D75CC62}" dt="2021-11-25T10:17:57.187" v="1978" actId="404"/>
        <pc:sldMkLst>
          <pc:docMk/>
          <pc:sldMk cId="2452826888" sldId="343"/>
        </pc:sldMkLst>
        <pc:spChg chg="mod">
          <ac:chgData name="Tinne Van Echelpoel" userId="46798032-b7e2-4f2e-95a1-1606ec8c5d9a" providerId="ADAL" clId="{695EB782-039D-46F8-8842-278F0D75CC62}" dt="2021-11-25T10:17:57.187" v="1978" actId="404"/>
          <ac:spMkLst>
            <pc:docMk/>
            <pc:sldMk cId="2452826888" sldId="343"/>
            <ac:spMk id="2" creationId="{9989D88B-8C09-4339-9DCE-8FC9E57B735F}"/>
          </ac:spMkLst>
        </pc:spChg>
        <pc:spChg chg="mod">
          <ac:chgData name="Tinne Van Echelpoel" userId="46798032-b7e2-4f2e-95a1-1606ec8c5d9a" providerId="ADAL" clId="{695EB782-039D-46F8-8842-278F0D75CC62}" dt="2021-11-25T10:17:50.424" v="1977" actId="27636"/>
          <ac:spMkLst>
            <pc:docMk/>
            <pc:sldMk cId="2452826888" sldId="343"/>
            <ac:spMk id="3" creationId="{3A3BD427-1C87-4BAA-9426-B595A27B5520}"/>
          </ac:spMkLst>
        </pc:spChg>
        <pc:spChg chg="mod">
          <ac:chgData name="Tinne Van Echelpoel" userId="46798032-b7e2-4f2e-95a1-1606ec8c5d9a" providerId="ADAL" clId="{695EB782-039D-46F8-8842-278F0D75CC62}" dt="2021-11-25T08:10:51.935" v="592" actId="2711"/>
          <ac:spMkLst>
            <pc:docMk/>
            <pc:sldMk cId="2452826888" sldId="343"/>
            <ac:spMk id="4" creationId="{6E9E9983-8C8E-420B-9683-42B0A64DE176}"/>
          </ac:spMkLst>
        </pc:spChg>
      </pc:sldChg>
      <pc:sldChg chg="addSp delSp modSp add mod">
        <pc:chgData name="Tinne Van Echelpoel" userId="46798032-b7e2-4f2e-95a1-1606ec8c5d9a" providerId="ADAL" clId="{695EB782-039D-46F8-8842-278F0D75CC62}" dt="2021-11-24T14:53:53.679" v="454" actId="20577"/>
        <pc:sldMkLst>
          <pc:docMk/>
          <pc:sldMk cId="3459375697" sldId="343"/>
        </pc:sldMkLst>
        <pc:spChg chg="add del">
          <ac:chgData name="Tinne Van Echelpoel" userId="46798032-b7e2-4f2e-95a1-1606ec8c5d9a" providerId="ADAL" clId="{695EB782-039D-46F8-8842-278F0D75CC62}" dt="2021-11-24T14:26:38.173" v="397" actId="478"/>
          <ac:spMkLst>
            <pc:docMk/>
            <pc:sldMk cId="3459375697" sldId="343"/>
            <ac:spMk id="2" creationId="{7EF6F44B-6B4E-4AB4-86FB-A164E14B104C}"/>
          </ac:spMkLst>
        </pc:spChg>
        <pc:spChg chg="add del mod">
          <ac:chgData name="Tinne Van Echelpoel" userId="46798032-b7e2-4f2e-95a1-1606ec8c5d9a" providerId="ADAL" clId="{695EB782-039D-46F8-8842-278F0D75CC62}" dt="2021-11-24T14:26:17.649" v="389"/>
          <ac:spMkLst>
            <pc:docMk/>
            <pc:sldMk cId="3459375697" sldId="343"/>
            <ac:spMk id="3" creationId="{81522AC6-B530-4049-9053-21D37F446797}"/>
          </ac:spMkLst>
        </pc:spChg>
        <pc:spChg chg="add del mod">
          <ac:chgData name="Tinne Van Echelpoel" userId="46798032-b7e2-4f2e-95a1-1606ec8c5d9a" providerId="ADAL" clId="{695EB782-039D-46F8-8842-278F0D75CC62}" dt="2021-11-24T14:26:15.012" v="387"/>
          <ac:spMkLst>
            <pc:docMk/>
            <pc:sldMk cId="3459375697" sldId="343"/>
            <ac:spMk id="5" creationId="{4F80DBE5-AB92-4923-9DDC-956472D39EFF}"/>
          </ac:spMkLst>
        </pc:spChg>
        <pc:spChg chg="add mod">
          <ac:chgData name="Tinne Van Echelpoel" userId="46798032-b7e2-4f2e-95a1-1606ec8c5d9a" providerId="ADAL" clId="{695EB782-039D-46F8-8842-278F0D75CC62}" dt="2021-11-24T14:30:54.403" v="451" actId="108"/>
          <ac:spMkLst>
            <pc:docMk/>
            <pc:sldMk cId="3459375697" sldId="343"/>
            <ac:spMk id="7" creationId="{DBAE149E-4224-4C32-B9BD-B972EBDB6FAC}"/>
          </ac:spMkLst>
        </pc:spChg>
        <pc:spChg chg="add del mod">
          <ac:chgData name="Tinne Van Echelpoel" userId="46798032-b7e2-4f2e-95a1-1606ec8c5d9a" providerId="ADAL" clId="{695EB782-039D-46F8-8842-278F0D75CC62}" dt="2021-11-24T14:26:26.399" v="393" actId="478"/>
          <ac:spMkLst>
            <pc:docMk/>
            <pc:sldMk cId="3459375697" sldId="343"/>
            <ac:spMk id="8" creationId="{49E59EFE-4D93-4313-9ED1-9DA23EDBC11A}"/>
          </ac:spMkLst>
        </pc:spChg>
        <pc:spChg chg="add del mod">
          <ac:chgData name="Tinne Van Echelpoel" userId="46798032-b7e2-4f2e-95a1-1606ec8c5d9a" providerId="ADAL" clId="{695EB782-039D-46F8-8842-278F0D75CC62}" dt="2021-11-24T14:27:16.863" v="415" actId="478"/>
          <ac:spMkLst>
            <pc:docMk/>
            <pc:sldMk cId="3459375697" sldId="343"/>
            <ac:spMk id="10" creationId="{6DF7B8F2-E912-4BC1-9D4F-641981825E96}"/>
          </ac:spMkLst>
        </pc:spChg>
        <pc:spChg chg="mod">
          <ac:chgData name="Tinne Van Echelpoel" userId="46798032-b7e2-4f2e-95a1-1606ec8c5d9a" providerId="ADAL" clId="{695EB782-039D-46F8-8842-278F0D75CC62}" dt="2021-11-24T14:26:03.321" v="383" actId="6549"/>
          <ac:spMkLst>
            <pc:docMk/>
            <pc:sldMk cId="3459375697" sldId="343"/>
            <ac:spMk id="11" creationId="{4E199AF4-F089-4341-A56B-DB2EFF000333}"/>
          </ac:spMkLst>
        </pc:spChg>
        <pc:spChg chg="mod">
          <ac:chgData name="Tinne Van Echelpoel" userId="46798032-b7e2-4f2e-95a1-1606ec8c5d9a" providerId="ADAL" clId="{695EB782-039D-46F8-8842-278F0D75CC62}" dt="2021-11-24T14:53:53.679" v="454" actId="20577"/>
          <ac:spMkLst>
            <pc:docMk/>
            <pc:sldMk cId="3459375697" sldId="343"/>
            <ac:spMk id="12" creationId="{D7EF845F-696E-45D5-A0EC-D599A1867679}"/>
          </ac:spMkLst>
        </pc:spChg>
        <pc:spChg chg="add del">
          <ac:chgData name="Tinne Van Echelpoel" userId="46798032-b7e2-4f2e-95a1-1606ec8c5d9a" providerId="ADAL" clId="{695EB782-039D-46F8-8842-278F0D75CC62}" dt="2021-11-24T14:30:11.421" v="438"/>
          <ac:spMkLst>
            <pc:docMk/>
            <pc:sldMk cId="3459375697" sldId="343"/>
            <ac:spMk id="17" creationId="{D88738C1-F397-4A31-B2EA-5FA6473DC7D0}"/>
          </ac:spMkLst>
        </pc:spChg>
        <pc:spChg chg="add del">
          <ac:chgData name="Tinne Van Echelpoel" userId="46798032-b7e2-4f2e-95a1-1606ec8c5d9a" providerId="ADAL" clId="{695EB782-039D-46F8-8842-278F0D75CC62}" dt="2021-11-24T14:30:58.960" v="453" actId="478"/>
          <ac:spMkLst>
            <pc:docMk/>
            <pc:sldMk cId="3459375697" sldId="343"/>
            <ac:spMk id="18" creationId="{EB41C098-7DEF-46FB-B20B-9FD29890217B}"/>
          </ac:spMkLst>
        </pc:spChg>
        <pc:spChg chg="add del mod">
          <ac:chgData name="Tinne Van Echelpoel" userId="46798032-b7e2-4f2e-95a1-1606ec8c5d9a" providerId="ADAL" clId="{695EB782-039D-46F8-8842-278F0D75CC62}" dt="2021-11-24T14:30:56.849" v="452" actId="478"/>
          <ac:spMkLst>
            <pc:docMk/>
            <pc:sldMk cId="3459375697" sldId="343"/>
            <ac:spMk id="19" creationId="{1FA079D2-C77F-48FA-9BAD-16015BD540EB}"/>
          </ac:spMkLst>
        </pc:spChg>
        <pc:picChg chg="del">
          <ac:chgData name="Tinne Van Echelpoel" userId="46798032-b7e2-4f2e-95a1-1606ec8c5d9a" providerId="ADAL" clId="{695EB782-039D-46F8-8842-278F0D75CC62}" dt="2021-11-24T14:27:14.472" v="414" actId="478"/>
          <ac:picMkLst>
            <pc:docMk/>
            <pc:sldMk cId="3459375697" sldId="343"/>
            <ac:picMk id="6" creationId="{8680285D-2F91-464E-A336-A04F0FA04741}"/>
          </ac:picMkLst>
        </pc:picChg>
        <pc:picChg chg="add del mod">
          <ac:chgData name="Tinne Van Echelpoel" userId="46798032-b7e2-4f2e-95a1-1606ec8c5d9a" providerId="ADAL" clId="{695EB782-039D-46F8-8842-278F0D75CC62}" dt="2021-11-24T14:29:50.153" v="431" actId="478"/>
          <ac:picMkLst>
            <pc:docMk/>
            <pc:sldMk cId="3459375697" sldId="343"/>
            <ac:picMk id="14" creationId="{7154C48A-6D8D-4EC3-A163-A8DC815DE243}"/>
          </ac:picMkLst>
        </pc:picChg>
        <pc:picChg chg="add mod">
          <ac:chgData name="Tinne Van Echelpoel" userId="46798032-b7e2-4f2e-95a1-1606ec8c5d9a" providerId="ADAL" clId="{695EB782-039D-46F8-8842-278F0D75CC62}" dt="2021-11-24T14:29:55.992" v="435" actId="14100"/>
          <ac:picMkLst>
            <pc:docMk/>
            <pc:sldMk cId="3459375697" sldId="343"/>
            <ac:picMk id="16" creationId="{5F71F49E-19F0-4529-A236-0A54173A2F68}"/>
          </ac:picMkLst>
        </pc:picChg>
      </pc:sldChg>
      <pc:sldChg chg="addSp delSp modSp new del mod">
        <pc:chgData name="Tinne Van Echelpoel" userId="46798032-b7e2-4f2e-95a1-1606ec8c5d9a" providerId="ADAL" clId="{695EB782-039D-46F8-8842-278F0D75CC62}" dt="2021-11-25T12:14:41.385" v="3121" actId="47"/>
        <pc:sldMkLst>
          <pc:docMk/>
          <pc:sldMk cId="1728515819" sldId="344"/>
        </pc:sldMkLst>
        <pc:spChg chg="del">
          <ac:chgData name="Tinne Van Echelpoel" userId="46798032-b7e2-4f2e-95a1-1606ec8c5d9a" providerId="ADAL" clId="{695EB782-039D-46F8-8842-278F0D75CC62}" dt="2021-11-25T08:11:33.935" v="594"/>
          <ac:spMkLst>
            <pc:docMk/>
            <pc:sldMk cId="1728515819" sldId="344"/>
            <ac:spMk id="3" creationId="{7D8DDC02-4CD1-4897-878D-215533673D52}"/>
          </ac:spMkLst>
        </pc:spChg>
        <pc:spChg chg="add mod">
          <ac:chgData name="Tinne Van Echelpoel" userId="46798032-b7e2-4f2e-95a1-1606ec8c5d9a" providerId="ADAL" clId="{695EB782-039D-46F8-8842-278F0D75CC62}" dt="2021-11-25T12:10:45.115" v="3084" actId="6549"/>
          <ac:spMkLst>
            <pc:docMk/>
            <pc:sldMk cId="1728515819" sldId="344"/>
            <ac:spMk id="5" creationId="{8E0ECDB5-CB64-4D95-859E-E77199E99366}"/>
          </ac:spMkLst>
        </pc:spChg>
      </pc:sldChg>
      <pc:sldChg chg="addSp delSp modSp add mod modNotesTx">
        <pc:chgData name="Tinne Van Echelpoel" userId="46798032-b7e2-4f2e-95a1-1606ec8c5d9a" providerId="ADAL" clId="{695EB782-039D-46F8-8842-278F0D75CC62}" dt="2021-11-25T08:47:20.218" v="1518"/>
        <pc:sldMkLst>
          <pc:docMk/>
          <pc:sldMk cId="4261432903" sldId="345"/>
        </pc:sldMkLst>
        <pc:spChg chg="mod">
          <ac:chgData name="Tinne Van Echelpoel" userId="46798032-b7e2-4f2e-95a1-1606ec8c5d9a" providerId="ADAL" clId="{695EB782-039D-46F8-8842-278F0D75CC62}" dt="2021-11-25T08:21:15.928" v="720" actId="20577"/>
          <ac:spMkLst>
            <pc:docMk/>
            <pc:sldMk cId="4261432903" sldId="345"/>
            <ac:spMk id="2" creationId="{1FA1EF32-0376-461B-99CC-577B0D8D8769}"/>
          </ac:spMkLst>
        </pc:spChg>
        <pc:spChg chg="del mod">
          <ac:chgData name="Tinne Van Echelpoel" userId="46798032-b7e2-4f2e-95a1-1606ec8c5d9a" providerId="ADAL" clId="{695EB782-039D-46F8-8842-278F0D75CC62}" dt="2021-11-25T08:36:27.046" v="1115" actId="478"/>
          <ac:spMkLst>
            <pc:docMk/>
            <pc:sldMk cId="4261432903" sldId="345"/>
            <ac:spMk id="3" creationId="{B2CA04F3-2264-45F7-81C2-E81E741E2EA5}"/>
          </ac:spMkLst>
        </pc:spChg>
        <pc:spChg chg="del">
          <ac:chgData name="Tinne Van Echelpoel" userId="46798032-b7e2-4f2e-95a1-1606ec8c5d9a" providerId="ADAL" clId="{695EB782-039D-46F8-8842-278F0D75CC62}" dt="2021-11-25T08:32:19.552" v="1059" actId="478"/>
          <ac:spMkLst>
            <pc:docMk/>
            <pc:sldMk cId="4261432903" sldId="345"/>
            <ac:spMk id="5" creationId="{5E314717-A03D-47C8-B2DC-B84C4B9768C3}"/>
          </ac:spMkLst>
        </pc:spChg>
        <pc:spChg chg="add del">
          <ac:chgData name="Tinne Van Echelpoel" userId="46798032-b7e2-4f2e-95a1-1606ec8c5d9a" providerId="ADAL" clId="{695EB782-039D-46F8-8842-278F0D75CC62}" dt="2021-11-25T08:36:31.573" v="1117" actId="478"/>
          <ac:spMkLst>
            <pc:docMk/>
            <pc:sldMk cId="4261432903" sldId="345"/>
            <ac:spMk id="6" creationId="{47B165BF-FA9A-4086-BBBD-99BD99AFE913}"/>
          </ac:spMkLst>
        </pc:spChg>
        <pc:spChg chg="add mod">
          <ac:chgData name="Tinne Van Echelpoel" userId="46798032-b7e2-4f2e-95a1-1606ec8c5d9a" providerId="ADAL" clId="{695EB782-039D-46F8-8842-278F0D75CC62}" dt="2021-11-25T08:38:20.518" v="1143" actId="14100"/>
          <ac:spMkLst>
            <pc:docMk/>
            <pc:sldMk cId="4261432903" sldId="345"/>
            <ac:spMk id="8" creationId="{7582C4E5-E704-430C-B9D3-C87F1DF800EC}"/>
          </ac:spMkLst>
        </pc:spChg>
        <pc:spChg chg="add del mod">
          <ac:chgData name="Tinne Van Echelpoel" userId="46798032-b7e2-4f2e-95a1-1606ec8c5d9a" providerId="ADAL" clId="{695EB782-039D-46F8-8842-278F0D75CC62}" dt="2021-11-25T08:36:20.335" v="1112" actId="478"/>
          <ac:spMkLst>
            <pc:docMk/>
            <pc:sldMk cId="4261432903" sldId="345"/>
            <ac:spMk id="10" creationId="{2E3AF34E-738F-4A27-95B3-AA864BE36905}"/>
          </ac:spMkLst>
        </pc:spChg>
        <pc:spChg chg="mod">
          <ac:chgData name="Tinne Van Echelpoel" userId="46798032-b7e2-4f2e-95a1-1606ec8c5d9a" providerId="ADAL" clId="{695EB782-039D-46F8-8842-278F0D75CC62}" dt="2021-11-25T08:36:03.129" v="1105" actId="6549"/>
          <ac:spMkLst>
            <pc:docMk/>
            <pc:sldMk cId="4261432903" sldId="345"/>
            <ac:spMk id="14" creationId="{D5141C36-A26D-45A3-B9E3-5F8D94B8888A}"/>
          </ac:spMkLst>
        </pc:spChg>
        <pc:spChg chg="del">
          <ac:chgData name="Tinne Van Echelpoel" userId="46798032-b7e2-4f2e-95a1-1606ec8c5d9a" providerId="ADAL" clId="{695EB782-039D-46F8-8842-278F0D75CC62}" dt="2021-11-25T08:35:49.454" v="1104" actId="478"/>
          <ac:spMkLst>
            <pc:docMk/>
            <pc:sldMk cId="4261432903" sldId="345"/>
            <ac:spMk id="18" creationId="{4CCEB65F-6802-4B4E-89D0-3A384C1E5D3D}"/>
          </ac:spMkLst>
        </pc:spChg>
        <pc:spChg chg="del">
          <ac:chgData name="Tinne Van Echelpoel" userId="46798032-b7e2-4f2e-95a1-1606ec8c5d9a" providerId="ADAL" clId="{695EB782-039D-46F8-8842-278F0D75CC62}" dt="2021-11-25T08:35:48.063" v="1103" actId="478"/>
          <ac:spMkLst>
            <pc:docMk/>
            <pc:sldMk cId="4261432903" sldId="345"/>
            <ac:spMk id="19" creationId="{E258C672-2075-4553-9CB9-61A4D14AEC2D}"/>
          </ac:spMkLst>
        </pc:spChg>
        <pc:spChg chg="add mod">
          <ac:chgData name="Tinne Van Echelpoel" userId="46798032-b7e2-4f2e-95a1-1606ec8c5d9a" providerId="ADAL" clId="{695EB782-039D-46F8-8842-278F0D75CC62}" dt="2021-11-25T08:38:23.736" v="1144" actId="1076"/>
          <ac:spMkLst>
            <pc:docMk/>
            <pc:sldMk cId="4261432903" sldId="345"/>
            <ac:spMk id="20" creationId="{C2EA1756-DE1D-4E85-A623-AB9AAD064A4B}"/>
          </ac:spMkLst>
        </pc:spChg>
        <pc:spChg chg="add mod">
          <ac:chgData name="Tinne Van Echelpoel" userId="46798032-b7e2-4f2e-95a1-1606ec8c5d9a" providerId="ADAL" clId="{695EB782-039D-46F8-8842-278F0D75CC62}" dt="2021-11-25T08:39:41.005" v="1159" actId="1582"/>
          <ac:spMkLst>
            <pc:docMk/>
            <pc:sldMk cId="4261432903" sldId="345"/>
            <ac:spMk id="26" creationId="{56E46F8B-3175-4180-828E-F8E1B8DEEEFA}"/>
          </ac:spMkLst>
        </pc:spChg>
        <pc:spChg chg="add mod">
          <ac:chgData name="Tinne Van Echelpoel" userId="46798032-b7e2-4f2e-95a1-1606ec8c5d9a" providerId="ADAL" clId="{695EB782-039D-46F8-8842-278F0D75CC62}" dt="2021-11-25T08:39:47.810" v="1161" actId="1076"/>
          <ac:spMkLst>
            <pc:docMk/>
            <pc:sldMk cId="4261432903" sldId="345"/>
            <ac:spMk id="27" creationId="{5B40159E-A383-44C3-BB5B-3B1EC2A2CE32}"/>
          </ac:spMkLst>
        </pc:spChg>
        <pc:picChg chg="del">
          <ac:chgData name="Tinne Van Echelpoel" userId="46798032-b7e2-4f2e-95a1-1606ec8c5d9a" providerId="ADAL" clId="{695EB782-039D-46F8-8842-278F0D75CC62}" dt="2021-11-25T08:35:44.743" v="1100" actId="478"/>
          <ac:picMkLst>
            <pc:docMk/>
            <pc:sldMk cId="4261432903" sldId="345"/>
            <ac:picMk id="7" creationId="{755C7255-7A67-4F87-8A89-1175AC1812C8}"/>
          </ac:picMkLst>
        </pc:picChg>
        <pc:picChg chg="del">
          <ac:chgData name="Tinne Van Echelpoel" userId="46798032-b7e2-4f2e-95a1-1606ec8c5d9a" providerId="ADAL" clId="{695EB782-039D-46F8-8842-278F0D75CC62}" dt="2021-11-25T08:35:45.901" v="1102" actId="478"/>
          <ac:picMkLst>
            <pc:docMk/>
            <pc:sldMk cId="4261432903" sldId="345"/>
            <ac:picMk id="9" creationId="{2A7F5841-2E66-447D-BC8F-3A923734F866}"/>
          </ac:picMkLst>
        </pc:picChg>
        <pc:picChg chg="del">
          <ac:chgData name="Tinne Van Echelpoel" userId="46798032-b7e2-4f2e-95a1-1606ec8c5d9a" providerId="ADAL" clId="{695EB782-039D-46F8-8842-278F0D75CC62}" dt="2021-11-25T08:32:16.965" v="1057" actId="478"/>
          <ac:picMkLst>
            <pc:docMk/>
            <pc:sldMk cId="4261432903" sldId="345"/>
            <ac:picMk id="11" creationId="{D5A37604-AEFF-430F-8606-EDB1B25FB176}"/>
          </ac:picMkLst>
        </pc:picChg>
        <pc:picChg chg="del">
          <ac:chgData name="Tinne Van Echelpoel" userId="46798032-b7e2-4f2e-95a1-1606ec8c5d9a" providerId="ADAL" clId="{695EB782-039D-46F8-8842-278F0D75CC62}" dt="2021-11-25T08:32:16.358" v="1056" actId="478"/>
          <ac:picMkLst>
            <pc:docMk/>
            <pc:sldMk cId="4261432903" sldId="345"/>
            <ac:picMk id="13" creationId="{FDB17BE6-9DFC-4414-939C-BF3518D76F62}"/>
          </ac:picMkLst>
        </pc:picChg>
        <pc:picChg chg="add mod">
          <ac:chgData name="Tinne Van Echelpoel" userId="46798032-b7e2-4f2e-95a1-1606ec8c5d9a" providerId="ADAL" clId="{695EB782-039D-46F8-8842-278F0D75CC62}" dt="2021-11-25T08:36:53.943" v="1120" actId="1076"/>
          <ac:picMkLst>
            <pc:docMk/>
            <pc:sldMk cId="4261432903" sldId="345"/>
            <ac:picMk id="15" creationId="{56E28CC0-1205-451E-9FE5-7714029FFCAD}"/>
          </ac:picMkLst>
        </pc:picChg>
        <pc:picChg chg="add del mod">
          <ac:chgData name="Tinne Van Echelpoel" userId="46798032-b7e2-4f2e-95a1-1606ec8c5d9a" providerId="ADAL" clId="{695EB782-039D-46F8-8842-278F0D75CC62}" dt="2021-11-25T08:38:56.054" v="1150" actId="478"/>
          <ac:picMkLst>
            <pc:docMk/>
            <pc:sldMk cId="4261432903" sldId="345"/>
            <ac:picMk id="22" creationId="{CC27D09D-C1C2-4F44-AC64-2D8021B0367C}"/>
          </ac:picMkLst>
        </pc:picChg>
        <pc:picChg chg="add mod">
          <ac:chgData name="Tinne Van Echelpoel" userId="46798032-b7e2-4f2e-95a1-1606ec8c5d9a" providerId="ADAL" clId="{695EB782-039D-46F8-8842-278F0D75CC62}" dt="2021-11-25T08:39:11.590" v="1154" actId="1076"/>
          <ac:picMkLst>
            <pc:docMk/>
            <pc:sldMk cId="4261432903" sldId="345"/>
            <ac:picMk id="24" creationId="{108D52B3-0079-4D15-9BC8-CCEADF7F6942}"/>
          </ac:picMkLst>
        </pc:picChg>
        <pc:cxnChg chg="del">
          <ac:chgData name="Tinne Van Echelpoel" userId="46798032-b7e2-4f2e-95a1-1606ec8c5d9a" providerId="ADAL" clId="{695EB782-039D-46F8-8842-278F0D75CC62}" dt="2021-11-25T08:32:17.599" v="1058" actId="478"/>
          <ac:cxnSpMkLst>
            <pc:docMk/>
            <pc:sldMk cId="4261432903" sldId="345"/>
            <ac:cxnSpMk id="16" creationId="{4FBCA238-3D8D-4459-9549-3FF75B7EAB0F}"/>
          </ac:cxnSpMkLst>
        </pc:cxnChg>
        <pc:cxnChg chg="del">
          <ac:chgData name="Tinne Van Echelpoel" userId="46798032-b7e2-4f2e-95a1-1606ec8c5d9a" providerId="ADAL" clId="{695EB782-039D-46F8-8842-278F0D75CC62}" dt="2021-11-25T08:35:45.406" v="1101" actId="478"/>
          <ac:cxnSpMkLst>
            <pc:docMk/>
            <pc:sldMk cId="4261432903" sldId="345"/>
            <ac:cxnSpMk id="17" creationId="{87657601-7D58-4D5F-A17A-34484FF01B99}"/>
          </ac:cxnSpMkLst>
        </pc:cxnChg>
        <pc:cxnChg chg="add mod">
          <ac:chgData name="Tinne Van Echelpoel" userId="46798032-b7e2-4f2e-95a1-1606ec8c5d9a" providerId="ADAL" clId="{695EB782-039D-46F8-8842-278F0D75CC62}" dt="2021-11-25T08:39:18.496" v="1156" actId="1076"/>
          <ac:cxnSpMkLst>
            <pc:docMk/>
            <pc:sldMk cId="4261432903" sldId="345"/>
            <ac:cxnSpMk id="25" creationId="{CB09A0C5-FD33-4066-AA40-2AE76CA2C2E1}"/>
          </ac:cxnSpMkLst>
        </pc:cxnChg>
      </pc:sldChg>
      <pc:sldChg chg="addSp delSp modSp add mod modNotesTx">
        <pc:chgData name="Tinne Van Echelpoel" userId="46798032-b7e2-4f2e-95a1-1606ec8c5d9a" providerId="ADAL" clId="{695EB782-039D-46F8-8842-278F0D75CC62}" dt="2021-11-25T08:31:47.716" v="1055" actId="113"/>
        <pc:sldMkLst>
          <pc:docMk/>
          <pc:sldMk cId="1576343287" sldId="346"/>
        </pc:sldMkLst>
        <pc:spChg chg="mod">
          <ac:chgData name="Tinne Van Echelpoel" userId="46798032-b7e2-4f2e-95a1-1606ec8c5d9a" providerId="ADAL" clId="{695EB782-039D-46F8-8842-278F0D75CC62}" dt="2021-11-25T08:31:35.438" v="1052" actId="5793"/>
          <ac:spMkLst>
            <pc:docMk/>
            <pc:sldMk cId="1576343287" sldId="346"/>
            <ac:spMk id="3" creationId="{B2CA04F3-2264-45F7-81C2-E81E741E2EA5}"/>
          </ac:spMkLst>
        </pc:spChg>
        <pc:spChg chg="mod">
          <ac:chgData name="Tinne Van Echelpoel" userId="46798032-b7e2-4f2e-95a1-1606ec8c5d9a" providerId="ADAL" clId="{695EB782-039D-46F8-8842-278F0D75CC62}" dt="2021-11-25T08:31:41.573" v="1053" actId="1076"/>
          <ac:spMkLst>
            <pc:docMk/>
            <pc:sldMk cId="1576343287" sldId="346"/>
            <ac:spMk id="5" creationId="{5E314717-A03D-47C8-B2DC-B84C4B9768C3}"/>
          </ac:spMkLst>
        </pc:spChg>
        <pc:spChg chg="add del">
          <ac:chgData name="Tinne Van Echelpoel" userId="46798032-b7e2-4f2e-95a1-1606ec8c5d9a" providerId="ADAL" clId="{695EB782-039D-46F8-8842-278F0D75CC62}" dt="2021-11-25T08:27:23.804" v="1004" actId="478"/>
          <ac:spMkLst>
            <pc:docMk/>
            <pc:sldMk cId="1576343287" sldId="346"/>
            <ac:spMk id="6" creationId="{A1829FC7-DBA8-499D-8C1A-B635BF8A75B7}"/>
          </ac:spMkLst>
        </pc:spChg>
        <pc:spChg chg="mod">
          <ac:chgData name="Tinne Van Echelpoel" userId="46798032-b7e2-4f2e-95a1-1606ec8c5d9a" providerId="ADAL" clId="{695EB782-039D-46F8-8842-278F0D75CC62}" dt="2021-11-25T08:31:47.716" v="1055" actId="113"/>
          <ac:spMkLst>
            <pc:docMk/>
            <pc:sldMk cId="1576343287" sldId="346"/>
            <ac:spMk id="23" creationId="{87822381-CC8C-4DD8-AD2F-C8E2D4282F26}"/>
          </ac:spMkLst>
        </pc:spChg>
        <pc:picChg chg="add mod modCrop">
          <ac:chgData name="Tinne Van Echelpoel" userId="46798032-b7e2-4f2e-95a1-1606ec8c5d9a" providerId="ADAL" clId="{695EB782-039D-46F8-8842-278F0D75CC62}" dt="2021-11-25T08:27:17.001" v="1003" actId="732"/>
          <ac:picMkLst>
            <pc:docMk/>
            <pc:sldMk cId="1576343287" sldId="346"/>
            <ac:picMk id="8" creationId="{5136287D-9BAA-419F-A68C-DBC15C818419}"/>
          </ac:picMkLst>
        </pc:picChg>
        <pc:picChg chg="del mod">
          <ac:chgData name="Tinne Van Echelpoel" userId="46798032-b7e2-4f2e-95a1-1606ec8c5d9a" providerId="ADAL" clId="{695EB782-039D-46F8-8842-278F0D75CC62}" dt="2021-11-25T08:26:45.663" v="995" actId="478"/>
          <ac:picMkLst>
            <pc:docMk/>
            <pc:sldMk cId="1576343287" sldId="346"/>
            <ac:picMk id="12" creationId="{19BFFEDC-7316-49C3-9F75-A2AB81738AEE}"/>
          </ac:picMkLst>
        </pc:picChg>
      </pc:sldChg>
      <pc:sldChg chg="add del">
        <pc:chgData name="Tinne Van Echelpoel" userId="46798032-b7e2-4f2e-95a1-1606ec8c5d9a" providerId="ADAL" clId="{695EB782-039D-46F8-8842-278F0D75CC62}" dt="2021-11-25T10:31:15.227" v="2180" actId="2696"/>
        <pc:sldMkLst>
          <pc:docMk/>
          <pc:sldMk cId="236755040" sldId="347"/>
        </pc:sldMkLst>
      </pc:sldChg>
      <pc:sldChg chg="addSp modSp new del mod">
        <pc:chgData name="Tinne Van Echelpoel" userId="46798032-b7e2-4f2e-95a1-1606ec8c5d9a" providerId="ADAL" clId="{695EB782-039D-46F8-8842-278F0D75CC62}" dt="2021-11-25T10:30:57.278" v="2178" actId="2696"/>
        <pc:sldMkLst>
          <pc:docMk/>
          <pc:sldMk cId="2087940031" sldId="347"/>
        </pc:sldMkLst>
        <pc:spChg chg="mod">
          <ac:chgData name="Tinne Van Echelpoel" userId="46798032-b7e2-4f2e-95a1-1606ec8c5d9a" providerId="ADAL" clId="{695EB782-039D-46F8-8842-278F0D75CC62}" dt="2021-11-25T08:43:42.881" v="1235" actId="20577"/>
          <ac:spMkLst>
            <pc:docMk/>
            <pc:sldMk cId="2087940031" sldId="347"/>
            <ac:spMk id="2" creationId="{2B3CC7AE-0C38-48EE-9B17-8800337D35D2}"/>
          </ac:spMkLst>
        </pc:spChg>
        <pc:spChg chg="mod">
          <ac:chgData name="Tinne Van Echelpoel" userId="46798032-b7e2-4f2e-95a1-1606ec8c5d9a" providerId="ADAL" clId="{695EB782-039D-46F8-8842-278F0D75CC62}" dt="2021-11-25T08:46:44.365" v="1513" actId="113"/>
          <ac:spMkLst>
            <pc:docMk/>
            <pc:sldMk cId="2087940031" sldId="347"/>
            <ac:spMk id="3" creationId="{C3EF9F83-0485-4D3C-8DC8-3153A0A7502C}"/>
          </ac:spMkLst>
        </pc:spChg>
        <pc:picChg chg="add mod">
          <ac:chgData name="Tinne Van Echelpoel" userId="46798032-b7e2-4f2e-95a1-1606ec8c5d9a" providerId="ADAL" clId="{695EB782-039D-46F8-8842-278F0D75CC62}" dt="2021-11-25T08:46:38.942" v="1511" actId="1076"/>
          <ac:picMkLst>
            <pc:docMk/>
            <pc:sldMk cId="2087940031" sldId="347"/>
            <ac:picMk id="6" creationId="{A375D016-357C-4FBB-852D-F3D09E13E406}"/>
          </ac:picMkLst>
        </pc:picChg>
      </pc:sldChg>
      <pc:sldChg chg="add">
        <pc:chgData name="Tinne Van Echelpoel" userId="46798032-b7e2-4f2e-95a1-1606ec8c5d9a" providerId="ADAL" clId="{695EB782-039D-46F8-8842-278F0D75CC62}" dt="2021-11-25T10:31:20.385" v="2181"/>
        <pc:sldMkLst>
          <pc:docMk/>
          <pc:sldMk cId="3409138141" sldId="347"/>
        </pc:sldMkLst>
      </pc:sldChg>
      <pc:sldChg chg="del mod modShow">
        <pc:chgData name="Tinne Van Echelpoel" userId="46798032-b7e2-4f2e-95a1-1606ec8c5d9a" providerId="ADAL" clId="{695EB782-039D-46F8-8842-278F0D75CC62}" dt="2021-11-25T10:31:23.869" v="2182" actId="47"/>
        <pc:sldMkLst>
          <pc:docMk/>
          <pc:sldMk cId="1272560154" sldId="348"/>
        </pc:sldMkLst>
      </pc:sldChg>
      <pc:sldChg chg="addSp delSp modSp add mod modNotesTx">
        <pc:chgData name="Tinne Van Echelpoel" userId="46798032-b7e2-4f2e-95a1-1606ec8c5d9a" providerId="ADAL" clId="{695EB782-039D-46F8-8842-278F0D75CC62}" dt="2021-11-25T10:35:17.040" v="2330" actId="1076"/>
        <pc:sldMkLst>
          <pc:docMk/>
          <pc:sldMk cId="271438718" sldId="349"/>
        </pc:sldMkLst>
        <pc:spChg chg="mod">
          <ac:chgData name="Tinne Van Echelpoel" userId="46798032-b7e2-4f2e-95a1-1606ec8c5d9a" providerId="ADAL" clId="{695EB782-039D-46F8-8842-278F0D75CC62}" dt="2021-11-25T09:54:08.280" v="1744" actId="20577"/>
          <ac:spMkLst>
            <pc:docMk/>
            <pc:sldMk cId="271438718" sldId="349"/>
            <ac:spMk id="2" creationId="{9B8C3C08-F958-4782-9E4B-3C593C3D6860}"/>
          </ac:spMkLst>
        </pc:spChg>
        <pc:spChg chg="mod">
          <ac:chgData name="Tinne Van Echelpoel" userId="46798032-b7e2-4f2e-95a1-1606ec8c5d9a" providerId="ADAL" clId="{695EB782-039D-46F8-8842-278F0D75CC62}" dt="2021-11-25T10:02:11.784" v="1865" actId="113"/>
          <ac:spMkLst>
            <pc:docMk/>
            <pc:sldMk cId="271438718" sldId="349"/>
            <ac:spMk id="3" creationId="{17F74A1A-3436-443E-9139-C964F75CC782}"/>
          </ac:spMkLst>
        </pc:spChg>
        <pc:spChg chg="add del">
          <ac:chgData name="Tinne Van Echelpoel" userId="46798032-b7e2-4f2e-95a1-1606ec8c5d9a" providerId="ADAL" clId="{695EB782-039D-46F8-8842-278F0D75CC62}" dt="2021-11-25T09:58:59.221" v="1813" actId="478"/>
          <ac:spMkLst>
            <pc:docMk/>
            <pc:sldMk cId="271438718" sldId="349"/>
            <ac:spMk id="6" creationId="{3E8F423A-8BFB-4084-A8D4-CABAAA3658C4}"/>
          </ac:spMkLst>
        </pc:spChg>
        <pc:spChg chg="add del mod">
          <ac:chgData name="Tinne Van Echelpoel" userId="46798032-b7e2-4f2e-95a1-1606ec8c5d9a" providerId="ADAL" clId="{695EB782-039D-46F8-8842-278F0D75CC62}" dt="2021-11-25T09:59:18.279" v="1816" actId="478"/>
          <ac:spMkLst>
            <pc:docMk/>
            <pc:sldMk cId="271438718" sldId="349"/>
            <ac:spMk id="7" creationId="{A2316A82-044A-44DA-BE90-65E8D7335187}"/>
          </ac:spMkLst>
        </pc:spChg>
        <pc:spChg chg="add del mod">
          <ac:chgData name="Tinne Van Echelpoel" userId="46798032-b7e2-4f2e-95a1-1606ec8c5d9a" providerId="ADAL" clId="{695EB782-039D-46F8-8842-278F0D75CC62}" dt="2021-11-25T09:58:52.673" v="1807"/>
          <ac:spMkLst>
            <pc:docMk/>
            <pc:sldMk cId="271438718" sldId="349"/>
            <ac:spMk id="8" creationId="{F8D05445-ACFD-4A49-837F-8C4559A3ECF6}"/>
          </ac:spMkLst>
        </pc:spChg>
        <pc:spChg chg="add del mod">
          <ac:chgData name="Tinne Van Echelpoel" userId="46798032-b7e2-4f2e-95a1-1606ec8c5d9a" providerId="ADAL" clId="{695EB782-039D-46F8-8842-278F0D75CC62}" dt="2021-11-25T09:58:12.666" v="1791"/>
          <ac:spMkLst>
            <pc:docMk/>
            <pc:sldMk cId="271438718" sldId="349"/>
            <ac:spMk id="9" creationId="{3E9F4DEE-010E-444D-A530-73339CEAE8D3}"/>
          </ac:spMkLst>
        </pc:spChg>
        <pc:spChg chg="add del mod">
          <ac:chgData name="Tinne Van Echelpoel" userId="46798032-b7e2-4f2e-95a1-1606ec8c5d9a" providerId="ADAL" clId="{695EB782-039D-46F8-8842-278F0D75CC62}" dt="2021-11-25T09:58:57.246" v="1812" actId="478"/>
          <ac:spMkLst>
            <pc:docMk/>
            <pc:sldMk cId="271438718" sldId="349"/>
            <ac:spMk id="11" creationId="{7EC7B34A-A467-4E3E-8CFB-30A43AB272BE}"/>
          </ac:spMkLst>
        </pc:spChg>
        <pc:spChg chg="add del mod">
          <ac:chgData name="Tinne Van Echelpoel" userId="46798032-b7e2-4f2e-95a1-1606ec8c5d9a" providerId="ADAL" clId="{695EB782-039D-46F8-8842-278F0D75CC62}" dt="2021-11-25T09:58:21.466" v="1795"/>
          <ac:spMkLst>
            <pc:docMk/>
            <pc:sldMk cId="271438718" sldId="349"/>
            <ac:spMk id="12" creationId="{32C27B9E-7E2E-4AA3-A7C0-919A39C23668}"/>
          </ac:spMkLst>
        </pc:spChg>
        <pc:spChg chg="add del mod">
          <ac:chgData name="Tinne Van Echelpoel" userId="46798032-b7e2-4f2e-95a1-1606ec8c5d9a" providerId="ADAL" clId="{695EB782-039D-46F8-8842-278F0D75CC62}" dt="2021-11-25T09:58:55.773" v="1811" actId="478"/>
          <ac:spMkLst>
            <pc:docMk/>
            <pc:sldMk cId="271438718" sldId="349"/>
            <ac:spMk id="13" creationId="{8D6C963F-12E7-4575-99E9-D719AF297F77}"/>
          </ac:spMkLst>
        </pc:spChg>
        <pc:spChg chg="add del mod">
          <ac:chgData name="Tinne Van Echelpoel" userId="46798032-b7e2-4f2e-95a1-1606ec8c5d9a" providerId="ADAL" clId="{695EB782-039D-46F8-8842-278F0D75CC62}" dt="2021-11-25T09:58:54.413" v="1810" actId="478"/>
          <ac:spMkLst>
            <pc:docMk/>
            <pc:sldMk cId="271438718" sldId="349"/>
            <ac:spMk id="14" creationId="{ACB38A05-4C9C-4432-BF23-972607A4E651}"/>
          </ac:spMkLst>
        </pc:spChg>
        <pc:spChg chg="add del mod">
          <ac:chgData name="Tinne Van Echelpoel" userId="46798032-b7e2-4f2e-95a1-1606ec8c5d9a" providerId="ADAL" clId="{695EB782-039D-46F8-8842-278F0D75CC62}" dt="2021-11-25T09:58:52.673" v="1809"/>
          <ac:spMkLst>
            <pc:docMk/>
            <pc:sldMk cId="271438718" sldId="349"/>
            <ac:spMk id="15" creationId="{8CE68096-1ABE-4BE3-B0D2-077B1CE8C34D}"/>
          </ac:spMkLst>
        </pc:spChg>
        <pc:spChg chg="add del mod">
          <ac:chgData name="Tinne Van Echelpoel" userId="46798032-b7e2-4f2e-95a1-1606ec8c5d9a" providerId="ADAL" clId="{695EB782-039D-46F8-8842-278F0D75CC62}" dt="2021-11-25T09:58:52.669" v="1805" actId="478"/>
          <ac:spMkLst>
            <pc:docMk/>
            <pc:sldMk cId="271438718" sldId="349"/>
            <ac:spMk id="16" creationId="{17B9D663-AE96-43BB-A59D-D7C3E95CBBAC}"/>
          </ac:spMkLst>
        </pc:spChg>
        <pc:spChg chg="add del mod">
          <ac:chgData name="Tinne Van Echelpoel" userId="46798032-b7e2-4f2e-95a1-1606ec8c5d9a" providerId="ADAL" clId="{695EB782-039D-46F8-8842-278F0D75CC62}" dt="2021-11-25T09:59:55.733" v="1826" actId="478"/>
          <ac:spMkLst>
            <pc:docMk/>
            <pc:sldMk cId="271438718" sldId="349"/>
            <ac:spMk id="17" creationId="{EBCECCD4-E1C1-4464-99FF-B7C4912A263F}"/>
          </ac:spMkLst>
        </pc:spChg>
        <pc:spChg chg="add del mod">
          <ac:chgData name="Tinne Van Echelpoel" userId="46798032-b7e2-4f2e-95a1-1606ec8c5d9a" providerId="ADAL" clId="{695EB782-039D-46F8-8842-278F0D75CC62}" dt="2021-11-25T09:59:34.560" v="1822"/>
          <ac:spMkLst>
            <pc:docMk/>
            <pc:sldMk cId="271438718" sldId="349"/>
            <ac:spMk id="18" creationId="{1ED18C23-43C4-4D53-A7FC-265AFEC2959D}"/>
          </ac:spMkLst>
        </pc:spChg>
        <pc:spChg chg="add del mod">
          <ac:chgData name="Tinne Van Echelpoel" userId="46798032-b7e2-4f2e-95a1-1606ec8c5d9a" providerId="ADAL" clId="{695EB782-039D-46F8-8842-278F0D75CC62}" dt="2021-11-25T09:59:48.525" v="1825" actId="478"/>
          <ac:spMkLst>
            <pc:docMk/>
            <pc:sldMk cId="271438718" sldId="349"/>
            <ac:spMk id="19" creationId="{D5B6FA51-BD18-40C4-AB73-32DF0BFB24AA}"/>
          </ac:spMkLst>
        </pc:spChg>
        <pc:spChg chg="add del mod">
          <ac:chgData name="Tinne Van Echelpoel" userId="46798032-b7e2-4f2e-95a1-1606ec8c5d9a" providerId="ADAL" clId="{695EB782-039D-46F8-8842-278F0D75CC62}" dt="2021-11-25T10:00:16.272" v="1835"/>
          <ac:spMkLst>
            <pc:docMk/>
            <pc:sldMk cId="271438718" sldId="349"/>
            <ac:spMk id="20" creationId="{29169E4F-D96C-4136-B73D-98C47456EE4B}"/>
          </ac:spMkLst>
        </pc:spChg>
        <pc:spChg chg="add mod">
          <ac:chgData name="Tinne Van Echelpoel" userId="46798032-b7e2-4f2e-95a1-1606ec8c5d9a" providerId="ADAL" clId="{695EB782-039D-46F8-8842-278F0D75CC62}" dt="2021-11-25T10:35:13.047" v="2328" actId="1076"/>
          <ac:spMkLst>
            <pc:docMk/>
            <pc:sldMk cId="271438718" sldId="349"/>
            <ac:spMk id="21" creationId="{9F70B5DC-BA04-478C-9539-9189B9090B06}"/>
          </ac:spMkLst>
        </pc:spChg>
        <pc:spChg chg="add del mod">
          <ac:chgData name="Tinne Van Echelpoel" userId="46798032-b7e2-4f2e-95a1-1606ec8c5d9a" providerId="ADAL" clId="{695EB782-039D-46F8-8842-278F0D75CC62}" dt="2021-11-25T10:00:16.270" v="1833" actId="478"/>
          <ac:spMkLst>
            <pc:docMk/>
            <pc:sldMk cId="271438718" sldId="349"/>
            <ac:spMk id="22" creationId="{215E9195-D07E-4803-8C0C-FF0FDF8C2D43}"/>
          </ac:spMkLst>
        </pc:spChg>
        <pc:picChg chg="del mod">
          <ac:chgData name="Tinne Van Echelpoel" userId="46798032-b7e2-4f2e-95a1-1606ec8c5d9a" providerId="ADAL" clId="{695EB782-039D-46F8-8842-278F0D75CC62}" dt="2021-11-25T10:00:38.190" v="1839" actId="478"/>
          <ac:picMkLst>
            <pc:docMk/>
            <pc:sldMk cId="271438718" sldId="349"/>
            <ac:picMk id="10" creationId="{CDD3B4A8-CF6B-4FDB-AF84-75B53A21216C}"/>
          </ac:picMkLst>
        </pc:picChg>
        <pc:picChg chg="add mod modCrop">
          <ac:chgData name="Tinne Van Echelpoel" userId="46798032-b7e2-4f2e-95a1-1606ec8c5d9a" providerId="ADAL" clId="{695EB782-039D-46F8-8842-278F0D75CC62}" dt="2021-11-25T10:35:17.040" v="2330" actId="1076"/>
          <ac:picMkLst>
            <pc:docMk/>
            <pc:sldMk cId="271438718" sldId="349"/>
            <ac:picMk id="24" creationId="{AEB988C4-2C1E-4F0E-912D-5F5E49DE26D8}"/>
          </ac:picMkLst>
        </pc:picChg>
        <pc:picChg chg="add del mod">
          <ac:chgData name="Tinne Van Echelpoel" userId="46798032-b7e2-4f2e-95a1-1606ec8c5d9a" providerId="ADAL" clId="{695EB782-039D-46F8-8842-278F0D75CC62}" dt="2021-11-25T10:01:53.567" v="1859" actId="478"/>
          <ac:picMkLst>
            <pc:docMk/>
            <pc:sldMk cId="271438718" sldId="349"/>
            <ac:picMk id="25" creationId="{B459AD22-EBEB-41B5-B2BA-08AE3CAB5F43}"/>
          </ac:picMkLst>
        </pc:picChg>
        <pc:picChg chg="add mod">
          <ac:chgData name="Tinne Van Echelpoel" userId="46798032-b7e2-4f2e-95a1-1606ec8c5d9a" providerId="ADAL" clId="{695EB782-039D-46F8-8842-278F0D75CC62}" dt="2021-11-25T10:35:15.710" v="2329" actId="1076"/>
          <ac:picMkLst>
            <pc:docMk/>
            <pc:sldMk cId="271438718" sldId="349"/>
            <ac:picMk id="27" creationId="{06E5DC18-4DA6-4B86-8FCF-8A75A28D5195}"/>
          </ac:picMkLst>
        </pc:picChg>
      </pc:sldChg>
      <pc:sldChg chg="delSp add del mod">
        <pc:chgData name="Tinne Van Echelpoel" userId="46798032-b7e2-4f2e-95a1-1606ec8c5d9a" providerId="ADAL" clId="{695EB782-039D-46F8-8842-278F0D75CC62}" dt="2021-11-25T10:01:38.188" v="1853" actId="47"/>
        <pc:sldMkLst>
          <pc:docMk/>
          <pc:sldMk cId="766529681" sldId="350"/>
        </pc:sldMkLst>
        <pc:spChg chg="del">
          <ac:chgData name="Tinne Van Echelpoel" userId="46798032-b7e2-4f2e-95a1-1606ec8c5d9a" providerId="ADAL" clId="{695EB782-039D-46F8-8842-278F0D75CC62}" dt="2021-11-25T10:01:27.320" v="1852" actId="478"/>
          <ac:spMkLst>
            <pc:docMk/>
            <pc:sldMk cId="766529681" sldId="350"/>
            <ac:spMk id="36" creationId="{B468B0E9-3CAD-43CB-92E0-B31DD7824332}"/>
          </ac:spMkLst>
        </pc:spChg>
      </pc:sldChg>
      <pc:sldChg chg="delSp add del mod">
        <pc:chgData name="Tinne Van Echelpoel" userId="46798032-b7e2-4f2e-95a1-1606ec8c5d9a" providerId="ADAL" clId="{695EB782-039D-46F8-8842-278F0D75CC62}" dt="2021-11-25T10:32:08.405" v="2243" actId="47"/>
        <pc:sldMkLst>
          <pc:docMk/>
          <pc:sldMk cId="2768695514" sldId="350"/>
        </pc:sldMkLst>
        <pc:spChg chg="del">
          <ac:chgData name="Tinne Van Echelpoel" userId="46798032-b7e2-4f2e-95a1-1606ec8c5d9a" providerId="ADAL" clId="{695EB782-039D-46F8-8842-278F0D75CC62}" dt="2021-11-25T10:03:42.919" v="1868" actId="478"/>
          <ac:spMkLst>
            <pc:docMk/>
            <pc:sldMk cId="2768695514" sldId="350"/>
            <ac:spMk id="36" creationId="{B468B0E9-3CAD-43CB-92E0-B31DD7824332}"/>
          </ac:spMkLst>
        </pc:spChg>
      </pc:sldChg>
      <pc:sldChg chg="addSp delSp modSp new mod modShow">
        <pc:chgData name="Tinne Van Echelpoel" userId="46798032-b7e2-4f2e-95a1-1606ec8c5d9a" providerId="ADAL" clId="{695EB782-039D-46F8-8842-278F0D75CC62}" dt="2021-11-25T10:28:44.559" v="2163" actId="729"/>
        <pc:sldMkLst>
          <pc:docMk/>
          <pc:sldMk cId="2299696412" sldId="351"/>
        </pc:sldMkLst>
        <pc:spChg chg="del">
          <ac:chgData name="Tinne Van Echelpoel" userId="46798032-b7e2-4f2e-95a1-1606ec8c5d9a" providerId="ADAL" clId="{695EB782-039D-46F8-8842-278F0D75CC62}" dt="2021-11-25T10:28:41.215" v="2161" actId="22"/>
          <ac:spMkLst>
            <pc:docMk/>
            <pc:sldMk cId="2299696412" sldId="351"/>
            <ac:spMk id="3" creationId="{66A1AA04-FEE0-4A1A-A36B-C5DD45CE5BED}"/>
          </ac:spMkLst>
        </pc:spChg>
        <pc:picChg chg="add mod ord">
          <ac:chgData name="Tinne Van Echelpoel" userId="46798032-b7e2-4f2e-95a1-1606ec8c5d9a" providerId="ADAL" clId="{695EB782-039D-46F8-8842-278F0D75CC62}" dt="2021-11-25T10:28:42.639" v="2162" actId="1076"/>
          <ac:picMkLst>
            <pc:docMk/>
            <pc:sldMk cId="2299696412" sldId="351"/>
            <ac:picMk id="6" creationId="{AF11D3E7-86DD-4ACD-8CB4-74F3D6AFA6C1}"/>
          </ac:picMkLst>
        </pc:picChg>
      </pc:sldChg>
      <pc:sldChg chg="delSp add mod modShow">
        <pc:chgData name="Tinne Van Echelpoel" userId="46798032-b7e2-4f2e-95a1-1606ec8c5d9a" providerId="ADAL" clId="{695EB782-039D-46F8-8842-278F0D75CC62}" dt="2021-11-25T13:44:05.876" v="3375" actId="729"/>
        <pc:sldMkLst>
          <pc:docMk/>
          <pc:sldMk cId="60746064" sldId="352"/>
        </pc:sldMkLst>
        <pc:spChg chg="del">
          <ac:chgData name="Tinne Van Echelpoel" userId="46798032-b7e2-4f2e-95a1-1606ec8c5d9a" providerId="ADAL" clId="{695EB782-039D-46F8-8842-278F0D75CC62}" dt="2021-11-25T11:41:28.818" v="2771" actId="478"/>
          <ac:spMkLst>
            <pc:docMk/>
            <pc:sldMk cId="60746064" sldId="352"/>
            <ac:spMk id="36" creationId="{B468B0E9-3CAD-43CB-92E0-B31DD7824332}"/>
          </ac:spMkLst>
        </pc:spChg>
      </pc:sldChg>
      <pc:sldChg chg="modSp new mod">
        <pc:chgData name="Tinne Van Echelpoel" userId="46798032-b7e2-4f2e-95a1-1606ec8c5d9a" providerId="ADAL" clId="{695EB782-039D-46F8-8842-278F0D75CC62}" dt="2021-11-25T12:52:31.291" v="3271" actId="20577"/>
        <pc:sldMkLst>
          <pc:docMk/>
          <pc:sldMk cId="205983712" sldId="353"/>
        </pc:sldMkLst>
        <pc:spChg chg="mod">
          <ac:chgData name="Tinne Van Echelpoel" userId="46798032-b7e2-4f2e-95a1-1606ec8c5d9a" providerId="ADAL" clId="{695EB782-039D-46F8-8842-278F0D75CC62}" dt="2021-11-25T12:52:24.978" v="3247" actId="20577"/>
          <ac:spMkLst>
            <pc:docMk/>
            <pc:sldMk cId="205983712" sldId="353"/>
            <ac:spMk id="2" creationId="{64C4430D-E866-4C07-81D9-D1EBAC8EC10B}"/>
          </ac:spMkLst>
        </pc:spChg>
        <pc:spChg chg="mod">
          <ac:chgData name="Tinne Van Echelpoel" userId="46798032-b7e2-4f2e-95a1-1606ec8c5d9a" providerId="ADAL" clId="{695EB782-039D-46F8-8842-278F0D75CC62}" dt="2021-11-25T12:52:31.291" v="3271" actId="20577"/>
          <ac:spMkLst>
            <pc:docMk/>
            <pc:sldMk cId="205983712" sldId="353"/>
            <ac:spMk id="3" creationId="{EF5A4690-F93F-49D1-B70D-666EE69527EF}"/>
          </ac:spMkLst>
        </pc:spChg>
      </pc:sldChg>
      <pc:sldChg chg="addSp delSp add del mod">
        <pc:chgData name="Tinne Van Echelpoel" userId="46798032-b7e2-4f2e-95a1-1606ec8c5d9a" providerId="ADAL" clId="{695EB782-039D-46F8-8842-278F0D75CC62}" dt="2021-11-25T11:46:49.913" v="2827" actId="47"/>
        <pc:sldMkLst>
          <pc:docMk/>
          <pc:sldMk cId="3458007477" sldId="353"/>
        </pc:sldMkLst>
        <pc:spChg chg="del">
          <ac:chgData name="Tinne Van Echelpoel" userId="46798032-b7e2-4f2e-95a1-1606ec8c5d9a" providerId="ADAL" clId="{695EB782-039D-46F8-8842-278F0D75CC62}" dt="2021-11-25T11:45:12.884" v="2816" actId="478"/>
          <ac:spMkLst>
            <pc:docMk/>
            <pc:sldMk cId="3458007477" sldId="353"/>
            <ac:spMk id="20" creationId="{E20A7AE1-A61F-459A-87EE-F1DB51A63AA1}"/>
          </ac:spMkLst>
        </pc:spChg>
        <pc:spChg chg="del">
          <ac:chgData name="Tinne Van Echelpoel" userId="46798032-b7e2-4f2e-95a1-1606ec8c5d9a" providerId="ADAL" clId="{695EB782-039D-46F8-8842-278F0D75CC62}" dt="2021-11-25T11:45:06.315" v="2812" actId="478"/>
          <ac:spMkLst>
            <pc:docMk/>
            <pc:sldMk cId="3458007477" sldId="353"/>
            <ac:spMk id="21" creationId="{9A2A7813-C61A-4364-9265-5EE65B451568}"/>
          </ac:spMkLst>
        </pc:spChg>
        <pc:spChg chg="del">
          <ac:chgData name="Tinne Van Echelpoel" userId="46798032-b7e2-4f2e-95a1-1606ec8c5d9a" providerId="ADAL" clId="{695EB782-039D-46F8-8842-278F0D75CC62}" dt="2021-11-25T11:45:09.947" v="2814" actId="478"/>
          <ac:spMkLst>
            <pc:docMk/>
            <pc:sldMk cId="3458007477" sldId="353"/>
            <ac:spMk id="22" creationId="{AC291436-0237-462F-BC9A-276F503A9D06}"/>
          </ac:spMkLst>
        </pc:spChg>
        <pc:spChg chg="del">
          <ac:chgData name="Tinne Van Echelpoel" userId="46798032-b7e2-4f2e-95a1-1606ec8c5d9a" providerId="ADAL" clId="{695EB782-039D-46F8-8842-278F0D75CC62}" dt="2021-11-25T11:45:08.316" v="2813" actId="478"/>
          <ac:spMkLst>
            <pc:docMk/>
            <pc:sldMk cId="3458007477" sldId="353"/>
            <ac:spMk id="24" creationId="{80C7709A-F572-48FD-B267-D039F986C558}"/>
          </ac:spMkLst>
        </pc:spChg>
        <pc:spChg chg="del">
          <ac:chgData name="Tinne Van Echelpoel" userId="46798032-b7e2-4f2e-95a1-1606ec8c5d9a" providerId="ADAL" clId="{695EB782-039D-46F8-8842-278F0D75CC62}" dt="2021-11-25T11:45:01.581" v="2809" actId="478"/>
          <ac:spMkLst>
            <pc:docMk/>
            <pc:sldMk cId="3458007477" sldId="353"/>
            <ac:spMk id="25" creationId="{1755D867-520A-4332-A9ED-721F5EB79A92}"/>
          </ac:spMkLst>
        </pc:spChg>
        <pc:spChg chg="del">
          <ac:chgData name="Tinne Van Echelpoel" userId="46798032-b7e2-4f2e-95a1-1606ec8c5d9a" providerId="ADAL" clId="{695EB782-039D-46F8-8842-278F0D75CC62}" dt="2021-11-25T11:45:11.058" v="2815" actId="478"/>
          <ac:spMkLst>
            <pc:docMk/>
            <pc:sldMk cId="3458007477" sldId="353"/>
            <ac:spMk id="32" creationId="{465F61A2-DB59-47A9-9F5B-16DFA6AD4B5B}"/>
          </ac:spMkLst>
        </pc:spChg>
        <pc:grpChg chg="add del">
          <ac:chgData name="Tinne Van Echelpoel" userId="46798032-b7e2-4f2e-95a1-1606ec8c5d9a" providerId="ADAL" clId="{695EB782-039D-46F8-8842-278F0D75CC62}" dt="2021-11-25T11:45:03.716" v="2811" actId="478"/>
          <ac:grpSpMkLst>
            <pc:docMk/>
            <pc:sldMk cId="3458007477" sldId="353"/>
            <ac:grpSpMk id="6" creationId="{38D74D88-C6DD-44EE-B7EF-159AD8216F84}"/>
          </ac:grpSpMkLst>
        </pc:grpChg>
      </pc:sldChg>
      <pc:sldChg chg="addSp delSp modSp add mod modNotesTx">
        <pc:chgData name="Tinne Van Echelpoel" userId="46798032-b7e2-4f2e-95a1-1606ec8c5d9a" providerId="ADAL" clId="{695EB782-039D-46F8-8842-278F0D75CC62}" dt="2021-11-25T13:50:54.945" v="3729" actId="1076"/>
        <pc:sldMkLst>
          <pc:docMk/>
          <pc:sldMk cId="2366623417" sldId="354"/>
        </pc:sldMkLst>
        <pc:spChg chg="del">
          <ac:chgData name="Tinne Van Echelpoel" userId="46798032-b7e2-4f2e-95a1-1606ec8c5d9a" providerId="ADAL" clId="{695EB782-039D-46F8-8842-278F0D75CC62}" dt="2021-11-25T13:44:10.453" v="3376" actId="22"/>
          <ac:spMkLst>
            <pc:docMk/>
            <pc:sldMk cId="2366623417" sldId="354"/>
            <ac:spMk id="3" creationId="{EC74F7CD-00DB-4B79-B5FE-765271704883}"/>
          </ac:spMkLst>
        </pc:spChg>
        <pc:spChg chg="add del mod">
          <ac:chgData name="Tinne Van Echelpoel" userId="46798032-b7e2-4f2e-95a1-1606ec8c5d9a" providerId="ADAL" clId="{695EB782-039D-46F8-8842-278F0D75CC62}" dt="2021-11-25T13:44:47.339" v="3470" actId="20577"/>
          <ac:spMkLst>
            <pc:docMk/>
            <pc:sldMk cId="2366623417" sldId="354"/>
            <ac:spMk id="9" creationId="{935FB94C-544B-4F0C-83F0-D7174421F809}"/>
          </ac:spMkLst>
        </pc:spChg>
        <pc:spChg chg="add del">
          <ac:chgData name="Tinne Van Echelpoel" userId="46798032-b7e2-4f2e-95a1-1606ec8c5d9a" providerId="ADAL" clId="{695EB782-039D-46F8-8842-278F0D75CC62}" dt="2021-11-25T13:45:34.672" v="3489" actId="478"/>
          <ac:spMkLst>
            <pc:docMk/>
            <pc:sldMk cId="2366623417" sldId="354"/>
            <ac:spMk id="12" creationId="{529165E3-1609-4B1A-B4A0-4A116C9263E0}"/>
          </ac:spMkLst>
        </pc:spChg>
        <pc:spChg chg="add del mod">
          <ac:chgData name="Tinne Van Echelpoel" userId="46798032-b7e2-4f2e-95a1-1606ec8c5d9a" providerId="ADAL" clId="{695EB782-039D-46F8-8842-278F0D75CC62}" dt="2021-11-25T13:45:14.645" v="3478"/>
          <ac:spMkLst>
            <pc:docMk/>
            <pc:sldMk cId="2366623417" sldId="354"/>
            <ac:spMk id="13" creationId="{347BDC81-8837-4670-81D9-5FE80B82BC6A}"/>
          </ac:spMkLst>
        </pc:spChg>
        <pc:spChg chg="add del mod">
          <ac:chgData name="Tinne Van Echelpoel" userId="46798032-b7e2-4f2e-95a1-1606ec8c5d9a" providerId="ADAL" clId="{695EB782-039D-46F8-8842-278F0D75CC62}" dt="2021-11-25T13:45:07.060" v="3474"/>
          <ac:spMkLst>
            <pc:docMk/>
            <pc:sldMk cId="2366623417" sldId="354"/>
            <ac:spMk id="14" creationId="{BE9A9B8A-BB4B-4549-977C-E9C76B007018}"/>
          </ac:spMkLst>
        </pc:spChg>
        <pc:spChg chg="add del mod">
          <ac:chgData name="Tinne Van Echelpoel" userId="46798032-b7e2-4f2e-95a1-1606ec8c5d9a" providerId="ADAL" clId="{695EB782-039D-46F8-8842-278F0D75CC62}" dt="2021-11-25T13:45:14.646" v="3480"/>
          <ac:spMkLst>
            <pc:docMk/>
            <pc:sldMk cId="2366623417" sldId="354"/>
            <ac:spMk id="15" creationId="{A722FBC4-0A6C-4121-B2BD-33B6DACAC17A}"/>
          </ac:spMkLst>
        </pc:spChg>
        <pc:spChg chg="add del mod">
          <ac:chgData name="Tinne Van Echelpoel" userId="46798032-b7e2-4f2e-95a1-1606ec8c5d9a" providerId="ADAL" clId="{695EB782-039D-46F8-8842-278F0D75CC62}" dt="2021-11-25T13:45:17.016" v="3482" actId="478"/>
          <ac:spMkLst>
            <pc:docMk/>
            <pc:sldMk cId="2366623417" sldId="354"/>
            <ac:spMk id="16" creationId="{36823A81-089A-4009-8107-8C4CA740D6E6}"/>
          </ac:spMkLst>
        </pc:spChg>
        <pc:spChg chg="add del mod">
          <ac:chgData name="Tinne Van Echelpoel" userId="46798032-b7e2-4f2e-95a1-1606ec8c5d9a" providerId="ADAL" clId="{695EB782-039D-46F8-8842-278F0D75CC62}" dt="2021-11-25T13:45:34.675" v="3491"/>
          <ac:spMkLst>
            <pc:docMk/>
            <pc:sldMk cId="2366623417" sldId="354"/>
            <ac:spMk id="17" creationId="{C9C7CB46-AF1D-444F-9C31-B05BCB30AF75}"/>
          </ac:spMkLst>
        </pc:spChg>
        <pc:spChg chg="add mod">
          <ac:chgData name="Tinne Van Echelpoel" userId="46798032-b7e2-4f2e-95a1-1606ec8c5d9a" providerId="ADAL" clId="{695EB782-039D-46F8-8842-278F0D75CC62}" dt="2021-11-25T13:50:52.088" v="3728" actId="1076"/>
          <ac:spMkLst>
            <pc:docMk/>
            <pc:sldMk cId="2366623417" sldId="354"/>
            <ac:spMk id="18" creationId="{CCF21F48-A131-40FE-B984-5BBE2CF8745E}"/>
          </ac:spMkLst>
        </pc:spChg>
        <pc:spChg chg="add del mod">
          <ac:chgData name="Tinne Van Echelpoel" userId="46798032-b7e2-4f2e-95a1-1606ec8c5d9a" providerId="ADAL" clId="{695EB782-039D-46F8-8842-278F0D75CC62}" dt="2021-11-25T13:45:34.675" v="3493"/>
          <ac:spMkLst>
            <pc:docMk/>
            <pc:sldMk cId="2366623417" sldId="354"/>
            <ac:spMk id="19" creationId="{373EA982-D269-4E08-93A7-A4131479CAE6}"/>
          </ac:spMkLst>
        </pc:spChg>
        <pc:spChg chg="add del">
          <ac:chgData name="Tinne Van Echelpoel" userId="46798032-b7e2-4f2e-95a1-1606ec8c5d9a" providerId="ADAL" clId="{695EB782-039D-46F8-8842-278F0D75CC62}" dt="2021-11-25T13:46:04.513" v="3514" actId="478"/>
          <ac:spMkLst>
            <pc:docMk/>
            <pc:sldMk cId="2366623417" sldId="354"/>
            <ac:spMk id="20" creationId="{8EA6FEBD-12FC-44C2-8C28-0F2718650219}"/>
          </ac:spMkLst>
        </pc:spChg>
        <pc:spChg chg="add mod">
          <ac:chgData name="Tinne Van Echelpoel" userId="46798032-b7e2-4f2e-95a1-1606ec8c5d9a" providerId="ADAL" clId="{695EB782-039D-46F8-8842-278F0D75CC62}" dt="2021-11-25T13:50:54.945" v="3729" actId="1076"/>
          <ac:spMkLst>
            <pc:docMk/>
            <pc:sldMk cId="2366623417" sldId="354"/>
            <ac:spMk id="21" creationId="{8B183C80-2B43-4BCB-9B95-7ED79A0BDFE4}"/>
          </ac:spMkLst>
        </pc:spChg>
        <pc:picChg chg="add del mod">
          <ac:chgData name="Tinne Van Echelpoel" userId="46798032-b7e2-4f2e-95a1-1606ec8c5d9a" providerId="ADAL" clId="{695EB782-039D-46F8-8842-278F0D75CC62}" dt="2021-11-25T13:42:49.864" v="3374" actId="478"/>
          <ac:picMkLst>
            <pc:docMk/>
            <pc:sldMk cId="2366623417" sldId="354"/>
            <ac:picMk id="5" creationId="{394AA37F-1923-4550-BE06-D4A11A399617}"/>
          </ac:picMkLst>
        </pc:picChg>
        <pc:picChg chg="add del mod ord">
          <ac:chgData name="Tinne Van Echelpoel" userId="46798032-b7e2-4f2e-95a1-1606ec8c5d9a" providerId="ADAL" clId="{695EB782-039D-46F8-8842-278F0D75CC62}" dt="2021-11-25T13:44:13.541" v="3378" actId="21"/>
          <ac:picMkLst>
            <pc:docMk/>
            <pc:sldMk cId="2366623417" sldId="354"/>
            <ac:picMk id="7" creationId="{E9F28B6C-55C9-46D1-9821-A701E9231B18}"/>
          </ac:picMkLst>
        </pc:picChg>
        <pc:picChg chg="add del mod">
          <ac:chgData name="Tinne Van Echelpoel" userId="46798032-b7e2-4f2e-95a1-1606ec8c5d9a" providerId="ADAL" clId="{695EB782-039D-46F8-8842-278F0D75CC62}" dt="2021-11-25T13:44:16.224" v="3380"/>
          <ac:picMkLst>
            <pc:docMk/>
            <pc:sldMk cId="2366623417" sldId="354"/>
            <ac:picMk id="10" creationId="{4E599105-4053-464D-8162-04EFB0F60448}"/>
          </ac:picMkLst>
        </pc:picChg>
        <pc:picChg chg="add mod">
          <ac:chgData name="Tinne Van Echelpoel" userId="46798032-b7e2-4f2e-95a1-1606ec8c5d9a" providerId="ADAL" clId="{695EB782-039D-46F8-8842-278F0D75CC62}" dt="2021-11-25T13:50:16.301" v="3719" actId="1076"/>
          <ac:picMkLst>
            <pc:docMk/>
            <pc:sldMk cId="2366623417" sldId="354"/>
            <ac:picMk id="11" creationId="{9DC09297-2123-4548-B742-09727CD08F65}"/>
          </ac:picMkLst>
        </pc:picChg>
      </pc:sldChg>
      <pc:sldChg chg="modSp new del mod">
        <pc:chgData name="Tinne Van Echelpoel" userId="46798032-b7e2-4f2e-95a1-1606ec8c5d9a" providerId="ADAL" clId="{695EB782-039D-46F8-8842-278F0D75CC62}" dt="2021-11-25T13:31:07.698" v="3369" actId="2696"/>
        <pc:sldMkLst>
          <pc:docMk/>
          <pc:sldMk cId="2610474952" sldId="354"/>
        </pc:sldMkLst>
        <pc:spChg chg="mod">
          <ac:chgData name="Tinne Van Echelpoel" userId="46798032-b7e2-4f2e-95a1-1606ec8c5d9a" providerId="ADAL" clId="{695EB782-039D-46F8-8842-278F0D75CC62}" dt="2021-11-25T13:30:39.254" v="3368" actId="20577"/>
          <ac:spMkLst>
            <pc:docMk/>
            <pc:sldMk cId="2610474952" sldId="354"/>
            <ac:spMk id="2" creationId="{F9713C5E-D731-4B8E-B486-8394D4B3B38F}"/>
          </ac:spMkLst>
        </pc:spChg>
      </pc:sldChg>
      <pc:sldChg chg="addSp delSp modSp add mod modNotesTx">
        <pc:chgData name="Tinne Van Echelpoel" userId="46798032-b7e2-4f2e-95a1-1606ec8c5d9a" providerId="ADAL" clId="{695EB782-039D-46F8-8842-278F0D75CC62}" dt="2021-11-25T14:01:05.360" v="3945" actId="20577"/>
        <pc:sldMkLst>
          <pc:docMk/>
          <pc:sldMk cId="1394637161" sldId="355"/>
        </pc:sldMkLst>
        <pc:spChg chg="add del mod">
          <ac:chgData name="Tinne Van Echelpoel" userId="46798032-b7e2-4f2e-95a1-1606ec8c5d9a" providerId="ADAL" clId="{695EB782-039D-46F8-8842-278F0D75CC62}" dt="2021-11-25T13:53:37.554" v="3758" actId="478"/>
          <ac:spMkLst>
            <pc:docMk/>
            <pc:sldMk cId="1394637161" sldId="355"/>
            <ac:spMk id="3" creationId="{27ECE009-91C4-4BDB-BED9-BB365979F4AA}"/>
          </ac:spMkLst>
        </pc:spChg>
        <pc:spChg chg="mod">
          <ac:chgData name="Tinne Van Echelpoel" userId="46798032-b7e2-4f2e-95a1-1606ec8c5d9a" providerId="ADAL" clId="{695EB782-039D-46F8-8842-278F0D75CC62}" dt="2021-11-25T14:01:05.360" v="3945" actId="20577"/>
          <ac:spMkLst>
            <pc:docMk/>
            <pc:sldMk cId="1394637161" sldId="355"/>
            <ac:spMk id="9" creationId="{935FB94C-544B-4F0C-83F0-D7174421F809}"/>
          </ac:spMkLst>
        </pc:spChg>
        <pc:spChg chg="add del">
          <ac:chgData name="Tinne Van Echelpoel" userId="46798032-b7e2-4f2e-95a1-1606ec8c5d9a" providerId="ADAL" clId="{695EB782-039D-46F8-8842-278F0D75CC62}" dt="2021-11-25T13:54:40.275" v="3773" actId="478"/>
          <ac:spMkLst>
            <pc:docMk/>
            <pc:sldMk cId="1394637161" sldId="355"/>
            <ac:spMk id="10" creationId="{E1162F27-B137-4870-AF33-8D079AC4FA62}"/>
          </ac:spMkLst>
        </pc:spChg>
        <pc:spChg chg="add del">
          <ac:chgData name="Tinne Van Echelpoel" userId="46798032-b7e2-4f2e-95a1-1606ec8c5d9a" providerId="ADAL" clId="{695EB782-039D-46F8-8842-278F0D75CC62}" dt="2021-11-25T14:00:33.053" v="3841" actId="478"/>
          <ac:spMkLst>
            <pc:docMk/>
            <pc:sldMk cId="1394637161" sldId="355"/>
            <ac:spMk id="12" creationId="{5A1AFAF6-C4E5-4D29-9210-1C1EF91216B2}"/>
          </ac:spMkLst>
        </pc:spChg>
        <pc:spChg chg="add del mod">
          <ac:chgData name="Tinne Van Echelpoel" userId="46798032-b7e2-4f2e-95a1-1606ec8c5d9a" providerId="ADAL" clId="{695EB782-039D-46F8-8842-278F0D75CC62}" dt="2021-11-25T14:00:30.876" v="3840" actId="478"/>
          <ac:spMkLst>
            <pc:docMk/>
            <pc:sldMk cId="1394637161" sldId="355"/>
            <ac:spMk id="15" creationId="{F0C885B3-1F75-4DD5-AFEB-690124C449B5}"/>
          </ac:spMkLst>
        </pc:spChg>
        <pc:spChg chg="mod">
          <ac:chgData name="Tinne Van Echelpoel" userId="46798032-b7e2-4f2e-95a1-1606ec8c5d9a" providerId="ADAL" clId="{695EB782-039D-46F8-8842-278F0D75CC62}" dt="2021-11-25T13:59:39.688" v="3822" actId="20577"/>
          <ac:spMkLst>
            <pc:docMk/>
            <pc:sldMk cId="1394637161" sldId="355"/>
            <ac:spMk id="18" creationId="{CCF21F48-A131-40FE-B984-5BBE2CF8745E}"/>
          </ac:spMkLst>
        </pc:spChg>
        <pc:spChg chg="del">
          <ac:chgData name="Tinne Van Echelpoel" userId="46798032-b7e2-4f2e-95a1-1606ec8c5d9a" providerId="ADAL" clId="{695EB782-039D-46F8-8842-278F0D75CC62}" dt="2021-11-25T13:53:27.189" v="3754" actId="478"/>
          <ac:spMkLst>
            <pc:docMk/>
            <pc:sldMk cId="1394637161" sldId="355"/>
            <ac:spMk id="21" creationId="{8B183C80-2B43-4BCB-9B95-7ED79A0BDFE4}"/>
          </ac:spMkLst>
        </pc:spChg>
        <pc:graphicFrameChg chg="add del mod modGraphic">
          <ac:chgData name="Tinne Van Echelpoel" userId="46798032-b7e2-4f2e-95a1-1606ec8c5d9a" providerId="ADAL" clId="{695EB782-039D-46F8-8842-278F0D75CC62}" dt="2021-11-25T13:59:32.253" v="3819" actId="478"/>
          <ac:graphicFrameMkLst>
            <pc:docMk/>
            <pc:sldMk cId="1394637161" sldId="355"/>
            <ac:graphicFrameMk id="19" creationId="{7446661B-0ECC-496B-B35D-8ED9484048E9}"/>
          </ac:graphicFrameMkLst>
        </pc:graphicFrameChg>
        <pc:picChg chg="add mod">
          <ac:chgData name="Tinne Van Echelpoel" userId="46798032-b7e2-4f2e-95a1-1606ec8c5d9a" providerId="ADAL" clId="{695EB782-039D-46F8-8842-278F0D75CC62}" dt="2021-11-25T14:00:07.256" v="3834" actId="1076"/>
          <ac:picMkLst>
            <pc:docMk/>
            <pc:sldMk cId="1394637161" sldId="355"/>
            <ac:picMk id="6" creationId="{0AB2E81B-A163-4BB4-B5CE-0DC29814D8E7}"/>
          </ac:picMkLst>
        </pc:picChg>
        <pc:picChg chg="add mod">
          <ac:chgData name="Tinne Van Echelpoel" userId="46798032-b7e2-4f2e-95a1-1606ec8c5d9a" providerId="ADAL" clId="{695EB782-039D-46F8-8842-278F0D75CC62}" dt="2021-11-25T13:59:46.107" v="3825" actId="1076"/>
          <ac:picMkLst>
            <pc:docMk/>
            <pc:sldMk cId="1394637161" sldId="355"/>
            <ac:picMk id="8" creationId="{23566360-F0E4-4C16-8982-698DB1753EA0}"/>
          </ac:picMkLst>
        </pc:picChg>
        <pc:picChg chg="add mod modCrop">
          <ac:chgData name="Tinne Van Echelpoel" userId="46798032-b7e2-4f2e-95a1-1606ec8c5d9a" providerId="ADAL" clId="{695EB782-039D-46F8-8842-278F0D75CC62}" dt="2021-11-25T13:59:44.174" v="3824" actId="1076"/>
          <ac:picMkLst>
            <pc:docMk/>
            <pc:sldMk cId="1394637161" sldId="355"/>
            <ac:picMk id="14" creationId="{EAF81E46-1275-452D-B5C0-06401322A1F6}"/>
          </ac:picMkLst>
        </pc:picChg>
        <pc:picChg chg="add del mod modCrop">
          <ac:chgData name="Tinne Van Echelpoel" userId="46798032-b7e2-4f2e-95a1-1606ec8c5d9a" providerId="ADAL" clId="{695EB782-039D-46F8-8842-278F0D75CC62}" dt="2021-11-25T13:59:17.964" v="3815" actId="21"/>
          <ac:picMkLst>
            <pc:docMk/>
            <pc:sldMk cId="1394637161" sldId="355"/>
            <ac:picMk id="17" creationId="{2B8ABDA8-99F4-46E3-A8F7-ED5F88F0CA7D}"/>
          </ac:picMkLst>
        </pc:picChg>
        <pc:picChg chg="add del mod">
          <ac:chgData name="Tinne Van Echelpoel" userId="46798032-b7e2-4f2e-95a1-1606ec8c5d9a" providerId="ADAL" clId="{695EB782-039D-46F8-8842-278F0D75CC62}" dt="2021-11-25T13:59:01.741" v="3810" actId="478"/>
          <ac:picMkLst>
            <pc:docMk/>
            <pc:sldMk cId="1394637161" sldId="355"/>
            <ac:picMk id="22" creationId="{F4A4175B-66DE-4C7A-ADA0-B456D749D922}"/>
          </ac:picMkLst>
        </pc:picChg>
        <pc:picChg chg="add del mod">
          <ac:chgData name="Tinne Van Echelpoel" userId="46798032-b7e2-4f2e-95a1-1606ec8c5d9a" providerId="ADAL" clId="{695EB782-039D-46F8-8842-278F0D75CC62}" dt="2021-11-25T13:59:00.975" v="3809" actId="478"/>
          <ac:picMkLst>
            <pc:docMk/>
            <pc:sldMk cId="1394637161" sldId="355"/>
            <ac:picMk id="23" creationId="{64E5845F-E15F-49FA-865C-722A17995576}"/>
          </ac:picMkLst>
        </pc:picChg>
        <pc:picChg chg="add del mod">
          <ac:chgData name="Tinne Van Echelpoel" userId="46798032-b7e2-4f2e-95a1-1606ec8c5d9a" providerId="ADAL" clId="{695EB782-039D-46F8-8842-278F0D75CC62}" dt="2021-11-25T13:59:12.463" v="3814" actId="478"/>
          <ac:picMkLst>
            <pc:docMk/>
            <pc:sldMk cId="1394637161" sldId="355"/>
            <ac:picMk id="24" creationId="{B70679F7-A66E-4054-9830-8DCFDE6FCDEC}"/>
          </ac:picMkLst>
        </pc:picChg>
        <pc:picChg chg="add mod">
          <ac:chgData name="Tinne Van Echelpoel" userId="46798032-b7e2-4f2e-95a1-1606ec8c5d9a" providerId="ADAL" clId="{695EB782-039D-46F8-8842-278F0D75CC62}" dt="2021-11-25T14:00:16.513" v="3836" actId="1076"/>
          <ac:picMkLst>
            <pc:docMk/>
            <pc:sldMk cId="1394637161" sldId="355"/>
            <ac:picMk id="25" creationId="{B99B41C4-78EE-4403-8EF7-E62523E8579D}"/>
          </ac:picMkLst>
        </pc:picChg>
        <pc:cxnChg chg="add mod">
          <ac:chgData name="Tinne Van Echelpoel" userId="46798032-b7e2-4f2e-95a1-1606ec8c5d9a" providerId="ADAL" clId="{695EB782-039D-46F8-8842-278F0D75CC62}" dt="2021-11-25T14:00:07.256" v="3834" actId="1076"/>
          <ac:cxnSpMkLst>
            <pc:docMk/>
            <pc:sldMk cId="1394637161" sldId="355"/>
            <ac:cxnSpMk id="26" creationId="{DB2CA243-D34F-486D-BD59-91F077E7A8C9}"/>
          </ac:cxnSpMkLst>
        </pc:cxnChg>
        <pc:cxnChg chg="add mod">
          <ac:chgData name="Tinne Van Echelpoel" userId="46798032-b7e2-4f2e-95a1-1606ec8c5d9a" providerId="ADAL" clId="{695EB782-039D-46F8-8842-278F0D75CC62}" dt="2021-11-25T14:00:02.463" v="3831" actId="1076"/>
          <ac:cxnSpMkLst>
            <pc:docMk/>
            <pc:sldMk cId="1394637161" sldId="355"/>
            <ac:cxnSpMk id="27" creationId="{6FA4AE1D-B816-4012-9365-B55586F92D4B}"/>
          </ac:cxnSpMkLst>
        </pc:cxnChg>
        <pc:cxnChg chg="add mod">
          <ac:chgData name="Tinne Van Echelpoel" userId="46798032-b7e2-4f2e-95a1-1606ec8c5d9a" providerId="ADAL" clId="{695EB782-039D-46F8-8842-278F0D75CC62}" dt="2021-11-25T14:00:13.829" v="3835" actId="1076"/>
          <ac:cxnSpMkLst>
            <pc:docMk/>
            <pc:sldMk cId="1394637161" sldId="355"/>
            <ac:cxnSpMk id="29" creationId="{D1567C29-D88A-4959-AE46-CF2FB1EEEEA1}"/>
          </ac:cxnSpMkLst>
        </pc:cxnChg>
        <pc:cxnChg chg="add mod">
          <ac:chgData name="Tinne Van Echelpoel" userId="46798032-b7e2-4f2e-95a1-1606ec8c5d9a" providerId="ADAL" clId="{695EB782-039D-46F8-8842-278F0D75CC62}" dt="2021-11-25T14:00:22.840" v="3839" actId="14100"/>
          <ac:cxnSpMkLst>
            <pc:docMk/>
            <pc:sldMk cId="1394637161" sldId="355"/>
            <ac:cxnSpMk id="30" creationId="{8D12955D-4B00-42E9-8B8D-737F033DF2B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10/12/2021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 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7056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0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117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856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584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0864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59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np.set_printoptions(</a:t>
            </a:r>
            <a:r>
              <a:rPr lang="en-US">
                <a:solidFill>
                  <a:srgbClr val="660099"/>
                </a:solidFill>
                <a:effectLst/>
              </a:rPr>
              <a:t>precision</a:t>
            </a:r>
            <a:r>
              <a:rPr lang="en-US"/>
              <a:t>=</a:t>
            </a:r>
            <a:r>
              <a:rPr lang="en-US">
                <a:solidFill>
                  <a:srgbClr val="1750EB"/>
                </a:solidFill>
                <a:effectLst/>
              </a:rPr>
              <a:t>0</a:t>
            </a:r>
            <a:r>
              <a:rPr lang="en-US"/>
              <a:t>)</a:t>
            </a:r>
          </a:p>
          <a:p>
            <a:r>
              <a:rPr lang="en-US"/>
              <a:t>To avoid blancs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7542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6665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9719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46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5481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6912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6529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8428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759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3608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72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NumPy is a library for the Python programming language, </a:t>
            </a:r>
            <a:r>
              <a:rPr lang="en-US" b="1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adding support for large, multi-dimensional arrays and matrices</a:t>
            </a:r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along with a large collection of high-level </a:t>
            </a:r>
            <a:r>
              <a:rPr lang="en-US" b="1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mathematical functions </a:t>
            </a:r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to operate on these arrays.</a:t>
            </a:r>
          </a:p>
          <a:p>
            <a:endParaRPr lang="en-US" b="0" i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NumPy’s main object is the homogeneous multidimensional array. It is a table of elements (usually numbers), </a:t>
            </a:r>
            <a:r>
              <a:rPr lang="en-US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all of the same type</a:t>
            </a:r>
            <a:r>
              <a:rPr 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indexed by a tuple of non-negative integers. In NumPy </a:t>
            </a:r>
            <a:r>
              <a:rPr lang="en-US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dimensions</a:t>
            </a:r>
            <a:r>
              <a:rPr 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are called </a:t>
            </a:r>
            <a:r>
              <a:rPr lang="en-US" b="1" i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axes</a:t>
            </a:r>
            <a:r>
              <a:rPr 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0" i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en-US" b="0" i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NumPy’s array class is called </a:t>
            </a:r>
            <a:r>
              <a:rPr lang="en-US">
                <a:effectLst/>
              </a:rPr>
              <a:t>ndarray</a:t>
            </a:r>
            <a:r>
              <a:rPr 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It is also known by the alias </a:t>
            </a:r>
            <a:r>
              <a:rPr lang="en-US">
                <a:effectLst/>
              </a:rPr>
              <a:t>array</a:t>
            </a:r>
            <a:r>
              <a:rPr 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Note that </a:t>
            </a:r>
            <a:r>
              <a:rPr lang="en-US">
                <a:effectLst/>
              </a:rPr>
              <a:t>numpy.array</a:t>
            </a:r>
            <a:r>
              <a:rPr 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is not the same as the Standard Python Library class </a:t>
            </a:r>
            <a:r>
              <a:rPr lang="en-US">
                <a:effectLst/>
              </a:rPr>
              <a:t>array.array</a:t>
            </a:r>
            <a:r>
              <a:rPr 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which only handles one-dimensional arrays and offers less functionality.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22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76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9238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734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="1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52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57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80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4DB-1B16-4AD1-A9F9-560BFE3100B9}" type="datetime1">
              <a:rPr lang="nl-BE" smtClean="0"/>
              <a:t>10/12/2021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DD14-A5A2-4EBE-8108-B4151B97AFA3}" type="datetime1">
              <a:rPr lang="nl-BE" smtClean="0"/>
              <a:t>10/12/2021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2C0-23FD-48D4-8694-5C8CCB26DE5B}" type="datetime1">
              <a:rPr lang="nl-BE" smtClean="0"/>
              <a:t>10/12/2021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A1D-A910-4100-B61A-B3604D95ED9D}" type="datetime1">
              <a:rPr lang="nl-BE" smtClean="0"/>
              <a:t>10/12/2021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4EC3-A4C1-4AD9-8B7B-E6619E9154A0}" type="datetime1">
              <a:rPr lang="nl-BE" smtClean="0"/>
              <a:t>10/12/2021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8DE-ADBC-4B34-812D-AE94AC273780}" type="datetime1">
              <a:rPr lang="nl-BE" smtClean="0"/>
              <a:t>10/12/2021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BAB-8768-4F28-94D4-0FB2B7E5CAF3}" type="datetime1">
              <a:rPr lang="nl-BE" smtClean="0"/>
              <a:t>10/12/2021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6F45-FB20-41E3-B1E4-21B171F68161}" type="datetime1">
              <a:rPr lang="nl-BE" smtClean="0"/>
              <a:t>10/12/2021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E41-313F-407F-8EC3-61136F94D127}" type="datetime1">
              <a:rPr lang="nl-BE" smtClean="0"/>
              <a:t>10/12/2021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F37-38DA-4EAB-81BB-622D74C0BD14}" type="datetime1">
              <a:rPr lang="nl-BE" smtClean="0"/>
              <a:t>10/12/2021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687-702D-4DA9-A09E-7D549958D675}" type="datetime1">
              <a:rPr lang="nl-BE" smtClean="0"/>
              <a:t>10/12/2021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 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 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CD4-31DA-4C13-BE74-A8E9DA10F56B}" type="datetime1">
              <a:rPr lang="nl-BE" smtClean="0"/>
              <a:t>10/12/2021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generated/numpy.loadtx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reference/generated/numpy.genfromtxt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err="1"/>
              <a:t>Chapter</a:t>
            </a:r>
            <a:r>
              <a:rPr lang="nl-BE" b="1"/>
              <a:t> 11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b="1" err="1">
                <a:solidFill>
                  <a:srgbClr val="446785"/>
                </a:solidFill>
              </a:rPr>
              <a:t>NumPy</a:t>
            </a:r>
            <a:r>
              <a:rPr lang="nl-BE" err="1"/>
              <a:t> 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29DE10BF-795C-417C-BA74-206F5ED6B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27" y="3669482"/>
            <a:ext cx="873117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>
                <a:solidFill>
                  <a:srgbClr val="0033B3"/>
                </a:solidFill>
                <a:latin typeface="Verdana" panose="020B0604030504040204" pitchFamily="34" charset="0"/>
              </a:rPr>
              <a:t>import 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numpy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 </a:t>
            </a:r>
            <a:r>
              <a:rPr lang="nl-BE" altLang="nl-BE">
                <a:solidFill>
                  <a:srgbClr val="0033B3"/>
                </a:solidFill>
                <a:latin typeface="Verdana" panose="020B0604030504040204" pitchFamily="34" charset="0"/>
              </a:rPr>
              <a:t>as 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np</a:t>
            </a:r>
            <a:endParaRPr lang="nl-BE" altLang="nl-BE">
              <a:solidFill>
                <a:srgbClr val="080808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 = 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np.array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([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2.3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8.6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7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6.5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2.5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3.4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], </a:t>
            </a:r>
            <a:r>
              <a:rPr lang="nl-BE" altLang="nl-BE" err="1">
                <a:solidFill>
                  <a:srgbClr val="000080"/>
                </a:solidFill>
                <a:latin typeface="Verdana" panose="020B0604030504040204" pitchFamily="34" charset="0"/>
              </a:rPr>
              <a:t>float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>
                <a:solidFill>
                  <a:srgbClr val="067D17"/>
                </a:solidFill>
                <a:latin typeface="Verdana" panose="020B0604030504040204" pitchFamily="34" charset="0"/>
              </a:rPr>
              <a:t>'</a:t>
            </a:r>
            <a:r>
              <a:rPr lang="nl-BE" altLang="nl-BE" err="1">
                <a:solidFill>
                  <a:srgbClr val="067D17"/>
                </a:solidFill>
                <a:latin typeface="Verdana" panose="020B0604030504040204" pitchFamily="34" charset="0"/>
              </a:rPr>
              <a:t>Amount</a:t>
            </a:r>
            <a:r>
              <a:rPr lang="nl-BE" altLang="nl-BE">
                <a:solidFill>
                  <a:srgbClr val="067D17"/>
                </a:solidFill>
                <a:latin typeface="Verdana" panose="020B0604030504040204" pitchFamily="34" charset="0"/>
              </a:rPr>
              <a:t> of </a:t>
            </a:r>
            <a:r>
              <a:rPr lang="nl-BE" altLang="nl-BE" err="1">
                <a:solidFill>
                  <a:srgbClr val="067D17"/>
                </a:solidFill>
                <a:latin typeface="Verdana" panose="020B0604030504040204" pitchFamily="34" charset="0"/>
              </a:rPr>
              <a:t>measurements</a:t>
            </a:r>
            <a:r>
              <a:rPr lang="nl-BE" altLang="nl-BE">
                <a:solidFill>
                  <a:srgbClr val="067D17"/>
                </a:solidFill>
                <a:latin typeface="Verdana" panose="020B0604030504040204" pitchFamily="34" charset="0"/>
              </a:rPr>
              <a:t>: '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 err="1">
                <a:solidFill>
                  <a:srgbClr val="000080"/>
                </a:solidFill>
                <a:latin typeface="Verdana" panose="020B0604030504040204" pitchFamily="34" charset="0"/>
              </a:rPr>
              <a:t>len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err="1">
                <a:solidFill>
                  <a:srgbClr val="0033B3"/>
                </a:solidFill>
                <a:latin typeface="Verdana" panose="020B0604030504040204" pitchFamily="34" charset="0"/>
              </a:rPr>
              <a:t>for</a:t>
            </a:r>
            <a:r>
              <a:rPr lang="nl-BE" altLang="nl-BE">
                <a:solidFill>
                  <a:srgbClr val="0033B3"/>
                </a:solidFill>
                <a:latin typeface="Verdana" panose="020B0604030504040204" pitchFamily="34" charset="0"/>
              </a:rPr>
              <a:t> 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i </a:t>
            </a:r>
            <a:r>
              <a:rPr lang="nl-BE" altLang="nl-BE">
                <a:solidFill>
                  <a:srgbClr val="0033B3"/>
                </a:solidFill>
                <a:latin typeface="Verdana" panose="020B0604030504040204" pitchFamily="34" charset="0"/>
              </a:rPr>
              <a:t>in </a:t>
            </a:r>
            <a:r>
              <a:rPr lang="nl-BE" altLang="nl-BE">
                <a:solidFill>
                  <a:srgbClr val="000080"/>
                </a:solidFill>
                <a:latin typeface="Verdana" panose="020B0604030504040204" pitchFamily="34" charset="0"/>
              </a:rPr>
              <a:t>range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measurements.size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>
                <a:solidFill>
                  <a:srgbClr val="000080"/>
                </a:solidFill>
                <a:latin typeface="Verdana" panose="020B0604030504040204" pitchFamily="34" charset="0"/>
              </a:rPr>
              <a:t>   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'index:'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,i,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':'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measurements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[i])</a:t>
            </a:r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altLang="nl-BE">
              <a:solidFill>
                <a:srgbClr val="080808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BB669A-5A74-4A49-8E3A-761C15A1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1-dimensional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BB55D9-E85B-4478-920F-4A4A82D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5"/>
            <a:ext cx="11291048" cy="1878106"/>
          </a:xfrm>
        </p:spPr>
        <p:txBody>
          <a:bodyPr>
            <a:normAutofit fontScale="92500" lnSpcReduction="20000"/>
          </a:bodyPr>
          <a:lstStyle/>
          <a:p>
            <a:r>
              <a:rPr lang="nl-BE" err="1"/>
              <a:t>Each</a:t>
            </a:r>
            <a:r>
              <a:rPr lang="nl-BE"/>
              <a:t> element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addressed</a:t>
            </a:r>
            <a:r>
              <a:rPr lang="nl-BE"/>
              <a:t> </a:t>
            </a:r>
            <a:r>
              <a:rPr lang="nl-BE" err="1"/>
              <a:t>according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its</a:t>
            </a:r>
            <a:r>
              <a:rPr lang="nl-BE"/>
              <a:t> </a:t>
            </a:r>
            <a:r>
              <a:rPr lang="nl-BE" b="1">
                <a:solidFill>
                  <a:srgbClr val="446785"/>
                </a:solidFill>
              </a:rPr>
              <a:t>index</a:t>
            </a:r>
            <a:r>
              <a:rPr lang="nl-BE"/>
              <a:t> </a:t>
            </a:r>
            <a:r>
              <a:rPr lang="nl-BE" err="1"/>
              <a:t>position</a:t>
            </a:r>
            <a:r>
              <a:rPr lang="nl-BE"/>
              <a:t>.</a:t>
            </a:r>
          </a:p>
          <a:p>
            <a:r>
              <a:rPr lang="nl-BE"/>
              <a:t>The first element has index </a:t>
            </a:r>
            <a:r>
              <a:rPr lang="nl-BE" err="1"/>
              <a:t>position</a:t>
            </a:r>
            <a:r>
              <a:rPr lang="nl-BE"/>
              <a:t> </a:t>
            </a:r>
            <a:r>
              <a:rPr lang="nl-BE" b="1">
                <a:solidFill>
                  <a:srgbClr val="446785"/>
                </a:solidFill>
              </a:rPr>
              <a:t>0</a:t>
            </a:r>
            <a:r>
              <a:rPr lang="nl-BE"/>
              <a:t>.</a:t>
            </a:r>
          </a:p>
          <a:p>
            <a:r>
              <a:rPr lang="nl-BE"/>
              <a:t>The </a:t>
            </a:r>
            <a:r>
              <a:rPr lang="nl-BE" err="1"/>
              <a:t>number</a:t>
            </a:r>
            <a:r>
              <a:rPr lang="nl-BE"/>
              <a:t> of </a:t>
            </a:r>
            <a:r>
              <a:rPr lang="nl-BE" err="1"/>
              <a:t>elements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array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queried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</a:p>
          <a:p>
            <a:pPr lvl="1"/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function</a:t>
            </a:r>
            <a:r>
              <a:rPr lang="nl-BE"/>
              <a:t> </a:t>
            </a:r>
            <a:r>
              <a:rPr lang="nl-BE" b="1" err="1">
                <a:solidFill>
                  <a:srgbClr val="446785"/>
                </a:solidFill>
              </a:rPr>
              <a:t>len</a:t>
            </a:r>
            <a:r>
              <a:rPr lang="nl-BE" b="1">
                <a:solidFill>
                  <a:srgbClr val="446785"/>
                </a:solidFill>
              </a:rPr>
              <a:t>(</a:t>
            </a:r>
            <a:r>
              <a:rPr lang="nl-BE"/>
              <a:t>) or </a:t>
            </a:r>
          </a:p>
          <a:p>
            <a:pPr lvl="1"/>
            <a:r>
              <a:rPr lang="nl-BE" err="1"/>
              <a:t>the</a:t>
            </a:r>
            <a:r>
              <a:rPr lang="nl-BE"/>
              <a:t> property </a:t>
            </a:r>
            <a:r>
              <a:rPr lang="nl-BE" b="1" err="1">
                <a:solidFill>
                  <a:srgbClr val="446785"/>
                </a:solidFill>
              </a:rPr>
              <a:t>size</a:t>
            </a:r>
            <a:r>
              <a:rPr lang="nl-BE"/>
              <a:t>.</a:t>
            </a:r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4E3669-DBA0-4213-B691-0003C7C1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EDA2B-E0C5-4376-ADBE-9ECE3294F8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3"/>
          <a:stretch/>
        </p:blipFill>
        <p:spPr>
          <a:xfrm>
            <a:off x="8345103" y="3688941"/>
            <a:ext cx="363609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3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A8408-2D10-4F76-88B8-CAC82C74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>
                <a:latin typeface="Verdana" panose="020B0604030504040204" pitchFamily="34" charset="0"/>
                <a:ea typeface="Verdana" panose="020B0604030504040204" pitchFamily="34" charset="0"/>
              </a:rPr>
              <a:t>1-dimensional array	</a:t>
            </a:r>
            <a:endParaRPr lang="nl-BE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C548CD-4B52-4B50-A98F-B2A2D3E7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507563"/>
            <a:ext cx="11291048" cy="5087735"/>
          </a:xfrm>
        </p:spPr>
        <p:txBody>
          <a:bodyPr/>
          <a:lstStyle/>
          <a:p>
            <a:r>
              <a:rPr lang="nl-NL" sz="2400" b="1" err="1">
                <a:solidFill>
                  <a:srgbClr val="446785"/>
                </a:solidFill>
              </a:rPr>
              <a:t>calculations</a:t>
            </a:r>
            <a:r>
              <a:rPr lang="nl-NL" sz="2400"/>
              <a:t> are easy </a:t>
            </a:r>
            <a:r>
              <a:rPr lang="nl-NL" sz="2400" err="1"/>
              <a:t>with</a:t>
            </a:r>
            <a:r>
              <a:rPr lang="nl-NL" sz="2400"/>
              <a:t> arrays</a:t>
            </a:r>
          </a:p>
          <a:p>
            <a:r>
              <a:rPr lang="nl-NL" sz="2400"/>
              <a:t>a list </a:t>
            </a:r>
            <a:r>
              <a:rPr lang="nl-NL" sz="2400" err="1"/>
              <a:t>needs</a:t>
            </a:r>
            <a:r>
              <a:rPr lang="nl-NL" sz="2400"/>
              <a:t> a FOR loop </a:t>
            </a:r>
            <a:r>
              <a:rPr lang="nl-NL" sz="2400" err="1"/>
              <a:t>to</a:t>
            </a:r>
            <a:r>
              <a:rPr lang="nl-NL" sz="2400"/>
              <a:t> </a:t>
            </a:r>
            <a:r>
              <a:rPr lang="nl-NL" sz="2400" err="1"/>
              <a:t>iterate</a:t>
            </a:r>
            <a:r>
              <a:rPr lang="nl-NL" sz="2400"/>
              <a:t> </a:t>
            </a:r>
            <a:r>
              <a:rPr lang="nl-NL" sz="2400" err="1"/>
              <a:t>all</a:t>
            </a:r>
            <a:r>
              <a:rPr lang="nl-NL" sz="2400"/>
              <a:t> </a:t>
            </a:r>
            <a:r>
              <a:rPr lang="nl-NL" sz="2400" err="1"/>
              <a:t>individual</a:t>
            </a:r>
            <a:r>
              <a:rPr lang="nl-NL" sz="2400"/>
              <a:t> </a:t>
            </a:r>
            <a:r>
              <a:rPr lang="nl-NL" sz="2400" err="1"/>
              <a:t>values</a:t>
            </a:r>
            <a:r>
              <a:rPr lang="nl-NL" sz="2400"/>
              <a:t>, do </a:t>
            </a:r>
            <a:r>
              <a:rPr lang="nl-NL" sz="2400" err="1"/>
              <a:t>the</a:t>
            </a:r>
            <a:r>
              <a:rPr lang="nl-NL" sz="2400"/>
              <a:t> </a:t>
            </a:r>
            <a:r>
              <a:rPr lang="nl-NL" sz="2400" err="1"/>
              <a:t>calculation</a:t>
            </a:r>
            <a:r>
              <a:rPr lang="nl-NL" sz="2400"/>
              <a:t> and </a:t>
            </a:r>
            <a:r>
              <a:rPr lang="nl-NL" sz="2400" err="1"/>
              <a:t>write</a:t>
            </a:r>
            <a:r>
              <a:rPr lang="nl-NL" sz="2400"/>
              <a:t> </a:t>
            </a:r>
            <a:r>
              <a:rPr lang="nl-NL" sz="2400" err="1"/>
              <a:t>the</a:t>
            </a:r>
            <a:r>
              <a:rPr lang="nl-NL" sz="2400"/>
              <a:t> </a:t>
            </a:r>
            <a:r>
              <a:rPr lang="nl-NL" sz="2400" err="1"/>
              <a:t>result</a:t>
            </a:r>
            <a:r>
              <a:rPr lang="nl-NL" sz="2400"/>
              <a:t> back </a:t>
            </a:r>
            <a:r>
              <a:rPr lang="nl-NL" sz="2400" err="1"/>
              <a:t>to</a:t>
            </a:r>
            <a:r>
              <a:rPr lang="nl-NL" sz="2400"/>
              <a:t> </a:t>
            </a:r>
            <a:r>
              <a:rPr lang="nl-NL" sz="2400" err="1"/>
              <a:t>the</a:t>
            </a:r>
            <a:r>
              <a:rPr lang="nl-NL" sz="2400"/>
              <a:t> list</a:t>
            </a:r>
          </a:p>
          <a:p>
            <a:r>
              <a:rPr lang="nl-NL" sz="2400" err="1"/>
              <a:t>with</a:t>
            </a:r>
            <a:r>
              <a:rPr lang="nl-NL" sz="2400"/>
              <a:t> </a:t>
            </a:r>
            <a:r>
              <a:rPr lang="nl-NL" sz="2400" err="1"/>
              <a:t>an</a:t>
            </a:r>
            <a:r>
              <a:rPr lang="nl-NL" sz="2400"/>
              <a:t> array, </a:t>
            </a:r>
            <a:r>
              <a:rPr lang="nl-NL" sz="2400" err="1"/>
              <a:t>you</a:t>
            </a:r>
            <a:r>
              <a:rPr lang="nl-NL" sz="2400"/>
              <a:t> </a:t>
            </a:r>
            <a:r>
              <a:rPr lang="nl-NL" sz="2400" err="1"/>
              <a:t>can</a:t>
            </a:r>
            <a:r>
              <a:rPr lang="nl-NL" sz="2400"/>
              <a:t> do these </a:t>
            </a:r>
            <a:r>
              <a:rPr lang="nl-NL" sz="2400" err="1"/>
              <a:t>calculation</a:t>
            </a:r>
            <a:r>
              <a:rPr lang="nl-NL" sz="2400"/>
              <a:t> </a:t>
            </a:r>
            <a:r>
              <a:rPr lang="nl-NL" sz="2400" b="1" err="1">
                <a:solidFill>
                  <a:srgbClr val="446785"/>
                </a:solidFill>
              </a:rPr>
              <a:t>directly</a:t>
            </a:r>
            <a:endParaRPr lang="nl-NL" sz="2400"/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B5FF9B-B951-4070-B952-871889DE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3A193E-187C-4444-9E50-690637496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9" y="3654186"/>
            <a:ext cx="5365517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endParaRPr kumimoji="0" lang="nl-BE" altLang="nl-BE" sz="18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 = 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np.array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((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3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6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9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12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),</a:t>
            </a:r>
            <a:r>
              <a:rPr lang="nl-BE" altLang="nl-BE">
                <a:solidFill>
                  <a:srgbClr val="000080"/>
                </a:solidFill>
                <a:latin typeface="Verdana" panose="020B0604030504040204" pitchFamily="34" charset="0"/>
              </a:rPr>
              <a:t>int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b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division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 = 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/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3</a:t>
            </a:r>
            <a:b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</a:br>
            <a:r>
              <a:rPr lang="nl-BE" altLang="nl-BE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division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endParaRPr lang="nl-BE" altLang="nl-BE" sz="400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76C957-8351-43A5-A3EA-A53555853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76" y="5671966"/>
            <a:ext cx="2404318" cy="923332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FCB43C3C-714F-484C-8A13-DA2683A8B748}"/>
              </a:ext>
            </a:extLst>
          </p:cNvPr>
          <p:cNvSpPr txBox="1"/>
          <p:nvPr/>
        </p:nvSpPr>
        <p:spPr>
          <a:xfrm>
            <a:off x="5779363" y="3654187"/>
            <a:ext cx="633478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price_without_vat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100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78.60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60.99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45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float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price_without_vat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price_with_vat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np.around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price_without_vat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*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1.21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2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price_with_vat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endParaRPr kumimoji="0" lang="nl-BE" altLang="nl-BE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nl-BE" altLang="nl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BE" sz="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0A1F69-D5EC-48ED-9A38-FD57180546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6"/>
          <a:stretch/>
        </p:blipFill>
        <p:spPr>
          <a:xfrm>
            <a:off x="6246796" y="5671966"/>
            <a:ext cx="4687904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3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43829-8321-46E9-B4C6-3C279160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1-dimensional array append()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1C16A-00BF-489E-B1B8-5793153D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err="1">
                <a:solidFill>
                  <a:srgbClr val="446785"/>
                </a:solidFill>
              </a:rPr>
              <a:t>Adding</a:t>
            </a:r>
            <a:r>
              <a:rPr lang="nl-BE"/>
              <a:t> </a:t>
            </a:r>
            <a:r>
              <a:rPr lang="nl-BE" err="1"/>
              <a:t>elements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</a:t>
            </a:r>
            <a:r>
              <a:rPr lang="nl-BE" err="1"/>
              <a:t>existing</a:t>
            </a:r>
            <a:r>
              <a:rPr lang="nl-BE"/>
              <a:t> array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done</a:t>
            </a:r>
            <a:r>
              <a:rPr lang="nl-BE"/>
              <a:t> </a:t>
            </a:r>
            <a:r>
              <a:rPr lang="nl-BE" err="1"/>
              <a:t>by</a:t>
            </a:r>
            <a:r>
              <a:rPr lang="nl-BE"/>
              <a:t> </a:t>
            </a:r>
            <a:r>
              <a:rPr lang="nl-BE" err="1"/>
              <a:t>using</a:t>
            </a:r>
            <a:r>
              <a:rPr lang="nl-BE"/>
              <a:t> append() or </a:t>
            </a:r>
            <a:r>
              <a:rPr lang="nl-BE" err="1"/>
              <a:t>insert</a:t>
            </a:r>
            <a:r>
              <a:rPr lang="nl-BE"/>
              <a:t>(). </a:t>
            </a:r>
          </a:p>
          <a:p>
            <a:r>
              <a:rPr lang="nl-BE"/>
              <a:t>append() </a:t>
            </a:r>
            <a:r>
              <a:rPr lang="nl-BE" err="1"/>
              <a:t>works</a:t>
            </a:r>
            <a:r>
              <a:rPr lang="nl-BE"/>
              <a:t> </a:t>
            </a:r>
            <a:r>
              <a:rPr lang="nl-BE" err="1"/>
              <a:t>differently</a:t>
            </a:r>
            <a:r>
              <a:rPr lang="nl-BE"/>
              <a:t> </a:t>
            </a:r>
            <a:r>
              <a:rPr lang="nl-BE" err="1"/>
              <a:t>than</a:t>
            </a:r>
            <a:r>
              <a:rPr lang="nl-BE"/>
              <a:t> </a:t>
            </a:r>
            <a:r>
              <a:rPr lang="nl-BE" err="1"/>
              <a:t>appending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a list. </a:t>
            </a:r>
          </a:p>
          <a:p>
            <a:pPr lvl="1"/>
            <a:r>
              <a:rPr lang="nl-BE" err="1"/>
              <a:t>only</a:t>
            </a:r>
            <a:r>
              <a:rPr lang="nl-BE"/>
              <a:t> new </a:t>
            </a:r>
            <a:r>
              <a:rPr lang="nl-BE" b="1">
                <a:solidFill>
                  <a:srgbClr val="446785"/>
                </a:solidFill>
              </a:rPr>
              <a:t>arrays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appended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</a:t>
            </a:r>
            <a:r>
              <a:rPr lang="nl-BE" err="1"/>
              <a:t>existing</a:t>
            </a:r>
            <a:r>
              <a:rPr lang="nl-BE"/>
              <a:t> array. </a:t>
            </a:r>
          </a:p>
          <a:p>
            <a:pPr lvl="1"/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result</a:t>
            </a:r>
            <a:r>
              <a:rPr lang="nl-BE"/>
              <a:t> of these </a:t>
            </a:r>
            <a:r>
              <a:rPr lang="nl-BE" err="1"/>
              <a:t>joined</a:t>
            </a:r>
            <a:r>
              <a:rPr lang="nl-BE"/>
              <a:t> arrays </a:t>
            </a:r>
            <a:r>
              <a:rPr lang="nl-BE" err="1"/>
              <a:t>needs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stored</a:t>
            </a:r>
            <a:r>
              <a:rPr lang="nl-BE"/>
              <a:t> in a </a:t>
            </a:r>
            <a:r>
              <a:rPr lang="nl-BE" b="1">
                <a:solidFill>
                  <a:srgbClr val="446785"/>
                </a:solidFill>
              </a:rPr>
              <a:t>new array</a:t>
            </a:r>
            <a:r>
              <a:rPr lang="nl-BE">
                <a:solidFill>
                  <a:srgbClr val="446785"/>
                </a:solidFill>
              </a:rPr>
              <a:t>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FC0803-E73E-4EE8-B523-9F55D84C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B18C037-2D15-4F61-BD99-10E9442B9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87" y="4152943"/>
            <a:ext cx="985157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endParaRPr kumimoji="0" lang="nl-BE" altLang="nl-BE" sz="18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measurements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2.3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8.6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7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6.5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2.5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3.4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float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new_measurements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5.2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3.5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float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combined_array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np.append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measurements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new_measurements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combined_array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D81FB8-7CDE-422E-99F4-8C869C311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F49A9-1A07-405D-A98D-D4BA8FAF7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44" b="22390"/>
          <a:stretch/>
        </p:blipFill>
        <p:spPr>
          <a:xfrm>
            <a:off x="4770524" y="5721053"/>
            <a:ext cx="6838771" cy="5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AF59C-BCF0-48F6-B977-14F4B744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1-dimensional array </a:t>
            </a:r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insert</a:t>
            </a:r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06672F-FD22-40ED-8013-7A5D6978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406515"/>
            <a:ext cx="11291048" cy="4626069"/>
          </a:xfrm>
        </p:spPr>
        <p:txBody>
          <a:bodyPr/>
          <a:lstStyle/>
          <a:p>
            <a:pPr marL="0" indent="0">
              <a:buNone/>
            </a:pPr>
            <a:r>
              <a:rPr lang="en-CA" b="1">
                <a:solidFill>
                  <a:srgbClr val="446785"/>
                </a:solidFill>
              </a:rPr>
              <a:t>insert() </a:t>
            </a:r>
            <a:r>
              <a:rPr lang="en-CA"/>
              <a:t>gives you the possibility to insert a </a:t>
            </a:r>
            <a:r>
              <a:rPr lang="en-CA" b="1">
                <a:solidFill>
                  <a:srgbClr val="446785"/>
                </a:solidFill>
              </a:rPr>
              <a:t>child array </a:t>
            </a:r>
            <a:r>
              <a:rPr lang="en-CA"/>
              <a:t>at a </a:t>
            </a:r>
            <a:r>
              <a:rPr lang="en-CA" b="1">
                <a:solidFill>
                  <a:srgbClr val="446785"/>
                </a:solidFill>
              </a:rPr>
              <a:t>specific</a:t>
            </a:r>
            <a:r>
              <a:rPr lang="en-CA"/>
              <a:t> location in a parent array. </a:t>
            </a:r>
          </a:p>
          <a:p>
            <a:pPr marL="0" indent="0">
              <a:buNone/>
            </a:pPr>
            <a:r>
              <a:rPr lang="en-CA"/>
              <a:t>insert() needs 3 parameters: </a:t>
            </a:r>
          </a:p>
          <a:p>
            <a:pPr lvl="1"/>
            <a:r>
              <a:rPr lang="en-CA"/>
              <a:t>the parent array that will receive the new data</a:t>
            </a:r>
          </a:p>
          <a:p>
            <a:pPr lvl="1"/>
            <a:r>
              <a:rPr lang="en-CA"/>
              <a:t>a location where the new data will be placed</a:t>
            </a:r>
          </a:p>
          <a:p>
            <a:pPr lvl="1"/>
            <a:r>
              <a:rPr lang="en-CA"/>
              <a:t>the child array containing the new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BD8E5F-1BCF-4CE7-AD5D-B6C02DEC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6581115-5A6A-47D6-81DB-9BF17D6B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47" y="4158823"/>
            <a:ext cx="9851572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>
                <a:solidFill>
                  <a:srgbClr val="0033B3"/>
                </a:solidFill>
                <a:latin typeface="Verdana" panose="020B0604030504040204" pitchFamily="34" charset="0"/>
              </a:rPr>
              <a:t>import 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numpy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 </a:t>
            </a:r>
            <a:r>
              <a:rPr lang="nl-BE" altLang="nl-BE">
                <a:solidFill>
                  <a:srgbClr val="0033B3"/>
                </a:solidFill>
                <a:latin typeface="Verdana" panose="020B0604030504040204" pitchFamily="34" charset="0"/>
              </a:rPr>
              <a:t>as 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np</a:t>
            </a:r>
            <a:b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</a:br>
            <a:b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 = 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np.array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([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2.3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8.6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7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6.5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2.5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3.4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], </a:t>
            </a:r>
            <a:r>
              <a:rPr lang="nl-BE" altLang="nl-BE" err="1">
                <a:solidFill>
                  <a:srgbClr val="000080"/>
                </a:solidFill>
                <a:latin typeface="Verdana" panose="020B0604030504040204" pitchFamily="34" charset="0"/>
              </a:rPr>
              <a:t>float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b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add_measurements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 = 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np.array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([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5.2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3.5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], </a:t>
            </a:r>
            <a:r>
              <a:rPr lang="nl-BE" altLang="nl-BE" err="1">
                <a:solidFill>
                  <a:srgbClr val="000080"/>
                </a:solidFill>
                <a:latin typeface="Verdana" panose="020B0604030504040204" pitchFamily="34" charset="0"/>
              </a:rPr>
              <a:t>float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b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new_measurements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=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np.insert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>
                <a:solidFill>
                  <a:srgbClr val="1750EB"/>
                </a:solidFill>
                <a:latin typeface="Verdana" panose="020B0604030504040204" pitchFamily="34" charset="0"/>
              </a:rPr>
              <a:t>3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, 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add_measurements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b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</a:br>
            <a:b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b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add_measurements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b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err="1">
                <a:solidFill>
                  <a:srgbClr val="080808"/>
                </a:solidFill>
                <a:latin typeface="Verdana" panose="020B0604030504040204" pitchFamily="34" charset="0"/>
              </a:rPr>
              <a:t>new_measurements</a:t>
            </a:r>
            <a:r>
              <a:rPr lang="nl-BE" altLang="nl-BE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endParaRPr lang="nl-BE" altLang="nl-BE" sz="400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EE9B5-D73F-4F51-8C51-41B32B7D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25" y="5716862"/>
            <a:ext cx="3338861" cy="10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1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21A1D-02C4-40AC-9B08-90069263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Methods min(), max(), </a:t>
            </a:r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mean</a:t>
            </a:r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(), </a:t>
            </a:r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sum</a:t>
            </a:r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(), ...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41B873-EFD8-46E2-87CE-B8B68D38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err="1"/>
              <a:t>By</a:t>
            </a:r>
            <a:r>
              <a:rPr lang="nl-BE"/>
              <a:t> </a:t>
            </a:r>
            <a:r>
              <a:rPr lang="nl-BE" err="1"/>
              <a:t>using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array </a:t>
            </a:r>
            <a:r>
              <a:rPr lang="nl-BE" err="1"/>
              <a:t>instead</a:t>
            </a:r>
            <a:r>
              <a:rPr lang="nl-BE"/>
              <a:t> of a list, a </a:t>
            </a:r>
            <a:r>
              <a:rPr lang="nl-BE" err="1"/>
              <a:t>number</a:t>
            </a:r>
            <a:r>
              <a:rPr lang="nl-BE"/>
              <a:t> of standard operations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performed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2BBBD6C-B5D4-4BEE-9764-BE6E4F00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CD4905D-BFA0-4A18-AC87-A6F02F0DD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47" y="3586896"/>
            <a:ext cx="985157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DB66D-1FBD-4C48-B14D-DC4C4A86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197" y="3196252"/>
            <a:ext cx="4434803" cy="2917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6EC6C7-5347-444D-80BC-A32763BBFBE1}"/>
              </a:ext>
            </a:extLst>
          </p:cNvPr>
          <p:cNvSpPr txBox="1"/>
          <p:nvPr/>
        </p:nvSpPr>
        <p:spPr>
          <a:xfrm>
            <a:off x="468532" y="2708629"/>
            <a:ext cx="78627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measurements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2.3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8.6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7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6.5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2.5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3.4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float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Amount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measurements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: 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len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measurements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i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in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range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measurements.size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):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measurements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[i])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Highest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measurement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:'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measurements.max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())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Lowest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measurement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:'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measurements.min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())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Average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:'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measurements.mean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())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Sum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measurements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measurements.sum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())</a:t>
            </a:r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32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2-dimensional array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322729" y="1530892"/>
            <a:ext cx="11291048" cy="4626069"/>
          </a:xfrm>
        </p:spPr>
        <p:txBody>
          <a:bodyPr/>
          <a:lstStyle/>
          <a:p>
            <a:r>
              <a:rPr lang="nl-BE"/>
              <a:t>A 2-dimensional array is a </a:t>
            </a:r>
            <a:r>
              <a:rPr lang="nl-BE" err="1"/>
              <a:t>collection</a:t>
            </a:r>
            <a:r>
              <a:rPr lang="nl-BE"/>
              <a:t> of data of </a:t>
            </a:r>
            <a:r>
              <a:rPr lang="nl-BE" err="1"/>
              <a:t>the</a:t>
            </a:r>
            <a:endParaRPr lang="nl-BE"/>
          </a:p>
          <a:p>
            <a:pPr marL="0" indent="0">
              <a:buNone/>
            </a:pPr>
            <a:r>
              <a:rPr lang="nl-BE" b="1">
                <a:solidFill>
                  <a:srgbClr val="446785"/>
                </a:solidFill>
              </a:rPr>
              <a:t> </a:t>
            </a:r>
            <a:r>
              <a:rPr lang="nl-BE" b="1" err="1">
                <a:solidFill>
                  <a:srgbClr val="446785"/>
                </a:solidFill>
              </a:rPr>
              <a:t>same</a:t>
            </a:r>
            <a:r>
              <a:rPr lang="nl-BE" b="1">
                <a:solidFill>
                  <a:srgbClr val="446785"/>
                </a:solidFill>
              </a:rPr>
              <a:t> data type </a:t>
            </a:r>
            <a:r>
              <a:rPr lang="nl-BE"/>
              <a:t>in </a:t>
            </a:r>
            <a:r>
              <a:rPr lang="nl-BE" b="1">
                <a:solidFill>
                  <a:srgbClr val="446785"/>
                </a:solidFill>
              </a:rPr>
              <a:t>a </a:t>
            </a:r>
            <a:r>
              <a:rPr lang="nl-BE" b="1" err="1">
                <a:solidFill>
                  <a:srgbClr val="446785"/>
                </a:solidFill>
              </a:rPr>
              <a:t>table</a:t>
            </a:r>
            <a:r>
              <a:rPr lang="nl-BE" b="1">
                <a:solidFill>
                  <a:srgbClr val="446785"/>
                </a:solidFill>
              </a:rPr>
              <a:t> </a:t>
            </a:r>
            <a:r>
              <a:rPr lang="nl-BE" b="1" err="1">
                <a:solidFill>
                  <a:srgbClr val="446785"/>
                </a:solidFill>
              </a:rPr>
              <a:t>with</a:t>
            </a:r>
            <a:r>
              <a:rPr lang="nl-BE" b="1">
                <a:solidFill>
                  <a:srgbClr val="446785"/>
                </a:solidFill>
              </a:rPr>
              <a:t> </a:t>
            </a:r>
            <a:r>
              <a:rPr lang="nl-BE" b="1" err="1">
                <a:solidFill>
                  <a:srgbClr val="446785"/>
                </a:solidFill>
              </a:rPr>
              <a:t>rows</a:t>
            </a:r>
            <a:r>
              <a:rPr lang="nl-BE" b="1">
                <a:solidFill>
                  <a:srgbClr val="446785"/>
                </a:solidFill>
              </a:rPr>
              <a:t> and columns</a:t>
            </a:r>
            <a:r>
              <a:rPr lang="nl-BE"/>
              <a:t>.</a:t>
            </a:r>
            <a:br>
              <a:rPr lang="nl-BE"/>
            </a:br>
            <a:endParaRPr lang="nl-BE"/>
          </a:p>
          <a:p>
            <a:r>
              <a:rPr lang="nl-BE"/>
              <a:t>2-dimensional arrays are </a:t>
            </a:r>
            <a:r>
              <a:rPr lang="nl-BE" err="1"/>
              <a:t>very</a:t>
            </a:r>
            <a:r>
              <a:rPr lang="nl-BE"/>
              <a:t> common:</a:t>
            </a:r>
          </a:p>
          <a:p>
            <a:pPr lvl="1"/>
            <a:r>
              <a:rPr lang="nl-BE"/>
              <a:t>Spreadsheets</a:t>
            </a:r>
          </a:p>
          <a:p>
            <a:pPr lvl="1"/>
            <a:r>
              <a:rPr lang="nl-BE" err="1"/>
              <a:t>Chessboard</a:t>
            </a:r>
            <a:endParaRPr lang="nl-BE"/>
          </a:p>
          <a:p>
            <a:pPr lvl="1"/>
            <a:r>
              <a:rPr lang="nl-BE" err="1"/>
              <a:t>Crossword</a:t>
            </a:r>
            <a:endParaRPr lang="nl-BE"/>
          </a:p>
          <a:p>
            <a:pPr lvl="1"/>
            <a:r>
              <a:rPr lang="nl-BE"/>
              <a:t>Sudoku </a:t>
            </a:r>
          </a:p>
          <a:p>
            <a:pPr marL="457200" lvl="1" indent="0">
              <a:buNone/>
            </a:pPr>
            <a:endParaRPr lang="nl-BE"/>
          </a:p>
          <a:p>
            <a:pPr marL="457200" lvl="1" indent="0">
              <a:buNone/>
            </a:pP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CCFDEE4-73B6-453A-817D-69488C5A964D}" type="datetime1">
              <a:rPr lang="nl-BE" smtClean="0"/>
              <a:t>10/12/2021</a:t>
            </a:fld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15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17A13F-AC3F-4BCB-A8C7-939C56FC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5" y="3667125"/>
            <a:ext cx="5057775" cy="3190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44848B-A114-47DE-B15D-1FB94A098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685" y="1442356"/>
            <a:ext cx="2603725" cy="23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2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06880-52E2-48CA-BF00-247FA3C2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Create</a:t>
            </a:r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 2-dimensional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4FA68E-D432-4A78-8538-49FA1DBA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170581"/>
          </a:xfrm>
        </p:spPr>
        <p:txBody>
          <a:bodyPr>
            <a:normAutofit fontScale="92500" lnSpcReduction="20000"/>
          </a:bodyPr>
          <a:lstStyle/>
          <a:p>
            <a:r>
              <a:rPr lang="nl-BE"/>
              <a:t>The array </a:t>
            </a:r>
            <a:r>
              <a:rPr lang="nl-BE" err="1"/>
              <a:t>contains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grades</a:t>
            </a:r>
            <a:r>
              <a:rPr lang="nl-BE"/>
              <a:t> of 4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3 subjects: Python, Linux and R&amp;S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r>
              <a:rPr lang="nl-BE" err="1"/>
              <a:t>Each</a:t>
            </a:r>
            <a:r>
              <a:rPr lang="nl-BE"/>
              <a:t> element in </a:t>
            </a:r>
            <a:r>
              <a:rPr lang="nl-BE" err="1"/>
              <a:t>the</a:t>
            </a:r>
            <a:r>
              <a:rPr lang="nl-BE"/>
              <a:t> array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now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addressed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a double index </a:t>
            </a:r>
            <a:r>
              <a:rPr lang="nl-BE" err="1"/>
              <a:t>position</a:t>
            </a:r>
            <a:r>
              <a:rPr lang="nl-BE"/>
              <a:t>. The </a:t>
            </a:r>
            <a:r>
              <a:rPr lang="nl-BE" err="1"/>
              <a:t>number</a:t>
            </a:r>
            <a:r>
              <a:rPr lang="nl-BE"/>
              <a:t> 18 is at index </a:t>
            </a:r>
            <a:r>
              <a:rPr lang="nl-BE" err="1"/>
              <a:t>position</a:t>
            </a:r>
            <a:r>
              <a:rPr lang="nl-BE"/>
              <a:t> [2][1]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C3B7375-9018-42BF-99D6-56BCEEA0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F7107A88-6188-410A-977A-F5AB33E4B222}"/>
              </a:ext>
            </a:extLst>
          </p:cNvPr>
          <p:cNvGrpSpPr/>
          <p:nvPr/>
        </p:nvGrpSpPr>
        <p:grpSpPr>
          <a:xfrm>
            <a:off x="734273" y="2413581"/>
            <a:ext cx="10163103" cy="2783335"/>
            <a:chOff x="1115621" y="3421116"/>
            <a:chExt cx="8379760" cy="2746006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6117E85-81E0-494C-A236-02FE896E1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940" y="3474015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 b="0">
                  <a:latin typeface="Verdana" pitchFamily="34" charset="0"/>
                </a:rPr>
                <a:t>12</a:t>
              </a:r>
              <a:endParaRPr lang="nl-NL" b="0">
                <a:latin typeface="Verdana" pitchFamily="34" charset="0"/>
              </a:endParaRP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FF75686F-F2CF-4A13-AD74-D314270C2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40" y="3474015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 b="0">
                  <a:latin typeface="Verdana" pitchFamily="34" charset="0"/>
                </a:rPr>
                <a:t>9</a:t>
              </a:r>
              <a:endParaRPr lang="nl-NL" b="0">
                <a:latin typeface="Verdana" pitchFamily="34" charset="0"/>
              </a:endParaRP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17F369E2-D364-4031-93CB-997FB46EF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0340" y="3474015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 b="0">
                  <a:latin typeface="Verdana" pitchFamily="34" charset="0"/>
                </a:rPr>
                <a:t>15</a:t>
              </a:r>
              <a:endParaRPr lang="nl-NL" b="0">
                <a:latin typeface="Verdana" pitchFamily="34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A0DDAE4A-6FE9-4EA6-807C-BEC5F0848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940" y="3850253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 b="0">
                  <a:latin typeface="Verdana" pitchFamily="34" charset="0"/>
                </a:rPr>
                <a:t>16</a:t>
              </a:r>
              <a:endParaRPr lang="nl-NL" b="0">
                <a:latin typeface="Verdana" pitchFamily="34" charset="0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4C49E491-C79B-492E-BDA2-2B5798436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40" y="3850253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>
                  <a:latin typeface="Verdana" pitchFamily="34" charset="0"/>
                </a:rPr>
                <a:t>11</a:t>
              </a:r>
              <a:endParaRPr lang="nl-NL" b="0">
                <a:latin typeface="Verdana" pitchFamily="34" charset="0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D668DEB1-E027-46E0-8D90-62118D4E5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0340" y="3850253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>
                  <a:latin typeface="Verdana" pitchFamily="34" charset="0"/>
                </a:rPr>
                <a:t>13</a:t>
              </a:r>
              <a:endParaRPr lang="nl-NL" b="0">
                <a:latin typeface="Verdana" pitchFamily="34" charset="0"/>
              </a:endParaRPr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CAAB2AB2-4D26-4F81-86A4-8DF902F3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940" y="4226491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>
                  <a:latin typeface="Verdana" pitchFamily="34" charset="0"/>
                </a:rPr>
                <a:t>9</a:t>
              </a:r>
              <a:endParaRPr lang="nl-NL" b="0">
                <a:latin typeface="Verdana" pitchFamily="34" charset="0"/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A95942B2-D75D-4440-A28D-463BB3294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40" y="4226491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>
                  <a:latin typeface="Verdana" pitchFamily="34" charset="0"/>
                </a:rPr>
                <a:t>18</a:t>
              </a:r>
              <a:endParaRPr lang="nl-NL" b="0">
                <a:latin typeface="Verdana" pitchFamily="34" charset="0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B353B3EC-3AA1-432D-81FC-E204A6490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0340" y="4226491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>
                  <a:latin typeface="Verdana" pitchFamily="34" charset="0"/>
                </a:rPr>
                <a:t>9</a:t>
              </a:r>
              <a:endParaRPr lang="nl-NL" b="0">
                <a:latin typeface="Verdana" pitchFamily="34" charset="0"/>
              </a:endParaRP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4644E234-42F8-4FAD-AEE7-57170E0A1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940" y="4606653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>
                  <a:latin typeface="Verdana" pitchFamily="34" charset="0"/>
                </a:rPr>
                <a:t>15</a:t>
              </a:r>
              <a:endParaRPr lang="nl-NL" b="0">
                <a:latin typeface="Verdana" pitchFamily="34" charset="0"/>
              </a:endParaRPr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7C61B9E4-AABD-4461-9203-3AEDF7B66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40" y="4606653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>
                  <a:latin typeface="Verdana" pitchFamily="34" charset="0"/>
                </a:rPr>
                <a:t>16</a:t>
              </a:r>
              <a:endParaRPr lang="nl-NL" b="0">
                <a:latin typeface="Verdana" pitchFamily="34" charset="0"/>
              </a:endParaRP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746B2F75-F96F-41B5-BC44-725294BAA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0340" y="4606653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>
                  <a:latin typeface="Verdana" pitchFamily="34" charset="0"/>
                </a:rPr>
                <a:t>12</a:t>
              </a:r>
              <a:endParaRPr lang="nl-NL" b="0">
                <a:latin typeface="Verdana" pitchFamily="34" charset="0"/>
              </a:endParaRPr>
            </a:p>
          </p:txBody>
        </p:sp>
        <p:sp>
          <p:nvSpPr>
            <p:cNvPr id="18" name="Text Box 2061">
              <a:extLst>
                <a:ext uri="{FF2B5EF4-FFF2-40B4-BE49-F238E27FC236}">
                  <a16:creationId xmlns:a16="http://schemas.microsoft.com/office/drawing/2014/main" id="{8BBAE943-5586-4CE2-BBAE-FD3303E47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1631" y="5418788"/>
              <a:ext cx="533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 sz="3200" b="0">
                  <a:solidFill>
                    <a:srgbClr val="002060"/>
                  </a:solidFill>
                  <a:latin typeface="Verdana" pitchFamily="34" charset="0"/>
                </a:rPr>
                <a:t>0</a:t>
              </a:r>
              <a:endParaRPr lang="nl-NL" sz="3200" b="0">
                <a:solidFill>
                  <a:srgbClr val="002060"/>
                </a:solidFill>
                <a:latin typeface="Verdana" pitchFamily="34" charset="0"/>
              </a:endParaRPr>
            </a:p>
          </p:txBody>
        </p:sp>
        <p:sp>
          <p:nvSpPr>
            <p:cNvPr id="19" name="Text Box 2062">
              <a:extLst>
                <a:ext uri="{FF2B5EF4-FFF2-40B4-BE49-F238E27FC236}">
                  <a16:creationId xmlns:a16="http://schemas.microsoft.com/office/drawing/2014/main" id="{0091E046-E273-48A1-8FAF-E007289DA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831" y="5418788"/>
              <a:ext cx="533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 sz="3200" b="0">
                  <a:solidFill>
                    <a:srgbClr val="002060"/>
                  </a:solidFill>
                  <a:latin typeface="Verdana" pitchFamily="34" charset="0"/>
                </a:rPr>
                <a:t>1</a:t>
              </a:r>
              <a:endParaRPr lang="nl-NL" sz="3200" b="0">
                <a:solidFill>
                  <a:srgbClr val="002060"/>
                </a:solidFill>
                <a:latin typeface="Verdana" pitchFamily="34" charset="0"/>
              </a:endParaRPr>
            </a:p>
          </p:txBody>
        </p:sp>
        <p:sp>
          <p:nvSpPr>
            <p:cNvPr id="20" name="Text Box 2063">
              <a:extLst>
                <a:ext uri="{FF2B5EF4-FFF2-40B4-BE49-F238E27FC236}">
                  <a16:creationId xmlns:a16="http://schemas.microsoft.com/office/drawing/2014/main" id="{DC07F0BD-CE17-4FCE-AA55-BBEB25247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831" y="5418788"/>
              <a:ext cx="533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 sz="3200" b="0">
                  <a:solidFill>
                    <a:srgbClr val="002060"/>
                  </a:solidFill>
                  <a:latin typeface="Verdana" pitchFamily="34" charset="0"/>
                </a:rPr>
                <a:t>2</a:t>
              </a:r>
              <a:endParaRPr lang="nl-NL" sz="3200" b="0">
                <a:solidFill>
                  <a:srgbClr val="002060"/>
                </a:solidFill>
                <a:latin typeface="Verdana" pitchFamily="34" charset="0"/>
              </a:endParaRPr>
            </a:p>
          </p:txBody>
        </p:sp>
        <p:sp>
          <p:nvSpPr>
            <p:cNvPr id="21" name="Line 2068">
              <a:extLst>
                <a:ext uri="{FF2B5EF4-FFF2-40B4-BE49-F238E27FC236}">
                  <a16:creationId xmlns:a16="http://schemas.microsoft.com/office/drawing/2014/main" id="{F4E7449B-4F0E-41C5-A66F-4D67FAA7F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8331" y="5113988"/>
              <a:ext cx="0" cy="381000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l-BE">
                <a:latin typeface="Verdana" pitchFamily="34" charset="0"/>
              </a:endParaRPr>
            </a:p>
          </p:txBody>
        </p:sp>
        <p:sp>
          <p:nvSpPr>
            <p:cNvPr id="22" name="Line 2069">
              <a:extLst>
                <a:ext uri="{FF2B5EF4-FFF2-40B4-BE49-F238E27FC236}">
                  <a16:creationId xmlns:a16="http://schemas.microsoft.com/office/drawing/2014/main" id="{F2773245-F277-4376-A763-36E2DF7EA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7531" y="5113988"/>
              <a:ext cx="0" cy="381000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l-BE">
                <a:latin typeface="Verdana" pitchFamily="34" charset="0"/>
              </a:endParaRPr>
            </a:p>
          </p:txBody>
        </p:sp>
        <p:sp>
          <p:nvSpPr>
            <p:cNvPr id="23" name="Line 2070">
              <a:extLst>
                <a:ext uri="{FF2B5EF4-FFF2-40B4-BE49-F238E27FC236}">
                  <a16:creationId xmlns:a16="http://schemas.microsoft.com/office/drawing/2014/main" id="{B61F42B8-D0FB-4650-B5C8-2CF433678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0531" y="5113988"/>
              <a:ext cx="0" cy="381000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l-BE">
                <a:latin typeface="Verdana" pitchFamily="34" charset="0"/>
              </a:endParaRPr>
            </a:p>
          </p:txBody>
        </p:sp>
        <p:sp>
          <p:nvSpPr>
            <p:cNvPr id="24" name="Text Box 2061">
              <a:extLst>
                <a:ext uri="{FF2B5EF4-FFF2-40B4-BE49-F238E27FC236}">
                  <a16:creationId xmlns:a16="http://schemas.microsoft.com/office/drawing/2014/main" id="{D5BF34D1-3A70-4280-B1B8-D347724A3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367" y="3421116"/>
              <a:ext cx="43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 sz="2800" b="0">
                  <a:solidFill>
                    <a:srgbClr val="002060"/>
                  </a:solidFill>
                  <a:latin typeface="Verdana" pitchFamily="34" charset="0"/>
                </a:rPr>
                <a:t>0</a:t>
              </a:r>
              <a:endParaRPr lang="nl-NL" sz="2800" b="0">
                <a:solidFill>
                  <a:srgbClr val="002060"/>
                </a:solidFill>
                <a:latin typeface="Verdana" pitchFamily="34" charset="0"/>
              </a:endParaRPr>
            </a:p>
          </p:txBody>
        </p:sp>
        <p:sp>
          <p:nvSpPr>
            <p:cNvPr id="25" name="Text Box 2062">
              <a:extLst>
                <a:ext uri="{FF2B5EF4-FFF2-40B4-BE49-F238E27FC236}">
                  <a16:creationId xmlns:a16="http://schemas.microsoft.com/office/drawing/2014/main" id="{2CF7143A-A4A7-44BA-82D2-35433ACF3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367" y="3777435"/>
              <a:ext cx="43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 sz="2800" b="0">
                  <a:solidFill>
                    <a:srgbClr val="002060"/>
                  </a:solidFill>
                  <a:latin typeface="Verdana" pitchFamily="34" charset="0"/>
                </a:rPr>
                <a:t>1</a:t>
              </a:r>
              <a:endParaRPr lang="nl-NL" sz="2800" b="0">
                <a:solidFill>
                  <a:srgbClr val="002060"/>
                </a:solidFill>
                <a:latin typeface="Verdana" pitchFamily="34" charset="0"/>
              </a:endParaRPr>
            </a:p>
          </p:txBody>
        </p:sp>
        <p:sp>
          <p:nvSpPr>
            <p:cNvPr id="26" name="Text Box 2063">
              <a:extLst>
                <a:ext uri="{FF2B5EF4-FFF2-40B4-BE49-F238E27FC236}">
                  <a16:creationId xmlns:a16="http://schemas.microsoft.com/office/drawing/2014/main" id="{B720F711-3392-4A9A-9717-0077D661D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367" y="4161021"/>
              <a:ext cx="43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BE" sz="2800" b="0">
                  <a:solidFill>
                    <a:srgbClr val="002060"/>
                  </a:solidFill>
                  <a:latin typeface="Verdana" pitchFamily="34" charset="0"/>
                </a:rPr>
                <a:t>2</a:t>
              </a:r>
              <a:endParaRPr lang="nl-NL" sz="2800" b="0">
                <a:solidFill>
                  <a:srgbClr val="002060"/>
                </a:solidFill>
                <a:latin typeface="Verdana" pitchFamily="34" charset="0"/>
              </a:endParaRPr>
            </a:p>
          </p:txBody>
        </p:sp>
        <p:sp>
          <p:nvSpPr>
            <p:cNvPr id="27" name="Line 2068">
              <a:extLst>
                <a:ext uri="{FF2B5EF4-FFF2-40B4-BE49-F238E27FC236}">
                  <a16:creationId xmlns:a16="http://schemas.microsoft.com/office/drawing/2014/main" id="{18A316C9-2B50-496A-B16F-C24C5082B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367" y="3673980"/>
              <a:ext cx="372442" cy="0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l-BE">
                <a:latin typeface="Verdana" pitchFamily="34" charset="0"/>
              </a:endParaRPr>
            </a:p>
          </p:txBody>
        </p:sp>
        <p:sp>
          <p:nvSpPr>
            <p:cNvPr id="28" name="Text Box 2063">
              <a:extLst>
                <a:ext uri="{FF2B5EF4-FFF2-40B4-BE49-F238E27FC236}">
                  <a16:creationId xmlns:a16="http://schemas.microsoft.com/office/drawing/2014/main" id="{5888788C-BA8D-479A-ABE0-CB82481B4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367" y="4529213"/>
              <a:ext cx="43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nl-NL" sz="2800" b="0">
                  <a:solidFill>
                    <a:srgbClr val="002060"/>
                  </a:solidFill>
                  <a:latin typeface="Verdana" pitchFamily="34" charset="0"/>
                </a:rPr>
                <a:t>3</a:t>
              </a:r>
            </a:p>
          </p:txBody>
        </p:sp>
        <p:sp>
          <p:nvSpPr>
            <p:cNvPr id="29" name="Line 2068">
              <a:extLst>
                <a:ext uri="{FF2B5EF4-FFF2-40B4-BE49-F238E27FC236}">
                  <a16:creationId xmlns:a16="http://schemas.microsoft.com/office/drawing/2014/main" id="{AFEFAC47-6CA6-4EA2-879E-C1BC92177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367" y="4021589"/>
              <a:ext cx="372442" cy="0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l-BE">
                <a:latin typeface="Verdana" pitchFamily="34" charset="0"/>
              </a:endParaRPr>
            </a:p>
          </p:txBody>
        </p:sp>
        <p:sp>
          <p:nvSpPr>
            <p:cNvPr id="30" name="Line 2068">
              <a:extLst>
                <a:ext uri="{FF2B5EF4-FFF2-40B4-BE49-F238E27FC236}">
                  <a16:creationId xmlns:a16="http://schemas.microsoft.com/office/drawing/2014/main" id="{0D6A2834-8389-46D8-9361-35D562A19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367" y="4430843"/>
              <a:ext cx="372442" cy="0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l-BE">
                <a:latin typeface="Verdana" pitchFamily="34" charset="0"/>
              </a:endParaRPr>
            </a:p>
          </p:txBody>
        </p:sp>
        <p:sp>
          <p:nvSpPr>
            <p:cNvPr id="31" name="Line 2068">
              <a:extLst>
                <a:ext uri="{FF2B5EF4-FFF2-40B4-BE49-F238E27FC236}">
                  <a16:creationId xmlns:a16="http://schemas.microsoft.com/office/drawing/2014/main" id="{67E35F31-A9BF-4ECB-BA02-AF9F70C81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367" y="4757903"/>
              <a:ext cx="372442" cy="0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l-BE">
                <a:latin typeface="Verdana" pitchFamily="34" charset="0"/>
              </a:endParaRPr>
            </a:p>
          </p:txBody>
        </p: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4ECF4BD6-1FBD-4916-8B9B-48754E33A458}"/>
                </a:ext>
              </a:extLst>
            </p:cNvPr>
            <p:cNvSpPr txBox="1"/>
            <p:nvPr/>
          </p:nvSpPr>
          <p:spPr>
            <a:xfrm>
              <a:off x="1115621" y="3460194"/>
              <a:ext cx="1542977" cy="118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err="1">
                  <a:solidFill>
                    <a:schemeClr val="accent6"/>
                  </a:solidFill>
                </a:rPr>
                <a:t>Dimension</a:t>
              </a:r>
              <a:r>
                <a:rPr lang="nl-BE">
                  <a:solidFill>
                    <a:schemeClr val="accent6"/>
                  </a:solidFill>
                </a:rPr>
                <a:t>/</a:t>
              </a:r>
              <a:r>
                <a:rPr lang="nl-BE" err="1">
                  <a:solidFill>
                    <a:schemeClr val="accent6"/>
                  </a:solidFill>
                </a:rPr>
                <a:t>Axes</a:t>
              </a:r>
              <a:r>
                <a:rPr lang="nl-BE">
                  <a:solidFill>
                    <a:schemeClr val="accent6"/>
                  </a:solidFill>
                </a:rPr>
                <a:t> 0</a:t>
              </a:r>
            </a:p>
            <a:p>
              <a:r>
                <a:rPr lang="nl-BE">
                  <a:solidFill>
                    <a:schemeClr val="accent6"/>
                  </a:solidFill>
                </a:rPr>
                <a:t>#4 </a:t>
              </a:r>
              <a:r>
                <a:rPr lang="nl-BE" err="1">
                  <a:solidFill>
                    <a:schemeClr val="accent6"/>
                  </a:solidFill>
                </a:rPr>
                <a:t>rows</a:t>
              </a:r>
              <a:br>
                <a:rPr lang="nl-BE">
                  <a:solidFill>
                    <a:schemeClr val="accent6"/>
                  </a:solidFill>
                </a:rPr>
              </a:br>
              <a:br>
                <a:rPr lang="nl-BE">
                  <a:solidFill>
                    <a:schemeClr val="accent6"/>
                  </a:solidFill>
                </a:rPr>
              </a:br>
              <a:r>
                <a:rPr lang="nl-BE" err="1">
                  <a:solidFill>
                    <a:schemeClr val="accent6"/>
                  </a:solidFill>
                </a:rPr>
                <a:t>students</a:t>
              </a:r>
              <a:endParaRPr lang="nl-BE">
                <a:solidFill>
                  <a:schemeClr val="accent6"/>
                </a:solidFill>
              </a:endParaRPr>
            </a:p>
          </p:txBody>
        </p:sp>
        <p:cxnSp>
          <p:nvCxnSpPr>
            <p:cNvPr id="33" name="Rechte verbindingslijn met pijl 32">
              <a:extLst>
                <a:ext uri="{FF2B5EF4-FFF2-40B4-BE49-F238E27FC236}">
                  <a16:creationId xmlns:a16="http://schemas.microsoft.com/office/drawing/2014/main" id="{C556B6C1-85B5-44EA-8C3F-2443EFE911D7}"/>
                </a:ext>
              </a:extLst>
            </p:cNvPr>
            <p:cNvCxnSpPr/>
            <p:nvPr/>
          </p:nvCxnSpPr>
          <p:spPr>
            <a:xfrm>
              <a:off x="2831236" y="3601116"/>
              <a:ext cx="0" cy="128809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hte verbindingslijn met pijl 33">
              <a:extLst>
                <a:ext uri="{FF2B5EF4-FFF2-40B4-BE49-F238E27FC236}">
                  <a16:creationId xmlns:a16="http://schemas.microsoft.com/office/drawing/2014/main" id="{313B74F0-F36C-433C-8203-C21A6D099407}"/>
                </a:ext>
              </a:extLst>
            </p:cNvPr>
            <p:cNvCxnSpPr/>
            <p:nvPr/>
          </p:nvCxnSpPr>
          <p:spPr>
            <a:xfrm flipV="1">
              <a:off x="4261631" y="6030553"/>
              <a:ext cx="2895600" cy="1211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8AB0C8BA-B470-41CD-8C68-1217C7389047}"/>
                </a:ext>
              </a:extLst>
            </p:cNvPr>
            <p:cNvSpPr txBox="1"/>
            <p:nvPr/>
          </p:nvSpPr>
          <p:spPr>
            <a:xfrm>
              <a:off x="7908788" y="4982891"/>
              <a:ext cx="1586593" cy="118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err="1">
                  <a:solidFill>
                    <a:schemeClr val="accent1"/>
                  </a:solidFill>
                </a:rPr>
                <a:t>Dimension</a:t>
              </a:r>
              <a:r>
                <a:rPr lang="nl-BE">
                  <a:solidFill>
                    <a:schemeClr val="accent1"/>
                  </a:solidFill>
                </a:rPr>
                <a:t>/</a:t>
              </a:r>
              <a:r>
                <a:rPr lang="nl-BE" err="1">
                  <a:solidFill>
                    <a:schemeClr val="accent1"/>
                  </a:solidFill>
                </a:rPr>
                <a:t>Axes</a:t>
              </a:r>
              <a:r>
                <a:rPr lang="nl-BE">
                  <a:solidFill>
                    <a:schemeClr val="accent1"/>
                  </a:solidFill>
                </a:rPr>
                <a:t> 1 </a:t>
              </a:r>
              <a:br>
                <a:rPr lang="nl-BE">
                  <a:solidFill>
                    <a:schemeClr val="accent1"/>
                  </a:solidFill>
                </a:rPr>
              </a:br>
              <a:r>
                <a:rPr lang="nl-BE">
                  <a:solidFill>
                    <a:schemeClr val="accent1"/>
                  </a:solidFill>
                </a:rPr>
                <a:t>#3 columns</a:t>
              </a:r>
            </a:p>
            <a:p>
              <a:br>
                <a:rPr lang="nl-BE">
                  <a:solidFill>
                    <a:schemeClr val="accent1"/>
                  </a:solidFill>
                </a:rPr>
              </a:br>
              <a:r>
                <a:rPr lang="nl-BE">
                  <a:solidFill>
                    <a:schemeClr val="accent1"/>
                  </a:solidFill>
                </a:rPr>
                <a:t>subjects</a:t>
              </a:r>
            </a:p>
          </p:txBody>
        </p:sp>
      </p:grpSp>
      <p:sp>
        <p:nvSpPr>
          <p:cNvPr id="36" name="Ovaal 35">
            <a:extLst>
              <a:ext uri="{FF2B5EF4-FFF2-40B4-BE49-F238E27FC236}">
                <a16:creationId xmlns:a16="http://schemas.microsoft.com/office/drawing/2014/main" id="{B468B0E9-3CAD-43CB-92E0-B31DD7824332}"/>
              </a:ext>
            </a:extLst>
          </p:cNvPr>
          <p:cNvSpPr/>
          <p:nvPr/>
        </p:nvSpPr>
        <p:spPr>
          <a:xfrm>
            <a:off x="6112166" y="3233881"/>
            <a:ext cx="479517" cy="3853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5DC7FA-94EE-49DA-9D84-2E5360F76E45}"/>
              </a:ext>
            </a:extLst>
          </p:cNvPr>
          <p:cNvSpPr txBox="1"/>
          <p:nvPr/>
        </p:nvSpPr>
        <p:spPr>
          <a:xfrm>
            <a:off x="4137820" y="1992429"/>
            <a:ext cx="4435995" cy="38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Python		Linux	       R&amp;S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61AA5-0FEC-4E04-8871-355C021BF8B3}"/>
              </a:ext>
            </a:extLst>
          </p:cNvPr>
          <p:cNvSpPr txBox="1"/>
          <p:nvPr/>
        </p:nvSpPr>
        <p:spPr>
          <a:xfrm>
            <a:off x="9111045" y="2479219"/>
            <a:ext cx="94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Jef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CF82B-2870-4CEA-A8F4-38A90ED7BC5F}"/>
              </a:ext>
            </a:extLst>
          </p:cNvPr>
          <p:cNvSpPr txBox="1"/>
          <p:nvPr/>
        </p:nvSpPr>
        <p:spPr>
          <a:xfrm>
            <a:off x="9094812" y="2854562"/>
            <a:ext cx="94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Luca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32285D-B714-4372-BF9A-F4FAAA9032FB}"/>
              </a:ext>
            </a:extLst>
          </p:cNvPr>
          <p:cNvSpPr txBox="1"/>
          <p:nvPr/>
        </p:nvSpPr>
        <p:spPr>
          <a:xfrm>
            <a:off x="9117884" y="3252997"/>
            <a:ext cx="94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Carmen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3CD27-6579-493C-8EE4-DC57EDEAA4E1}"/>
              </a:ext>
            </a:extLst>
          </p:cNvPr>
          <p:cNvSpPr txBox="1"/>
          <p:nvPr/>
        </p:nvSpPr>
        <p:spPr>
          <a:xfrm>
            <a:off x="9074640" y="3582176"/>
            <a:ext cx="94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Anne</a:t>
            </a:r>
          </a:p>
        </p:txBody>
      </p:sp>
    </p:spTree>
    <p:extLst>
      <p:ext uri="{BB962C8B-B14F-4D97-AF65-F5344CB8AC3E}">
        <p14:creationId xmlns:p14="http://schemas.microsoft.com/office/powerpoint/2010/main" val="11039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C3C08-F958-4782-9E4B-3C593C3D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Create</a:t>
            </a:r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 2-dimensional array</a:t>
            </a:r>
            <a:endParaRPr lang="nl-BE" sz="3600" b="1">
              <a:solidFill>
                <a:srgbClr val="44678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74A1A-3436-443E-9139-C964F75C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err="1"/>
              <a:t>Creating</a:t>
            </a:r>
            <a:r>
              <a:rPr lang="nl-BE"/>
              <a:t> 2-d array via </a:t>
            </a:r>
            <a:r>
              <a:rPr lang="nl-BE" b="1">
                <a:solidFill>
                  <a:srgbClr val="446785"/>
                </a:solidFill>
              </a:rPr>
              <a:t>array() </a:t>
            </a:r>
            <a:r>
              <a:rPr lang="nl-BE" err="1"/>
              <a:t>function</a:t>
            </a:r>
            <a:endParaRPr lang="nl-BE"/>
          </a:p>
          <a:p>
            <a:r>
              <a:rPr lang="nl-BE" err="1"/>
              <a:t>Note</a:t>
            </a:r>
            <a:r>
              <a:rPr lang="nl-BE"/>
              <a:t> that </a:t>
            </a:r>
            <a:r>
              <a:rPr lang="nl-BE" err="1"/>
              <a:t>the</a:t>
            </a:r>
            <a:r>
              <a:rPr lang="nl-BE"/>
              <a:t> property ‘</a:t>
            </a:r>
            <a:r>
              <a:rPr lang="nl-BE" b="1" err="1">
                <a:solidFill>
                  <a:srgbClr val="446785"/>
                </a:solidFill>
              </a:rPr>
              <a:t>size</a:t>
            </a:r>
            <a:r>
              <a:rPr lang="nl-BE"/>
              <a:t>’ returns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total</a:t>
            </a:r>
            <a:r>
              <a:rPr lang="nl-BE"/>
              <a:t> </a:t>
            </a:r>
            <a:r>
              <a:rPr lang="nl-BE" err="1"/>
              <a:t>number</a:t>
            </a:r>
            <a:r>
              <a:rPr lang="nl-BE"/>
              <a:t> of </a:t>
            </a:r>
            <a:r>
              <a:rPr lang="nl-BE" err="1"/>
              <a:t>elements</a:t>
            </a:r>
            <a:r>
              <a:rPr lang="nl-BE"/>
              <a:t> in </a:t>
            </a:r>
            <a:r>
              <a:rPr lang="nl-BE" err="1"/>
              <a:t>the</a:t>
            </a:r>
            <a:r>
              <a:rPr lang="nl-BE"/>
              <a:t> array</a:t>
            </a:r>
          </a:p>
          <a:p>
            <a:r>
              <a:rPr lang="nl-BE" err="1"/>
              <a:t>len</a:t>
            </a:r>
            <a:r>
              <a:rPr lang="nl-BE"/>
              <a:t>() &lt;&gt; </a:t>
            </a:r>
            <a:r>
              <a:rPr lang="nl-BE" err="1"/>
              <a:t>size</a:t>
            </a:r>
            <a:r>
              <a:rPr lang="nl-BE"/>
              <a:t>!</a:t>
            </a:r>
          </a:p>
          <a:p>
            <a:endParaRPr lang="nl-BE"/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3AF57F-80C0-4413-BF9D-67B677B4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6C5B07-3305-4E99-9690-13AA054C7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23" y="443610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0B5DC-BA04-478C-9539-9189B9090B06}"/>
              </a:ext>
            </a:extLst>
          </p:cNvPr>
          <p:cNvSpPr txBox="1"/>
          <p:nvPr/>
        </p:nvSpPr>
        <p:spPr>
          <a:xfrm>
            <a:off x="298272" y="3856446"/>
            <a:ext cx="8972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points =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11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13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18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]])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Position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0-0:'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,points[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Position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1-1:'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,points[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Position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2-2:'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,points[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2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2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Length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: 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len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(points))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Size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:'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points.size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B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B988C4-2C1E-4F0E-912D-5F5E49DE2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686"/>
          <a:stretch/>
        </p:blipFill>
        <p:spPr>
          <a:xfrm>
            <a:off x="9029299" y="4159226"/>
            <a:ext cx="3105524" cy="22567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E5DC18-4DA6-4B86-8FCF-8A75A28D5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553" y="2576508"/>
            <a:ext cx="2752776" cy="1356047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6647B7A4-3962-4128-ABAE-86DA3CF8D20E}"/>
              </a:ext>
            </a:extLst>
          </p:cNvPr>
          <p:cNvSpPr/>
          <p:nvPr/>
        </p:nvSpPr>
        <p:spPr>
          <a:xfrm>
            <a:off x="9899423" y="2725651"/>
            <a:ext cx="266330" cy="232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9273F74A-CA58-42D0-A103-87D6C23C8189}"/>
              </a:ext>
            </a:extLst>
          </p:cNvPr>
          <p:cNvSpPr/>
          <p:nvPr/>
        </p:nvSpPr>
        <p:spPr>
          <a:xfrm>
            <a:off x="10602502" y="2906831"/>
            <a:ext cx="266330" cy="232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9E41B5E-B5F7-42AA-B1F4-077EC1E1D3CB}"/>
              </a:ext>
            </a:extLst>
          </p:cNvPr>
          <p:cNvSpPr/>
          <p:nvPr/>
        </p:nvSpPr>
        <p:spPr>
          <a:xfrm>
            <a:off x="11314459" y="3085182"/>
            <a:ext cx="266330" cy="232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FA6BFD74-5A9A-42B1-A7DE-778DE4B41AE2}"/>
              </a:ext>
            </a:extLst>
          </p:cNvPr>
          <p:cNvSpPr/>
          <p:nvPr/>
        </p:nvSpPr>
        <p:spPr>
          <a:xfrm>
            <a:off x="9119884" y="2725651"/>
            <a:ext cx="301020" cy="85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903AB47-2EBC-4518-A850-8027162CF54C}"/>
              </a:ext>
            </a:extLst>
          </p:cNvPr>
          <p:cNvSpPr/>
          <p:nvPr/>
        </p:nvSpPr>
        <p:spPr>
          <a:xfrm>
            <a:off x="9617929" y="2576509"/>
            <a:ext cx="2255824" cy="1098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925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308FC-DF2D-47DA-AB9E-7BE4747D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Retrieve number of rows and columns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3F6437-0DC0-456D-B308-F0F37591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550894"/>
            <a:ext cx="11291048" cy="4626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/>
              <a:t>Via property </a:t>
            </a:r>
            <a:r>
              <a:rPr lang="nl-BE" b="1" err="1">
                <a:solidFill>
                  <a:srgbClr val="446785"/>
                </a:solidFill>
              </a:rPr>
              <a:t>size</a:t>
            </a:r>
            <a:endParaRPr lang="nl-BE" b="1">
              <a:solidFill>
                <a:srgbClr val="446785"/>
              </a:solidFill>
            </a:endParaRPr>
          </a:p>
          <a:p>
            <a:pPr lvl="1"/>
            <a:r>
              <a:rPr lang="nl-BE"/>
              <a:t>points[0].</a:t>
            </a:r>
            <a:r>
              <a:rPr lang="nl-BE" err="1"/>
              <a:t>size</a:t>
            </a:r>
            <a:r>
              <a:rPr lang="nl-BE"/>
              <a:t> </a:t>
            </a:r>
            <a:r>
              <a:rPr lang="nl-BE">
                <a:sym typeface="Wingdings" panose="05000000000000000000" pitchFamily="2" charset="2"/>
              </a:rPr>
              <a:t>--&gt; 3 </a:t>
            </a:r>
            <a:endParaRPr lang="nl-BE">
              <a:cs typeface="Calibri"/>
            </a:endParaRPr>
          </a:p>
          <a:p>
            <a:pPr lvl="1"/>
            <a:r>
              <a:rPr lang="nl-BE">
                <a:sym typeface="Wingdings" panose="05000000000000000000" pitchFamily="2" charset="2"/>
              </a:rPr>
              <a:t>points[1].</a:t>
            </a:r>
            <a:r>
              <a:rPr lang="nl-BE" err="1">
                <a:sym typeface="Wingdings" panose="05000000000000000000" pitchFamily="2" charset="2"/>
              </a:rPr>
              <a:t>size</a:t>
            </a:r>
            <a:r>
              <a:rPr lang="nl-BE">
                <a:sym typeface="Wingdings" panose="05000000000000000000" pitchFamily="2" charset="2"/>
              </a:rPr>
              <a:t> --&gt; 3</a:t>
            </a:r>
          </a:p>
          <a:p>
            <a:pPr marL="0" indent="0">
              <a:buNone/>
            </a:pPr>
            <a:endParaRPr lang="nl-BE">
              <a:sym typeface="Wingdings" panose="05000000000000000000" pitchFamily="2" charset="2"/>
            </a:endParaRPr>
          </a:p>
          <a:p>
            <a:r>
              <a:rPr lang="nl-BE">
                <a:sym typeface="Wingdings" panose="05000000000000000000" pitchFamily="2" charset="2"/>
              </a:rPr>
              <a:t>Via property </a:t>
            </a:r>
            <a:r>
              <a:rPr lang="nl-BE" b="1" err="1">
                <a:solidFill>
                  <a:srgbClr val="446785"/>
                </a:solidFill>
                <a:sym typeface="Wingdings" panose="05000000000000000000" pitchFamily="2" charset="2"/>
              </a:rPr>
              <a:t>shape</a:t>
            </a:r>
            <a:endParaRPr lang="nl-BE" b="1">
              <a:solidFill>
                <a:srgbClr val="446785"/>
              </a:solidFill>
              <a:sym typeface="Wingdings" panose="05000000000000000000" pitchFamily="2" charset="2"/>
            </a:endParaRPr>
          </a:p>
          <a:p>
            <a:pPr lvl="1"/>
            <a:r>
              <a:rPr lang="nl-BE">
                <a:sym typeface="Wingdings" panose="05000000000000000000" pitchFamily="2" charset="2"/>
              </a:rPr>
              <a:t>returns a </a:t>
            </a:r>
            <a:r>
              <a:rPr lang="nl-BE" err="1">
                <a:sym typeface="Wingdings" panose="05000000000000000000" pitchFamily="2" charset="2"/>
              </a:rPr>
              <a:t>tuple</a:t>
            </a:r>
            <a:r>
              <a:rPr lang="nl-BE">
                <a:sym typeface="Wingdings" panose="05000000000000000000" pitchFamily="2" charset="2"/>
              </a:rPr>
              <a:t> </a:t>
            </a:r>
            <a:r>
              <a:rPr lang="nl-BE" err="1">
                <a:sym typeface="Wingdings" panose="05000000000000000000" pitchFamily="2" charset="2"/>
              </a:rPr>
              <a:t>with</a:t>
            </a:r>
            <a:r>
              <a:rPr lang="nl-BE">
                <a:sym typeface="Wingdings" panose="05000000000000000000" pitchFamily="2" charset="2"/>
              </a:rPr>
              <a:t> </a:t>
            </a:r>
            <a:r>
              <a:rPr lang="nl-BE" err="1">
                <a:sym typeface="Wingdings" panose="05000000000000000000" pitchFamily="2" charset="2"/>
              </a:rPr>
              <a:t>the</a:t>
            </a:r>
            <a:r>
              <a:rPr lang="nl-BE">
                <a:sym typeface="Wingdings" panose="05000000000000000000" pitchFamily="2" charset="2"/>
              </a:rPr>
              <a:t> </a:t>
            </a:r>
            <a:r>
              <a:rPr lang="nl-BE" err="1">
                <a:sym typeface="Wingdings" panose="05000000000000000000" pitchFamily="2" charset="2"/>
              </a:rPr>
              <a:t>size</a:t>
            </a:r>
            <a:r>
              <a:rPr lang="nl-BE">
                <a:sym typeface="Wingdings" panose="05000000000000000000" pitchFamily="2" charset="2"/>
              </a:rPr>
              <a:t> </a:t>
            </a:r>
            <a:r>
              <a:rPr lang="nl-BE" err="1">
                <a:sym typeface="Wingdings" panose="05000000000000000000" pitchFamily="2" charset="2"/>
              </a:rPr>
              <a:t>for</a:t>
            </a:r>
            <a:r>
              <a:rPr lang="nl-BE">
                <a:sym typeface="Wingdings" panose="05000000000000000000" pitchFamily="2" charset="2"/>
              </a:rPr>
              <a:t> </a:t>
            </a:r>
            <a:r>
              <a:rPr lang="nl-BE" err="1">
                <a:sym typeface="Wingdings" panose="05000000000000000000" pitchFamily="2" charset="2"/>
              </a:rPr>
              <a:t>each</a:t>
            </a:r>
            <a:r>
              <a:rPr lang="nl-BE">
                <a:sym typeface="Wingdings" panose="05000000000000000000" pitchFamily="2" charset="2"/>
              </a:rPr>
              <a:t> </a:t>
            </a:r>
            <a:r>
              <a:rPr lang="nl-BE" err="1">
                <a:sym typeface="Wingdings" panose="05000000000000000000" pitchFamily="2" charset="2"/>
              </a:rPr>
              <a:t>dimension</a:t>
            </a:r>
            <a:br>
              <a:rPr lang="nl-BE">
                <a:sym typeface="Wingdings" panose="05000000000000000000" pitchFamily="2" charset="2"/>
              </a:rPr>
            </a:br>
            <a:endParaRPr lang="nl-BE"/>
          </a:p>
          <a:p>
            <a:pPr marL="457200" lvl="1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AF8EDA-D5AF-48C1-91A3-293B0307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02C4F14-CA34-4AE3-A919-F2A65276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69" y="4534861"/>
            <a:ext cx="18473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062AF-77C6-4310-9EAC-8722BF4DE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3" r="27200"/>
          <a:stretch/>
        </p:blipFill>
        <p:spPr>
          <a:xfrm>
            <a:off x="9600695" y="4248150"/>
            <a:ext cx="2644878" cy="2609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0D41D2-F14E-4CED-B177-F54A26A5747C}"/>
              </a:ext>
            </a:extLst>
          </p:cNvPr>
          <p:cNvSpPr txBox="1"/>
          <p:nvPr/>
        </p:nvSpPr>
        <p:spPr>
          <a:xfrm>
            <a:off x="450476" y="4678804"/>
            <a:ext cx="9389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points =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([[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11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13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18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]])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(points)</a:t>
            </a:r>
          </a:p>
          <a:p>
            <a:endParaRPr lang="nl-BE" altLang="nl-BE" sz="1600">
              <a:solidFill>
                <a:srgbClr val="080808"/>
              </a:solidFill>
              <a:latin typeface="Verdana" panose="020B0604030504040204" pitchFamily="34" charset="0"/>
            </a:endParaRPr>
          </a:p>
          <a:p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"Array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shape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points.shape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rows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:"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points.shape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])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of columns"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points.shape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])</a:t>
            </a:r>
            <a:endParaRPr kumimoji="0" lang="nl-BE" altLang="nl-B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E6038D-E555-40FD-B2E2-BAA7C1B2C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9"/>
          <a:stretch/>
        </p:blipFill>
        <p:spPr>
          <a:xfrm>
            <a:off x="6223046" y="1435321"/>
            <a:ext cx="5815013" cy="181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3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BA7AE-2514-4A7A-953E-39C1901B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Print items 2-dimensional array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02D3C8-D936-4082-8E49-20C4503E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09B686-B15A-473B-98F2-5929E31B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14" y="1526847"/>
            <a:ext cx="1168038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points =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([[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11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13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18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]])</a:t>
            </a:r>
            <a:endParaRPr kumimoji="0" lang="nl-BE" altLang="nl-BE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400" err="1">
                <a:solidFill>
                  <a:srgbClr val="0033B3"/>
                </a:solidFill>
                <a:latin typeface="Verdana" panose="020B0604030504040204" pitchFamily="34" charset="0"/>
              </a:rPr>
              <a:t>for</a:t>
            </a:r>
            <a:r>
              <a:rPr lang="nl-BE" altLang="nl-BE" sz="2400">
                <a:solidFill>
                  <a:srgbClr val="0033B3"/>
                </a:solidFill>
                <a:latin typeface="Verdana" panose="020B0604030504040204" pitchFamily="34" charset="0"/>
              </a:rPr>
              <a:t> </a:t>
            </a: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i </a:t>
            </a:r>
            <a:r>
              <a:rPr lang="nl-BE" altLang="nl-BE" sz="2400">
                <a:solidFill>
                  <a:srgbClr val="0033B3"/>
                </a:solidFill>
                <a:latin typeface="Verdana" panose="020B0604030504040204" pitchFamily="34" charset="0"/>
              </a:rPr>
              <a:t>in </a:t>
            </a:r>
            <a:r>
              <a:rPr lang="nl-BE" altLang="nl-BE" sz="2400">
                <a:solidFill>
                  <a:srgbClr val="000080"/>
                </a:solidFill>
                <a:latin typeface="Verdana" panose="020B0604030504040204" pitchFamily="34" charset="0"/>
              </a:rPr>
              <a:t>range</a:t>
            </a: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sz="2400" err="1">
                <a:solidFill>
                  <a:srgbClr val="000080"/>
                </a:solidFill>
                <a:latin typeface="Verdana" panose="020B0604030504040204" pitchFamily="34" charset="0"/>
              </a:rPr>
              <a:t>len</a:t>
            </a: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(points)):</a:t>
            </a:r>
            <a:b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    </a:t>
            </a:r>
            <a:r>
              <a:rPr lang="nl-BE" altLang="nl-BE" sz="2400" err="1">
                <a:solidFill>
                  <a:srgbClr val="0033B3"/>
                </a:solidFill>
                <a:latin typeface="Verdana" panose="020B0604030504040204" pitchFamily="34" charset="0"/>
              </a:rPr>
              <a:t>for</a:t>
            </a:r>
            <a:r>
              <a:rPr lang="nl-BE" altLang="nl-BE" sz="2400">
                <a:solidFill>
                  <a:srgbClr val="0033B3"/>
                </a:solidFill>
                <a:latin typeface="Verdana" panose="020B0604030504040204" pitchFamily="34" charset="0"/>
              </a:rPr>
              <a:t> </a:t>
            </a: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j </a:t>
            </a:r>
            <a:r>
              <a:rPr lang="nl-BE" altLang="nl-BE" sz="2400">
                <a:solidFill>
                  <a:srgbClr val="0033B3"/>
                </a:solidFill>
                <a:latin typeface="Verdana" panose="020B0604030504040204" pitchFamily="34" charset="0"/>
              </a:rPr>
              <a:t>in </a:t>
            </a:r>
            <a:r>
              <a:rPr lang="nl-BE" altLang="nl-BE" sz="2400">
                <a:solidFill>
                  <a:srgbClr val="000080"/>
                </a:solidFill>
                <a:latin typeface="Verdana" panose="020B0604030504040204" pitchFamily="34" charset="0"/>
              </a:rPr>
              <a:t>range</a:t>
            </a: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(points[i].</a:t>
            </a:r>
            <a:r>
              <a:rPr lang="nl-BE" altLang="nl-BE" sz="2400" err="1">
                <a:solidFill>
                  <a:srgbClr val="080808"/>
                </a:solidFill>
                <a:latin typeface="Verdana" panose="020B0604030504040204" pitchFamily="34" charset="0"/>
              </a:rPr>
              <a:t>size</a:t>
            </a: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):</a:t>
            </a:r>
            <a:b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        </a:t>
            </a:r>
            <a:r>
              <a:rPr lang="nl-BE" altLang="nl-BE" sz="2400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(points[i][j], </a:t>
            </a:r>
            <a:r>
              <a:rPr lang="nl-BE" altLang="nl-BE" sz="2400">
                <a:solidFill>
                  <a:srgbClr val="660099"/>
                </a:solidFill>
                <a:latin typeface="Verdana" panose="020B0604030504040204" pitchFamily="34" charset="0"/>
              </a:rPr>
              <a:t>end</a:t>
            </a: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=</a:t>
            </a:r>
            <a:r>
              <a:rPr lang="nl-BE" altLang="nl-BE" sz="2400">
                <a:solidFill>
                  <a:srgbClr val="067D17"/>
                </a:solidFill>
                <a:latin typeface="Verdana" panose="020B0604030504040204" pitchFamily="34" charset="0"/>
              </a:rPr>
              <a:t>"</a:t>
            </a:r>
            <a:r>
              <a:rPr lang="nl-BE" altLang="nl-BE" sz="2400">
                <a:solidFill>
                  <a:srgbClr val="0037A6"/>
                </a:solidFill>
                <a:latin typeface="Verdana" panose="020B0604030504040204" pitchFamily="34" charset="0"/>
              </a:rPr>
              <a:t>\t</a:t>
            </a:r>
            <a:r>
              <a:rPr lang="nl-BE" altLang="nl-BE" sz="2400">
                <a:solidFill>
                  <a:srgbClr val="067D17"/>
                </a:solidFill>
                <a:latin typeface="Verdana" panose="020B0604030504040204" pitchFamily="34" charset="0"/>
              </a:rPr>
              <a:t>"</a:t>
            </a: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b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    </a:t>
            </a:r>
            <a:r>
              <a:rPr lang="nl-BE" altLang="nl-BE" sz="2400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 sz="2400">
                <a:solidFill>
                  <a:srgbClr val="080808"/>
                </a:solidFill>
                <a:latin typeface="Verdana" panose="020B0604030504040204" pitchFamily="34" charset="0"/>
              </a:rPr>
              <a:t>()</a:t>
            </a:r>
            <a:endParaRPr lang="nl-BE" altLang="nl-BE" sz="4800"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0B3729-4B61-407E-A799-6612F321D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24" t="5402" b="34204"/>
          <a:stretch/>
        </p:blipFill>
        <p:spPr>
          <a:xfrm>
            <a:off x="5943600" y="3844503"/>
            <a:ext cx="5736786" cy="1622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F9D58A-B45C-4334-AE87-C3453E956443}"/>
              </a:ext>
            </a:extLst>
          </p:cNvPr>
          <p:cNvSpPr txBox="1"/>
          <p:nvPr/>
        </p:nvSpPr>
        <p:spPr>
          <a:xfrm>
            <a:off x="6080932" y="5423688"/>
            <a:ext cx="6099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err="1">
                <a:solidFill>
                  <a:schemeClr val="accent1"/>
                </a:solidFill>
              </a:rPr>
              <a:t>Dimension</a:t>
            </a:r>
            <a:r>
              <a:rPr lang="nl-BE">
                <a:solidFill>
                  <a:schemeClr val="accent1"/>
                </a:solidFill>
              </a:rPr>
              <a:t>/</a:t>
            </a:r>
            <a:r>
              <a:rPr lang="nl-BE" err="1">
                <a:solidFill>
                  <a:schemeClr val="accent1"/>
                </a:solidFill>
              </a:rPr>
              <a:t>Axes</a:t>
            </a:r>
            <a:r>
              <a:rPr lang="nl-BE">
                <a:solidFill>
                  <a:schemeClr val="accent1"/>
                </a:solidFill>
              </a:rPr>
              <a:t> 1 (columns): is </a:t>
            </a:r>
            <a:r>
              <a:rPr lang="nl-BE" err="1">
                <a:solidFill>
                  <a:schemeClr val="accent1"/>
                </a:solidFill>
              </a:rPr>
              <a:t>passed</a:t>
            </a:r>
            <a:r>
              <a:rPr lang="nl-BE">
                <a:solidFill>
                  <a:schemeClr val="accent1"/>
                </a:solidFill>
              </a:rPr>
              <a:t> </a:t>
            </a:r>
            <a:r>
              <a:rPr lang="nl-BE" err="1">
                <a:solidFill>
                  <a:schemeClr val="accent1"/>
                </a:solidFill>
              </a:rPr>
              <a:t>through</a:t>
            </a:r>
            <a:r>
              <a:rPr lang="nl-BE">
                <a:solidFill>
                  <a:schemeClr val="accent1"/>
                </a:solidFill>
              </a:rPr>
              <a:t> </a:t>
            </a:r>
            <a:r>
              <a:rPr lang="nl-BE" err="1">
                <a:solidFill>
                  <a:schemeClr val="accent1"/>
                </a:solidFill>
              </a:rPr>
              <a:t>the</a:t>
            </a:r>
            <a:r>
              <a:rPr lang="nl-BE">
                <a:solidFill>
                  <a:schemeClr val="accent1"/>
                </a:solidFill>
              </a:rPr>
              <a:t> </a:t>
            </a:r>
            <a:r>
              <a:rPr lang="nl-BE" err="1">
                <a:solidFill>
                  <a:schemeClr val="accent1"/>
                </a:solidFill>
              </a:rPr>
              <a:t>inner</a:t>
            </a:r>
            <a:r>
              <a:rPr lang="nl-BE">
                <a:solidFill>
                  <a:schemeClr val="accent1"/>
                </a:solidFill>
              </a:rPr>
              <a:t> </a:t>
            </a:r>
            <a:r>
              <a:rPr lang="nl-BE" err="1">
                <a:solidFill>
                  <a:schemeClr val="accent1"/>
                </a:solidFill>
              </a:rPr>
              <a:t>for</a:t>
            </a:r>
            <a:r>
              <a:rPr lang="nl-BE">
                <a:solidFill>
                  <a:schemeClr val="accent1"/>
                </a:solidFill>
              </a:rPr>
              <a:t> loop</a:t>
            </a:r>
            <a:br>
              <a:rPr lang="nl-BE">
                <a:solidFill>
                  <a:schemeClr val="accent1"/>
                </a:solidFill>
              </a:rPr>
            </a:br>
            <a:r>
              <a:rPr lang="nl-BE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l-BE">
                <a:solidFill>
                  <a:schemeClr val="accent1"/>
                </a:solidFill>
                <a:latin typeface="Consolas" panose="020B0609020204030204" pitchFamily="49" charset="0"/>
              </a:rPr>
              <a:t>j </a:t>
            </a:r>
            <a:r>
              <a:rPr lang="nl-BE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range(</a:t>
            </a:r>
            <a:r>
              <a:rPr lang="nl-BE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nl-BE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(points[i].</a:t>
            </a:r>
            <a:r>
              <a:rPr lang="nl-BE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nl-BE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nl-BE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BE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j in range(3)</a:t>
            </a:r>
            <a:endParaRPr lang="nl-BE">
              <a:solidFill>
                <a:schemeClr val="accent1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0BA50CC-35D5-447E-9AAD-1DEFE03F34C7}"/>
              </a:ext>
            </a:extLst>
          </p:cNvPr>
          <p:cNvSpPr txBox="1"/>
          <p:nvPr/>
        </p:nvSpPr>
        <p:spPr>
          <a:xfrm>
            <a:off x="802576" y="4029265"/>
            <a:ext cx="490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err="1">
                <a:solidFill>
                  <a:schemeClr val="accent6"/>
                </a:solidFill>
              </a:rPr>
              <a:t>Dimension</a:t>
            </a:r>
            <a:r>
              <a:rPr lang="nl-BE">
                <a:solidFill>
                  <a:schemeClr val="accent6"/>
                </a:solidFill>
              </a:rPr>
              <a:t>/</a:t>
            </a:r>
            <a:r>
              <a:rPr lang="nl-BE" err="1">
                <a:solidFill>
                  <a:schemeClr val="accent6"/>
                </a:solidFill>
              </a:rPr>
              <a:t>Axes</a:t>
            </a:r>
            <a:r>
              <a:rPr lang="nl-BE">
                <a:solidFill>
                  <a:schemeClr val="accent6"/>
                </a:solidFill>
              </a:rPr>
              <a:t> 0 (</a:t>
            </a:r>
            <a:r>
              <a:rPr lang="nl-BE" err="1">
                <a:solidFill>
                  <a:schemeClr val="accent6"/>
                </a:solidFill>
              </a:rPr>
              <a:t>rows</a:t>
            </a:r>
            <a:r>
              <a:rPr lang="nl-BE">
                <a:solidFill>
                  <a:schemeClr val="accent6"/>
                </a:solidFill>
              </a:rPr>
              <a:t>): is </a:t>
            </a:r>
            <a:r>
              <a:rPr lang="nl-BE" err="1">
                <a:solidFill>
                  <a:schemeClr val="accent6"/>
                </a:solidFill>
              </a:rPr>
              <a:t>passed</a:t>
            </a:r>
            <a:r>
              <a:rPr lang="nl-BE">
                <a:solidFill>
                  <a:schemeClr val="accent6"/>
                </a:solidFill>
              </a:rPr>
              <a:t> </a:t>
            </a:r>
            <a:r>
              <a:rPr lang="nl-BE" err="1">
                <a:solidFill>
                  <a:schemeClr val="accent6"/>
                </a:solidFill>
              </a:rPr>
              <a:t>through</a:t>
            </a:r>
            <a:r>
              <a:rPr lang="nl-BE">
                <a:solidFill>
                  <a:schemeClr val="accent6"/>
                </a:solidFill>
              </a:rPr>
              <a:t> </a:t>
            </a:r>
            <a:r>
              <a:rPr lang="nl-BE" err="1">
                <a:solidFill>
                  <a:schemeClr val="accent6"/>
                </a:solidFill>
              </a:rPr>
              <a:t>with</a:t>
            </a:r>
            <a:r>
              <a:rPr lang="nl-BE">
                <a:solidFill>
                  <a:schemeClr val="accent6"/>
                </a:solidFill>
              </a:rPr>
              <a:t> </a:t>
            </a:r>
            <a:r>
              <a:rPr lang="nl-BE" err="1">
                <a:solidFill>
                  <a:schemeClr val="accent6"/>
                </a:solidFill>
              </a:rPr>
              <a:t>the</a:t>
            </a:r>
            <a:r>
              <a:rPr lang="nl-BE">
                <a:solidFill>
                  <a:schemeClr val="accent6"/>
                </a:solidFill>
              </a:rPr>
              <a:t> </a:t>
            </a:r>
            <a:r>
              <a:rPr lang="nl-BE" err="1">
                <a:solidFill>
                  <a:schemeClr val="accent6"/>
                </a:solidFill>
              </a:rPr>
              <a:t>outer</a:t>
            </a:r>
            <a:r>
              <a:rPr lang="nl-BE">
                <a:solidFill>
                  <a:schemeClr val="accent6"/>
                </a:solidFill>
              </a:rPr>
              <a:t> </a:t>
            </a:r>
            <a:r>
              <a:rPr lang="nl-BE" err="1">
                <a:solidFill>
                  <a:schemeClr val="accent6"/>
                </a:solidFill>
              </a:rPr>
              <a:t>for</a:t>
            </a:r>
            <a:r>
              <a:rPr lang="nl-BE">
                <a:solidFill>
                  <a:schemeClr val="accent6"/>
                </a:solidFill>
              </a:rPr>
              <a:t> loop</a:t>
            </a:r>
            <a:br>
              <a:rPr lang="nl-BE">
                <a:solidFill>
                  <a:schemeClr val="accent6"/>
                </a:solidFill>
              </a:rPr>
            </a:br>
            <a:r>
              <a:rPr lang="nl-BE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 in range(</a:t>
            </a:r>
            <a:r>
              <a:rPr lang="nl-BE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nl-BE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(points))</a:t>
            </a:r>
            <a:br>
              <a:rPr lang="nl-BE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BE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 in range(4)</a:t>
            </a:r>
          </a:p>
        </p:txBody>
      </p:sp>
    </p:spTree>
    <p:extLst>
      <p:ext uri="{BB962C8B-B14F-4D97-AF65-F5344CB8AC3E}">
        <p14:creationId xmlns:p14="http://schemas.microsoft.com/office/powerpoint/2010/main" val="383816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Contents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CE3084C3-1789-463B-A885-7213B1756AC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6548DB9F-00A8-49DF-85EB-E11DFC78996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8878C4-D119-4D01-9459-99B1E990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NumPy</a:t>
            </a:r>
          </a:p>
          <a:p>
            <a:r>
              <a:rPr lang="en-GB"/>
              <a:t>Matplotlib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36FF7-5FEB-4BED-847F-DF6E5FF2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39" y="1603403"/>
            <a:ext cx="5191673" cy="1667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634F90-058F-438A-97BD-2D6824D24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166" y="3985549"/>
            <a:ext cx="5951381" cy="13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1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E514-AAA6-4B17-88F1-9C6F9F30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Method </a:t>
            </a:r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sum</a:t>
            </a:r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DB34F5-8FAA-4C19-8CFA-0E400E1D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3" y="1475107"/>
            <a:ext cx="11805007" cy="4626069"/>
          </a:xfrm>
        </p:spPr>
        <p:txBody>
          <a:bodyPr/>
          <a:lstStyle/>
          <a:p>
            <a:r>
              <a:rPr lang="nl-BE" err="1"/>
              <a:t>With</a:t>
            </a:r>
            <a:r>
              <a:rPr lang="nl-BE"/>
              <a:t> a 2-dimensional array,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specify</a:t>
            </a:r>
            <a:r>
              <a:rPr lang="nl-BE"/>
              <a:t> </a:t>
            </a:r>
            <a:r>
              <a:rPr lang="nl-BE" err="1"/>
              <a:t>which</a:t>
            </a:r>
            <a:r>
              <a:rPr lang="nl-BE"/>
              <a:t> </a:t>
            </a:r>
            <a:r>
              <a:rPr lang="nl-BE" b="1" err="1">
                <a:solidFill>
                  <a:srgbClr val="446785"/>
                </a:solidFill>
              </a:rPr>
              <a:t>dimension</a:t>
            </a:r>
            <a:r>
              <a:rPr lang="nl-BE" b="1">
                <a:solidFill>
                  <a:srgbClr val="446785"/>
                </a:solidFill>
              </a:rPr>
              <a:t>/</a:t>
            </a:r>
            <a:r>
              <a:rPr lang="nl-BE" b="1" err="1">
                <a:solidFill>
                  <a:srgbClr val="446785"/>
                </a:solidFill>
              </a:rPr>
              <a:t>axis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want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use</a:t>
            </a:r>
            <a:r>
              <a:rPr lang="nl-BE"/>
              <a:t> as </a:t>
            </a:r>
            <a:r>
              <a:rPr lang="nl-BE" err="1"/>
              <a:t>the</a:t>
            </a:r>
            <a:r>
              <a:rPr lang="nl-BE"/>
              <a:t> basis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method</a:t>
            </a:r>
            <a:endParaRPr lang="nl-BE"/>
          </a:p>
          <a:p>
            <a:r>
              <a:rPr lang="nl-BE"/>
              <a:t>In </a:t>
            </a:r>
            <a:r>
              <a:rPr lang="nl-BE" err="1"/>
              <a:t>other</a:t>
            </a:r>
            <a:r>
              <a:rPr lang="nl-BE"/>
              <a:t> </a:t>
            </a:r>
            <a:r>
              <a:rPr lang="nl-BE" err="1"/>
              <a:t>words</a:t>
            </a:r>
            <a:r>
              <a:rPr lang="nl-BE"/>
              <a:t>,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choose</a:t>
            </a:r>
            <a:r>
              <a:rPr lang="nl-BE"/>
              <a:t> </a:t>
            </a:r>
            <a:r>
              <a:rPr lang="nl-BE" err="1"/>
              <a:t>whether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calculate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sum</a:t>
            </a:r>
            <a:r>
              <a:rPr lang="nl-BE"/>
              <a:t> per column (</a:t>
            </a:r>
            <a:r>
              <a:rPr lang="nl-BE" err="1"/>
              <a:t>axis</a:t>
            </a:r>
            <a:r>
              <a:rPr lang="nl-BE"/>
              <a:t> 1) or per </a:t>
            </a:r>
            <a:r>
              <a:rPr lang="nl-BE" err="1"/>
              <a:t>row</a:t>
            </a:r>
            <a:r>
              <a:rPr lang="nl-BE"/>
              <a:t> (</a:t>
            </a:r>
            <a:r>
              <a:rPr lang="nl-BE" err="1"/>
              <a:t>axis</a:t>
            </a:r>
            <a:r>
              <a:rPr lang="nl-BE"/>
              <a:t> 0)</a:t>
            </a: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43FE5B-8CA1-484E-9FBC-A06FA631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6A9263-F96D-423C-A688-241F6D31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45" y="3772627"/>
            <a:ext cx="8869645" cy="2046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points 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([[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11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13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18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]])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"Total per course 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points.sum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"Total per course 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np.sum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axis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"Total per student 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points.sum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"Total per student 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np.sum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axis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BE" altLang="nl-BE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7107B6-0731-4EF9-B579-8C3C7660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97" y="4992105"/>
            <a:ext cx="4400550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D3A0E6-7665-462A-8472-6524DF79CD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49"/>
          <a:stretch/>
        </p:blipFill>
        <p:spPr>
          <a:xfrm>
            <a:off x="8636906" y="3085373"/>
            <a:ext cx="3424953" cy="10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19C6-DB86-4C12-9CF1-08848A1E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Methods</a:t>
            </a:r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amin</a:t>
            </a:r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(), min(), </a:t>
            </a:r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amax</a:t>
            </a:r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(), max()</a:t>
            </a:r>
            <a:endParaRPr lang="en-GB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8377-1223-46AD-BFDF-6742F65F8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5"/>
            <a:ext cx="11291048" cy="1878106"/>
          </a:xfrm>
        </p:spPr>
        <p:txBody>
          <a:bodyPr/>
          <a:lstStyle/>
          <a:p>
            <a:r>
              <a:rPr lang="en-GB"/>
              <a:t>Search for the highest or lowest values in a row or column.</a:t>
            </a:r>
          </a:p>
          <a:p>
            <a:r>
              <a:rPr lang="en-GB"/>
              <a:t>The </a:t>
            </a:r>
            <a:r>
              <a:rPr lang="en-GB" err="1"/>
              <a:t>numpy</a:t>
            </a:r>
            <a:r>
              <a:rPr lang="en-GB"/>
              <a:t> functions </a:t>
            </a:r>
            <a:r>
              <a:rPr lang="en-GB" b="1">
                <a:solidFill>
                  <a:srgbClr val="446785"/>
                </a:solidFill>
              </a:rPr>
              <a:t>amin() </a:t>
            </a:r>
            <a:r>
              <a:rPr lang="en-GB"/>
              <a:t>and </a:t>
            </a:r>
            <a:r>
              <a:rPr lang="en-GB" b="1" err="1">
                <a:solidFill>
                  <a:srgbClr val="446785"/>
                </a:solidFill>
              </a:rPr>
              <a:t>amax</a:t>
            </a:r>
            <a:r>
              <a:rPr lang="en-GB" b="1">
                <a:solidFill>
                  <a:srgbClr val="446785"/>
                </a:solidFill>
              </a:rPr>
              <a:t>() </a:t>
            </a:r>
            <a:r>
              <a:rPr lang="en-GB"/>
              <a:t>require 2 parameters, a 2 dimensional array and an dimension/axis.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268A-508B-4E04-A561-FC14C513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0B12E8-B40F-423C-9F19-9AADB8EC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92" y="3543840"/>
            <a:ext cx="1006422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points =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11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13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18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]])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Lowest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:'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np.amin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axis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Lowest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:'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np.min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axis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Highest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np.amax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axis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Highest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np.max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axis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BE" altLang="nl-BE" sz="18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8D9FC6-9F99-4079-B294-5AC2FE9FF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74"/>
          <a:stretch/>
        </p:blipFill>
        <p:spPr>
          <a:xfrm>
            <a:off x="9307217" y="5109450"/>
            <a:ext cx="2566536" cy="15716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95F7479-4CC6-4290-AC61-46C7763177C8}"/>
              </a:ext>
            </a:extLst>
          </p:cNvPr>
          <p:cNvSpPr/>
          <p:nvPr/>
        </p:nvSpPr>
        <p:spPr>
          <a:xfrm>
            <a:off x="9307218" y="5109450"/>
            <a:ext cx="2383800" cy="74271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89950E-F64D-454A-A1E9-1B3A9E8D0E47}"/>
              </a:ext>
            </a:extLst>
          </p:cNvPr>
          <p:cNvSpPr/>
          <p:nvPr/>
        </p:nvSpPr>
        <p:spPr>
          <a:xfrm>
            <a:off x="9307217" y="5893761"/>
            <a:ext cx="2558461" cy="74271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25C21B-2EAA-4004-8127-262A351FEAE1}"/>
              </a:ext>
            </a:extLst>
          </p:cNvPr>
          <p:cNvSpPr txBox="1"/>
          <p:nvPr/>
        </p:nvSpPr>
        <p:spPr>
          <a:xfrm>
            <a:off x="9307217" y="3968317"/>
            <a:ext cx="233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err="1"/>
              <a:t>amax</a:t>
            </a:r>
            <a:r>
              <a:rPr lang="nl-BE"/>
              <a:t>() and max() call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same</a:t>
            </a:r>
            <a:r>
              <a:rPr lang="nl-BE"/>
              <a:t> </a:t>
            </a:r>
            <a:r>
              <a:rPr lang="nl-BE" err="1"/>
              <a:t>function</a:t>
            </a:r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52069C-0CF5-45A4-B8C8-1E57FBD8E0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49"/>
          <a:stretch/>
        </p:blipFill>
        <p:spPr>
          <a:xfrm>
            <a:off x="5551000" y="5469655"/>
            <a:ext cx="3424953" cy="10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22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430D-E866-4C07-81D9-D1EBAC8E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Method </a:t>
            </a:r>
            <a:r>
              <a:rPr lang="nl-BE" err="1"/>
              <a:t>mean</a:t>
            </a:r>
            <a:r>
              <a:rPr lang="nl-BE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4690-F93F-49D1-B70D-666EE695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nl-BE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calculate</a:t>
            </a:r>
            <a:r>
              <a:rPr lang="nl-BE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nl-BE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average</a:t>
            </a:r>
            <a:endParaRPr lang="nl-BE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nl-BE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points =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([[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11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13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18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]])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Average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axis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0:'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np.mean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(points,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axis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Average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axis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1:'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np.mean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(points,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axis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endParaRPr kumimoji="0" lang="nl-BE" altLang="nl-BE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nl-BE" sz="4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1440-27AA-4159-A56D-F1676C7F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F3036-B461-4BC0-85FD-35B04E05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99"/>
          <a:stretch/>
        </p:blipFill>
        <p:spPr>
          <a:xfrm>
            <a:off x="582705" y="4532811"/>
            <a:ext cx="10721084" cy="1123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81FD1C-39A5-40F3-943E-0CB4ECAC5D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49"/>
          <a:stretch/>
        </p:blipFill>
        <p:spPr>
          <a:xfrm>
            <a:off x="8448800" y="1550894"/>
            <a:ext cx="3424953" cy="10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3C5E-D731-4B8E-B486-8394D4B3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Slicing</a:t>
            </a:r>
            <a:r>
              <a:rPr lang="nl-BE"/>
              <a:t> 2d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F110B-ACE5-4599-A7BA-2F36F273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5FB94C-544B-4F0C-83F0-D7174421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/>
              <a:t>We </a:t>
            </a:r>
            <a:r>
              <a:rPr lang="nl-BE" err="1"/>
              <a:t>would</a:t>
            </a:r>
            <a:r>
              <a:rPr lang="nl-BE"/>
              <a:t> like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grasp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grades</a:t>
            </a:r>
            <a:r>
              <a:rPr lang="nl-BE"/>
              <a:t> of Luca </a:t>
            </a:r>
            <a:r>
              <a:rPr lang="nl-BE" err="1"/>
              <a:t>for</a:t>
            </a:r>
            <a:r>
              <a:rPr lang="nl-BE"/>
              <a:t> Linux en R&amp;S -&gt; via </a:t>
            </a:r>
            <a:r>
              <a:rPr lang="nl-BE" err="1"/>
              <a:t>slicing</a:t>
            </a:r>
            <a:r>
              <a:rPr lang="nl-BE"/>
              <a:t>!</a:t>
            </a:r>
          </a:p>
          <a:p>
            <a:endParaRPr lang="nl-BE"/>
          </a:p>
          <a:p>
            <a:endParaRPr lang="nl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F21F48-A131-40FE-B984-5BBE2CF8745E}"/>
              </a:ext>
            </a:extLst>
          </p:cNvPr>
          <p:cNvSpPr txBox="1"/>
          <p:nvPr/>
        </p:nvSpPr>
        <p:spPr>
          <a:xfrm>
            <a:off x="528161" y="2214257"/>
            <a:ext cx="1027929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points =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11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13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18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], 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]])</a:t>
            </a:r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BE"/>
          </a:p>
          <a:p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,:])</a:t>
            </a:r>
          </a:p>
          <a:p>
            <a:endParaRPr kumimoji="0" lang="nl-BE" altLang="nl-BE" b="0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Verdana" panose="020B0604030504040204" pitchFamily="34" charset="0"/>
            </a:endParaRPr>
          </a:p>
          <a:p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(points[:,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])</a:t>
            </a:r>
          </a:p>
          <a:p>
            <a:endParaRPr kumimoji="0" lang="nl-BE" altLang="nl-BE" sz="1800" b="0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Verdana" panose="020B0604030504040204" pitchFamily="34" charset="0"/>
            </a:endParaRPr>
          </a:p>
          <a:p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(points[:,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])</a:t>
            </a:r>
          </a:p>
          <a:p>
            <a:endParaRPr kumimoji="0" lang="nl-BE" altLang="nl-BE" b="0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Verdana" panose="020B0604030504040204" pitchFamily="34" charset="0"/>
            </a:endParaRPr>
          </a:p>
          <a:p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(points[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2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,:])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nl-BE" altLang="nl-BE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Verdana" panose="020B0604030504040204" pitchFamily="34" charset="0"/>
            </a:endParaRPr>
          </a:p>
          <a:p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nl-BE" altLang="nl-BE" sz="1800" b="0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Verdana" panose="020B0604030504040204" pitchFamily="34" charset="0"/>
            </a:endParaRPr>
          </a:p>
          <a:p>
            <a:endParaRPr kumimoji="0" lang="nl-BE" alt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2E81B-A163-4BB4-B5CE-0DC29814D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427" y="3092686"/>
            <a:ext cx="1381125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566360-F0E4-4C16-8982-698DB1753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427" y="3616658"/>
            <a:ext cx="2095500" cy="40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F81E46-1275-452D-B5C0-06401322A1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181"/>
          <a:stretch/>
        </p:blipFill>
        <p:spPr>
          <a:xfrm>
            <a:off x="3176097" y="4138717"/>
            <a:ext cx="2333625" cy="4753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9B41C4-78EE-4403-8EF7-E62523E857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484"/>
          <a:stretch/>
        </p:blipFill>
        <p:spPr>
          <a:xfrm>
            <a:off x="1384543" y="5579745"/>
            <a:ext cx="1943100" cy="8629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2CA243-D34F-486D-BD59-91F077E7A8C9}"/>
              </a:ext>
            </a:extLst>
          </p:cNvPr>
          <p:cNvCxnSpPr>
            <a:endCxn id="6" idx="1"/>
          </p:cNvCxnSpPr>
          <p:nvPr/>
        </p:nvCxnSpPr>
        <p:spPr>
          <a:xfrm>
            <a:off x="2795855" y="3292711"/>
            <a:ext cx="188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A4AE1D-B816-4012-9365-B55586F92D4B}"/>
              </a:ext>
            </a:extLst>
          </p:cNvPr>
          <p:cNvCxnSpPr>
            <a:cxnSpLocks/>
          </p:cNvCxnSpPr>
          <p:nvPr/>
        </p:nvCxnSpPr>
        <p:spPr>
          <a:xfrm>
            <a:off x="2806235" y="3816683"/>
            <a:ext cx="188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67C29-D88A-4959-AE46-CF2FB1EEEEA1}"/>
              </a:ext>
            </a:extLst>
          </p:cNvPr>
          <p:cNvCxnSpPr/>
          <p:nvPr/>
        </p:nvCxnSpPr>
        <p:spPr>
          <a:xfrm>
            <a:off x="2879973" y="4410882"/>
            <a:ext cx="188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12955D-4B00-42E9-8B8D-737F033DF2B2}"/>
              </a:ext>
            </a:extLst>
          </p:cNvPr>
          <p:cNvCxnSpPr>
            <a:cxnSpLocks/>
          </p:cNvCxnSpPr>
          <p:nvPr/>
        </p:nvCxnSpPr>
        <p:spPr>
          <a:xfrm>
            <a:off x="2332668" y="5164040"/>
            <a:ext cx="0" cy="26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0B9DDD-E9F4-4BE9-B0FC-DD8077F95C8B}"/>
              </a:ext>
            </a:extLst>
          </p:cNvPr>
          <p:cNvSpPr txBox="1"/>
          <p:nvPr/>
        </p:nvSpPr>
        <p:spPr>
          <a:xfrm>
            <a:off x="6272142" y="3429000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[0</a:t>
            </a:r>
            <a:r>
              <a:rPr lang="nl-BE" altLang="nl-BE" sz="1800" baseline="30000">
                <a:solidFill>
                  <a:srgbClr val="446785"/>
                </a:solidFill>
                <a:latin typeface="Verdana" panose="020B0604030504040204" pitchFamily="34" charset="0"/>
              </a:rPr>
              <a:t>th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dimension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, 1</a:t>
            </a:r>
            <a:r>
              <a:rPr lang="nl-BE" altLang="nl-BE" sz="1800" baseline="30000">
                <a:solidFill>
                  <a:srgbClr val="446785"/>
                </a:solidFill>
                <a:latin typeface="Verdana" panose="020B0604030504040204" pitchFamily="34" charset="0"/>
              </a:rPr>
              <a:t>st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dimension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]</a:t>
            </a:r>
          </a:p>
          <a:p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[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start:stop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start:stop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] -&gt;stop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not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446785"/>
                </a:solidFill>
                <a:effectLst/>
                <a:latin typeface="Verdana" panose="020B0604030504040204" pitchFamily="34" charset="0"/>
              </a:rPr>
              <a:t>included</a:t>
            </a:r>
            <a:endParaRPr kumimoji="0" lang="nl-BE" altLang="nl-BE" sz="1800" b="0" i="0" u="none" strike="noStrike" cap="none" normalizeH="0" baseline="0">
              <a:ln>
                <a:noFill/>
              </a:ln>
              <a:solidFill>
                <a:srgbClr val="44678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FE42B6-EDBB-46F6-B803-5307C6859C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349"/>
          <a:stretch/>
        </p:blipFill>
        <p:spPr>
          <a:xfrm>
            <a:off x="5227618" y="4625636"/>
            <a:ext cx="5820319" cy="18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3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C7AE-0C38-48EE-9B17-8800337D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Clean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9F83-0485-4D3C-8DC8-3153A0A7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69556"/>
            <a:ext cx="5513295" cy="4626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err="1"/>
              <a:t>Within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scope of this course, we </a:t>
            </a:r>
            <a:r>
              <a:rPr lang="nl-BE" err="1"/>
              <a:t>only</a:t>
            </a:r>
            <a:r>
              <a:rPr lang="nl-BE"/>
              <a:t> </a:t>
            </a:r>
            <a:r>
              <a:rPr lang="nl-BE" err="1"/>
              <a:t>read</a:t>
            </a:r>
            <a:r>
              <a:rPr lang="nl-BE"/>
              <a:t> from </a:t>
            </a:r>
            <a:r>
              <a:rPr lang="nl-BE" b="1">
                <a:solidFill>
                  <a:srgbClr val="446785"/>
                </a:solidFill>
              </a:rPr>
              <a:t>clean</a:t>
            </a:r>
            <a:r>
              <a:rPr lang="nl-BE"/>
              <a:t> files!</a:t>
            </a:r>
          </a:p>
          <a:p>
            <a:r>
              <a:rPr lang="nl-BE"/>
              <a:t>Cleaning data </a:t>
            </a:r>
            <a:r>
              <a:rPr lang="nl-BE" err="1"/>
              <a:t>will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discussed</a:t>
            </a:r>
            <a:r>
              <a:rPr lang="nl-BE"/>
              <a:t> in </a:t>
            </a:r>
            <a:r>
              <a:rPr lang="nl-BE" err="1"/>
              <a:t>the</a:t>
            </a:r>
            <a:r>
              <a:rPr lang="nl-BE"/>
              <a:t> course Data </a:t>
            </a:r>
            <a:r>
              <a:rPr lang="nl-BE" err="1"/>
              <a:t>Visualisation</a:t>
            </a:r>
            <a:r>
              <a:rPr lang="nl-BE"/>
              <a:t> (2nd </a:t>
            </a:r>
            <a:r>
              <a:rPr lang="nl-BE" err="1"/>
              <a:t>year</a:t>
            </a:r>
            <a:r>
              <a:rPr lang="nl-BE"/>
              <a:t>)</a:t>
            </a:r>
          </a:p>
          <a:p>
            <a:r>
              <a:rPr lang="nl-BE" err="1"/>
              <a:t>Only</a:t>
            </a:r>
            <a:r>
              <a:rPr lang="nl-BE"/>
              <a:t> a brief </a:t>
            </a:r>
            <a:r>
              <a:rPr lang="nl-BE" err="1"/>
              <a:t>introduction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data </a:t>
            </a:r>
            <a:r>
              <a:rPr lang="nl-BE" err="1"/>
              <a:t>visualisation</a:t>
            </a:r>
            <a:r>
              <a:rPr lang="nl-BE"/>
              <a:t> is </a:t>
            </a:r>
            <a:r>
              <a:rPr lang="nl-BE" err="1"/>
              <a:t>given</a:t>
            </a:r>
            <a:r>
              <a:rPr lang="nl-BE"/>
              <a:t> </a:t>
            </a:r>
            <a:r>
              <a:rPr lang="nl-BE" err="1"/>
              <a:t>within</a:t>
            </a:r>
            <a:r>
              <a:rPr lang="nl-BE"/>
              <a:t> this course!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E42EA-20E7-4674-8B91-7BE966EC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5D016-357C-4FBB-852D-F3D09E13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426" y="2174032"/>
            <a:ext cx="5168327" cy="31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3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9D88B-8C09-4339-9DCE-8FC9E57B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err="1">
                <a:latin typeface="Verdana" panose="020B0604030504040204" pitchFamily="34" charset="0"/>
                <a:ea typeface="Verdana" panose="020B0604030504040204" pitchFamily="34" charset="0"/>
              </a:rPr>
              <a:t>Loading</a:t>
            </a:r>
            <a:r>
              <a:rPr lang="nl-NL" sz="4000"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nl-NL" sz="4000" err="1">
                <a:latin typeface="Verdana" panose="020B0604030504040204" pitchFamily="34" charset="0"/>
                <a:ea typeface="Verdana" panose="020B0604030504040204" pitchFamily="34" charset="0"/>
              </a:rPr>
              <a:t>into</a:t>
            </a:r>
            <a:r>
              <a:rPr lang="nl-NL" sz="40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4000" err="1">
                <a:latin typeface="Verdana" panose="020B0604030504040204" pitchFamily="34" charset="0"/>
                <a:ea typeface="Verdana" panose="020B0604030504040204" pitchFamily="34" charset="0"/>
              </a:rPr>
              <a:t>an</a:t>
            </a:r>
            <a:r>
              <a:rPr lang="nl-NL" sz="4000">
                <a:latin typeface="Verdana" panose="020B0604030504040204" pitchFamily="34" charset="0"/>
                <a:ea typeface="Verdana" panose="020B0604030504040204" pitchFamily="34" charset="0"/>
              </a:rPr>
              <a:t> array </a:t>
            </a:r>
            <a:r>
              <a:rPr lang="nl-NL" sz="4000" err="1"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nl-NL" sz="4000">
                <a:latin typeface="Verdana" panose="020B0604030504040204" pitchFamily="34" charset="0"/>
                <a:ea typeface="Verdana" panose="020B0604030504040204" pitchFamily="34" charset="0"/>
              </a:rPr>
              <a:t> a file</a:t>
            </a:r>
            <a:endParaRPr lang="nl-BE" sz="4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3BD427-1C87-4BAA-9426-B595A27B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 load data in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an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 array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using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 files,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numpy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 has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several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 built in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functions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endParaRPr lang="nl-NL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2400" b="1">
                <a:solidFill>
                  <a:srgbClr val="44678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without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 missing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values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numpy.</a:t>
            </a:r>
            <a:r>
              <a:rPr lang="nl-NL" sz="2400" b="1" err="1">
                <a:solidFill>
                  <a:srgbClr val="44678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loadtxt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fname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delimiter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, …)</a:t>
            </a:r>
            <a:b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 more info: </a:t>
            </a:r>
            <a:r>
              <a:rPr lang="nl-NL" sz="2400">
                <a:solidFill>
                  <a:srgbClr val="1750EB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https://numpy.org/doc/stable/reference/generated/numpy.loadtxt.html</a:t>
            </a:r>
            <a:endParaRPr lang="nl-NL" sz="2400">
              <a:solidFill>
                <a:srgbClr val="1750E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nl-NL" sz="2400">
              <a:solidFill>
                <a:srgbClr val="1750E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nl-NL" sz="2400">
                <a:solidFill>
                  <a:srgbClr val="1750E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2400" b="1" err="1">
                <a:solidFill>
                  <a:srgbClr val="44678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 missing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values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numpy.</a:t>
            </a:r>
            <a:r>
              <a:rPr lang="nl-NL" sz="2400" b="1" err="1">
                <a:solidFill>
                  <a:srgbClr val="44678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genfromtxt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fname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delimiter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nl-NL" sz="2400" err="1">
                <a:latin typeface="Verdana" panose="020B0604030504040204" pitchFamily="34" charset="0"/>
                <a:ea typeface="Verdana" panose="020B0604030504040204" pitchFamily="34" charset="0"/>
              </a:rPr>
              <a:t>filling_values</a:t>
            </a: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,…)</a:t>
            </a:r>
            <a:b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2400">
                <a:latin typeface="Verdana" panose="020B0604030504040204" pitchFamily="34" charset="0"/>
                <a:ea typeface="Verdana" panose="020B0604030504040204" pitchFamily="34" charset="0"/>
              </a:rPr>
              <a:t> more info: </a:t>
            </a:r>
            <a:r>
              <a:rPr lang="nl-NL" sz="24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https://numpy.org/doc/stable/reference/generated/numpy.genfromtxt.html#</a:t>
            </a:r>
            <a:r>
              <a:rPr lang="nl-NL" sz="24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nl-BE" sz="240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9E9983-8C8E-420B-9683-42B0A64D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nl-BE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26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1EF32-0376-461B-99CC-577B0D8D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err="1"/>
              <a:t>Loading</a:t>
            </a:r>
            <a:r>
              <a:rPr lang="nl-NL"/>
              <a:t> data </a:t>
            </a:r>
            <a:r>
              <a:rPr lang="nl-NL" err="1"/>
              <a:t>into</a:t>
            </a:r>
            <a:r>
              <a:rPr lang="nl-NL"/>
              <a:t> </a:t>
            </a:r>
            <a:r>
              <a:rPr lang="nl-NL" err="1"/>
              <a:t>an</a:t>
            </a:r>
            <a:r>
              <a:rPr lang="nl-NL"/>
              <a:t> array via </a:t>
            </a:r>
            <a:r>
              <a:rPr lang="nl-NL" err="1"/>
              <a:t>loadtxt</a:t>
            </a:r>
            <a:r>
              <a:rPr lang="nl-NL"/>
              <a:t>()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CA04F3-2264-45F7-81C2-E81E741E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1910170-983E-47FC-A7D7-40BEFA3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314717-A03D-47C8-B2DC-B84C4B976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47" y="1538204"/>
            <a:ext cx="7912918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600">
                <a:solidFill>
                  <a:srgbClr val="0033B3"/>
                </a:solidFill>
                <a:latin typeface="Verdana" panose="020B0604030504040204" pitchFamily="34" charset="0"/>
              </a:rPr>
              <a:t>import 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numpy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 </a:t>
            </a:r>
            <a:r>
              <a:rPr lang="nl-BE" altLang="nl-BE" sz="1600">
                <a:solidFill>
                  <a:srgbClr val="0033B3"/>
                </a:solidFill>
                <a:latin typeface="Verdana" panose="020B0604030504040204" pitchFamily="34" charset="0"/>
              </a:rPr>
              <a:t>as 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np</a:t>
            </a:r>
            <a:b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loaded_data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 = 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np.loadtxt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sz="1600" err="1">
                <a:solidFill>
                  <a:srgbClr val="660099"/>
                </a:solidFill>
                <a:latin typeface="Verdana" panose="020B0604030504040204" pitchFamily="34" charset="0"/>
              </a:rPr>
              <a:t>fname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=</a:t>
            </a:r>
            <a:r>
              <a:rPr lang="nl-BE" altLang="nl-BE" sz="1600">
                <a:solidFill>
                  <a:srgbClr val="067D17"/>
                </a:solidFill>
                <a:latin typeface="Verdana" panose="020B0604030504040204" pitchFamily="34" charset="0"/>
              </a:rPr>
              <a:t>'student_grades.txt'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   </a:t>
            </a:r>
            <a:r>
              <a:rPr lang="nl-BE" altLang="nl-BE" sz="1600" err="1">
                <a:solidFill>
                  <a:srgbClr val="660099"/>
                </a:solidFill>
                <a:latin typeface="Verdana" panose="020B0604030504040204" pitchFamily="34" charset="0"/>
              </a:rPr>
              <a:t>delimiter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=</a:t>
            </a:r>
            <a:r>
              <a:rPr lang="nl-BE" altLang="nl-BE" sz="1600">
                <a:solidFill>
                  <a:srgbClr val="067D17"/>
                </a:solidFill>
                <a:latin typeface="Verdana" panose="020B0604030504040204" pitchFamily="34" charset="0"/>
              </a:rPr>
              <a:t>','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type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loaded_data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  <a:b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1600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loaded_data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endParaRPr lang="nl-BE" altLang="nl-BE" sz="3600"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BFFEDC-7316-49C3-9F75-A2AB81738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6"/>
          <a:stretch/>
        </p:blipFill>
        <p:spPr>
          <a:xfrm>
            <a:off x="5646197" y="3258605"/>
            <a:ext cx="2829047" cy="30512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7FFF98-F622-47BA-8DE4-FA61FC6F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57" y="3382513"/>
            <a:ext cx="3796544" cy="3060204"/>
          </a:xfrm>
          <a:prstGeom prst="rect">
            <a:avLst/>
          </a:prstGeom>
        </p:spPr>
      </p:pic>
      <p:cxnSp>
        <p:nvCxnSpPr>
          <p:cNvPr id="21" name="Rechte verbindingslijn met pijl 15">
            <a:extLst>
              <a:ext uri="{FF2B5EF4-FFF2-40B4-BE49-F238E27FC236}">
                <a16:creationId xmlns:a16="http://schemas.microsoft.com/office/drawing/2014/main" id="{0E83784D-D14D-41E7-B050-357519410EA3}"/>
              </a:ext>
            </a:extLst>
          </p:cNvPr>
          <p:cNvCxnSpPr>
            <a:cxnSpLocks/>
          </p:cNvCxnSpPr>
          <p:nvPr/>
        </p:nvCxnSpPr>
        <p:spPr>
          <a:xfrm>
            <a:off x="3697044" y="4995170"/>
            <a:ext cx="15691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822381-CC8C-4DD8-AD2F-C8E2D4282F26}"/>
              </a:ext>
            </a:extLst>
          </p:cNvPr>
          <p:cNvSpPr txBox="1"/>
          <p:nvPr/>
        </p:nvSpPr>
        <p:spPr>
          <a:xfrm>
            <a:off x="8355865" y="4568442"/>
            <a:ext cx="3517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Data-type</a:t>
            </a:r>
            <a:r>
              <a:rPr lang="nl-BE"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nl-BE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resulting</a:t>
            </a:r>
            <a:r>
              <a:rPr lang="nl-BE">
                <a:latin typeface="Verdana" panose="020B0604030504040204" pitchFamily="34" charset="0"/>
                <a:ea typeface="Verdana" panose="020B0604030504040204" pitchFamily="34" charset="0"/>
              </a:rPr>
              <a:t> array; default: </a:t>
            </a:r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br>
              <a:rPr lang="nl-BE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nl-BE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dtype</a:t>
            </a:r>
            <a:r>
              <a:rPr lang="nl-BE">
                <a:latin typeface="Verdana" panose="020B0604030504040204" pitchFamily="34" charset="0"/>
                <a:ea typeface="Verdana" panose="020B0604030504040204" pitchFamily="34" charset="0"/>
              </a:rPr>
              <a:t>= int()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26AF4A-5330-4DDF-873D-C31752F73E2F}"/>
              </a:ext>
            </a:extLst>
          </p:cNvPr>
          <p:cNvSpPr txBox="1"/>
          <p:nvPr/>
        </p:nvSpPr>
        <p:spPr>
          <a:xfrm>
            <a:off x="8008111" y="2104951"/>
            <a:ext cx="409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446785"/>
                </a:solidFill>
                <a:latin typeface="Open Sans" panose="020B0606030504020204" pitchFamily="34" charset="0"/>
              </a:rPr>
              <a:t>l</a:t>
            </a:r>
            <a:r>
              <a:rPr lang="en-US" b="0" i="0" err="1">
                <a:solidFill>
                  <a:srgbClr val="446785"/>
                </a:solidFill>
                <a:effectLst/>
                <a:latin typeface="Open Sans" panose="020B0606030504020204" pitchFamily="34" charset="0"/>
              </a:rPr>
              <a:t>oadtxt</a:t>
            </a:r>
            <a:r>
              <a:rPr lang="en-US" b="0" i="0">
                <a:solidFill>
                  <a:srgbClr val="446785"/>
                </a:solidFill>
                <a:effectLst/>
                <a:latin typeface="Open Sans" panose="020B0606030504020204" pitchFamily="34" charset="0"/>
              </a:rPr>
              <a:t>(): load data from a text file.</a:t>
            </a:r>
          </a:p>
          <a:p>
            <a:r>
              <a:rPr lang="en-US" b="0" i="0">
                <a:solidFill>
                  <a:srgbClr val="446785"/>
                </a:solidFill>
                <a:effectLst/>
                <a:latin typeface="Open Sans" panose="020B0606030504020204" pitchFamily="34" charset="0"/>
              </a:rPr>
              <a:t>Each row in the text file must have the same number of values.</a:t>
            </a:r>
            <a:endParaRPr lang="nl-BE">
              <a:solidFill>
                <a:srgbClr val="446785"/>
              </a:solidFill>
            </a:endParaRPr>
          </a:p>
          <a:p>
            <a:endParaRPr lang="nl-BE">
              <a:solidFill>
                <a:srgbClr val="4467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21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1EF32-0376-461B-99CC-577B0D8D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err="1"/>
              <a:t>Loading</a:t>
            </a:r>
            <a:r>
              <a:rPr lang="nl-NL"/>
              <a:t> data </a:t>
            </a:r>
            <a:r>
              <a:rPr lang="nl-NL" err="1"/>
              <a:t>into</a:t>
            </a:r>
            <a:r>
              <a:rPr lang="nl-NL"/>
              <a:t> </a:t>
            </a:r>
            <a:r>
              <a:rPr lang="nl-NL" err="1"/>
              <a:t>an</a:t>
            </a:r>
            <a:r>
              <a:rPr lang="nl-NL"/>
              <a:t> array via </a:t>
            </a:r>
            <a:r>
              <a:rPr lang="nl-NL" err="1"/>
              <a:t>loadtxt</a:t>
            </a:r>
            <a:r>
              <a:rPr lang="nl-NL"/>
              <a:t>()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CA04F3-2264-45F7-81C2-E81E741E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1910170-983E-47FC-A7D7-40BEFA3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314717-A03D-47C8-B2DC-B84C4B976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07" y="1633809"/>
            <a:ext cx="1121084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600">
                <a:solidFill>
                  <a:srgbClr val="0033B3"/>
                </a:solidFill>
                <a:latin typeface="Verdana" panose="020B0604030504040204" pitchFamily="34" charset="0"/>
              </a:rPr>
              <a:t>import 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numpy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 </a:t>
            </a:r>
            <a:r>
              <a:rPr lang="nl-BE" altLang="nl-BE" sz="1600">
                <a:solidFill>
                  <a:srgbClr val="0033B3"/>
                </a:solidFill>
                <a:latin typeface="Verdana" panose="020B0604030504040204" pitchFamily="34" charset="0"/>
              </a:rPr>
              <a:t>as 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np</a:t>
            </a:r>
            <a:b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loaded_data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 = 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np.loadtxt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sz="1600" err="1">
                <a:solidFill>
                  <a:srgbClr val="660099"/>
                </a:solidFill>
                <a:latin typeface="Verdana" panose="020B0604030504040204" pitchFamily="34" charset="0"/>
              </a:rPr>
              <a:t>fname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=</a:t>
            </a:r>
            <a:r>
              <a:rPr lang="nl-BE" altLang="nl-BE" sz="1600">
                <a:solidFill>
                  <a:srgbClr val="067D17"/>
                </a:solidFill>
                <a:latin typeface="Verdana" panose="020B0604030504040204" pitchFamily="34" charset="0"/>
              </a:rPr>
              <a:t>'student_grades.txt'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   </a:t>
            </a:r>
            <a:r>
              <a:rPr lang="nl-BE" altLang="nl-BE" sz="1600" err="1">
                <a:solidFill>
                  <a:srgbClr val="660099"/>
                </a:solidFill>
                <a:latin typeface="Verdana" panose="020B0604030504040204" pitchFamily="34" charset="0"/>
              </a:rPr>
              <a:t>delimiter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=</a:t>
            </a:r>
            <a:r>
              <a:rPr lang="nl-BE" altLang="nl-BE" sz="1600">
                <a:solidFill>
                  <a:srgbClr val="067D17"/>
                </a:solidFill>
                <a:latin typeface="Verdana" panose="020B0604030504040204" pitchFamily="34" charset="0"/>
              </a:rPr>
              <a:t>','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dtype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type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loaded_data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</a:t>
            </a:r>
            <a:b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1600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loaded_data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endParaRPr lang="nl-BE" altLang="nl-BE" sz="3600"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7FFF98-F622-47BA-8DE4-FA61FC6F1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57" y="3382513"/>
            <a:ext cx="3796544" cy="3060204"/>
          </a:xfrm>
          <a:prstGeom prst="rect">
            <a:avLst/>
          </a:prstGeom>
        </p:spPr>
      </p:pic>
      <p:cxnSp>
        <p:nvCxnSpPr>
          <p:cNvPr id="21" name="Rechte verbindingslijn met pijl 15">
            <a:extLst>
              <a:ext uri="{FF2B5EF4-FFF2-40B4-BE49-F238E27FC236}">
                <a16:creationId xmlns:a16="http://schemas.microsoft.com/office/drawing/2014/main" id="{0E83784D-D14D-41E7-B050-357519410EA3}"/>
              </a:ext>
            </a:extLst>
          </p:cNvPr>
          <p:cNvCxnSpPr>
            <a:cxnSpLocks/>
          </p:cNvCxnSpPr>
          <p:nvPr/>
        </p:nvCxnSpPr>
        <p:spPr>
          <a:xfrm>
            <a:off x="3697044" y="4995170"/>
            <a:ext cx="15691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822381-CC8C-4DD8-AD2F-C8E2D4282F26}"/>
              </a:ext>
            </a:extLst>
          </p:cNvPr>
          <p:cNvSpPr txBox="1"/>
          <p:nvPr/>
        </p:nvSpPr>
        <p:spPr>
          <a:xfrm>
            <a:off x="9115667" y="3200091"/>
            <a:ext cx="2758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Data-type</a:t>
            </a:r>
            <a:r>
              <a:rPr lang="nl-BE"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nl-BE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resulting</a:t>
            </a:r>
            <a:r>
              <a:rPr lang="nl-BE">
                <a:latin typeface="Verdana" panose="020B0604030504040204" pitchFamily="34" charset="0"/>
                <a:ea typeface="Verdana" panose="020B0604030504040204" pitchFamily="34" charset="0"/>
              </a:rPr>
              <a:t> array; default: </a:t>
            </a:r>
            <a:r>
              <a:rPr lang="nl-BE" err="1"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br>
              <a:rPr lang="nl-BE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nl-BE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BE" b="1" err="1">
                <a:solidFill>
                  <a:srgbClr val="44678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dtype</a:t>
            </a:r>
            <a:r>
              <a:rPr lang="nl-BE" b="1">
                <a:solidFill>
                  <a:srgbClr val="44678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int()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36287D-9BAA-419F-A68C-DBC15C818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439" y="3382513"/>
            <a:ext cx="2963583" cy="31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43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1EF32-0376-461B-99CC-577B0D8D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Loading</a:t>
            </a:r>
            <a:r>
              <a:rPr lang="nl-NL"/>
              <a:t> data </a:t>
            </a:r>
            <a:r>
              <a:rPr lang="nl-NL" err="1"/>
              <a:t>into</a:t>
            </a:r>
            <a:r>
              <a:rPr lang="nl-NL"/>
              <a:t> </a:t>
            </a:r>
            <a:r>
              <a:rPr lang="nl-NL" err="1"/>
              <a:t>an</a:t>
            </a:r>
            <a:r>
              <a:rPr lang="nl-NL"/>
              <a:t> array via </a:t>
            </a:r>
            <a:r>
              <a:rPr lang="nl-NL" err="1"/>
              <a:t>genfromtxt</a:t>
            </a:r>
            <a:r>
              <a:rPr lang="nl-NL"/>
              <a:t>()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1910170-983E-47FC-A7D7-40BEFA3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5141C36-A26D-45A3-B9E3-5F8D94B8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11" y="2043336"/>
            <a:ext cx="543308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2C4E5-E704-430C-B9D3-C87F1DF800EC}"/>
              </a:ext>
            </a:extLst>
          </p:cNvPr>
          <p:cNvSpPr txBox="1"/>
          <p:nvPr/>
        </p:nvSpPr>
        <p:spPr>
          <a:xfrm>
            <a:off x="662911" y="1674674"/>
            <a:ext cx="11286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loaded_data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np.genfromtxt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fname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'student_grades_2.txt'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delimiter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','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dtype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filling_values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'0'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print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loaded_data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B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E28CC0-1205-451E-9FE5-7714029F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755" y="2717800"/>
            <a:ext cx="2190750" cy="36385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EA1756-DE1D-4E85-A623-AB9AAD064A4B}"/>
              </a:ext>
            </a:extLst>
          </p:cNvPr>
          <p:cNvSpPr txBox="1"/>
          <p:nvPr/>
        </p:nvSpPr>
        <p:spPr>
          <a:xfrm>
            <a:off x="9393584" y="3130221"/>
            <a:ext cx="2217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err="1">
                <a:solidFill>
                  <a:srgbClr val="446785"/>
                </a:solidFill>
                <a:effectLst/>
                <a:latin typeface="Open Sans" panose="020B0606030504020204" pitchFamily="34" charset="0"/>
              </a:rPr>
              <a:t>genfromtxt</a:t>
            </a:r>
            <a:r>
              <a:rPr lang="en-US" b="0" i="0">
                <a:solidFill>
                  <a:srgbClr val="446785"/>
                </a:solidFill>
                <a:effectLst/>
                <a:latin typeface="Open Sans" panose="020B0606030504020204" pitchFamily="34" charset="0"/>
              </a:rPr>
              <a:t>(): load data from a text file, with missing values handled as specified.</a:t>
            </a:r>
            <a:endParaRPr lang="nl-BE">
              <a:solidFill>
                <a:srgbClr val="446785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8D52B3-0079-4D15-9BC8-CCEADF7F6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71" y="3130221"/>
            <a:ext cx="2099417" cy="3065816"/>
          </a:xfrm>
          <a:prstGeom prst="rect">
            <a:avLst/>
          </a:prstGeom>
        </p:spPr>
      </p:pic>
      <p:cxnSp>
        <p:nvCxnSpPr>
          <p:cNvPr id="25" name="Rechte verbindingslijn met pijl 15">
            <a:extLst>
              <a:ext uri="{FF2B5EF4-FFF2-40B4-BE49-F238E27FC236}">
                <a16:creationId xmlns:a16="http://schemas.microsoft.com/office/drawing/2014/main" id="{CB09A0C5-FD33-4066-AA40-2AE76CA2C2E1}"/>
              </a:ext>
            </a:extLst>
          </p:cNvPr>
          <p:cNvCxnSpPr>
            <a:cxnSpLocks/>
          </p:cNvCxnSpPr>
          <p:nvPr/>
        </p:nvCxnSpPr>
        <p:spPr>
          <a:xfrm>
            <a:off x="4526887" y="4435333"/>
            <a:ext cx="15691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6E46F8B-3175-4180-828E-F8E1B8DEEEFA}"/>
              </a:ext>
            </a:extLst>
          </p:cNvPr>
          <p:cNvSpPr/>
          <p:nvPr/>
        </p:nvSpPr>
        <p:spPr>
          <a:xfrm>
            <a:off x="2444620" y="3601616"/>
            <a:ext cx="653143" cy="56604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40159E-A383-44C3-BB5B-3B1EC2A2CE32}"/>
              </a:ext>
            </a:extLst>
          </p:cNvPr>
          <p:cNvSpPr/>
          <p:nvPr/>
        </p:nvSpPr>
        <p:spPr>
          <a:xfrm>
            <a:off x="7719526" y="2997459"/>
            <a:ext cx="653143" cy="56604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1432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1AAD-C879-4456-B731-2C497062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err="1">
                <a:latin typeface="Verdana" panose="020B0604030504040204" pitchFamily="34" charset="0"/>
                <a:ea typeface="Verdana" panose="020B0604030504040204" pitchFamily="34" charset="0"/>
              </a:rPr>
              <a:t>MatPlotLib</a:t>
            </a:r>
            <a:endParaRPr lang="en-GB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692E-DD95-4560-A8F4-1E00EB74E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Matplotlib is a Python library used for plotting beautiful and attractive </a:t>
            </a:r>
            <a:r>
              <a:rPr lang="en-GB" b="1" i="0">
                <a:solidFill>
                  <a:srgbClr val="446785"/>
                </a:solidFill>
                <a:effectLst/>
                <a:latin typeface="-apple-system"/>
              </a:rPr>
              <a:t>Graphs</a:t>
            </a:r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. </a:t>
            </a:r>
          </a:p>
          <a:p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In data crunching, visualization is an important step. By using visualization we can easily understand how data is split and predictions are made.</a:t>
            </a:r>
          </a:p>
          <a:p>
            <a:r>
              <a:rPr lang="en-GB">
                <a:solidFill>
                  <a:srgbClr val="24292E"/>
                </a:solidFill>
                <a:latin typeface="-apple-system"/>
              </a:rPr>
              <a:t>We will use </a:t>
            </a:r>
            <a:r>
              <a:rPr lang="en-GB" err="1">
                <a:solidFill>
                  <a:srgbClr val="24292E"/>
                </a:solidFill>
                <a:latin typeface="-apple-system"/>
              </a:rPr>
              <a:t>PyPlot</a:t>
            </a:r>
            <a:r>
              <a:rPr lang="en-GB">
                <a:solidFill>
                  <a:srgbClr val="24292E"/>
                </a:solidFill>
                <a:latin typeface="-apple-system"/>
              </a:rPr>
              <a:t> for the configuration of our graphs.</a:t>
            </a:r>
          </a:p>
          <a:p>
            <a:r>
              <a:rPr lang="en-GB" b="1" i="0" err="1">
                <a:solidFill>
                  <a:srgbClr val="446785"/>
                </a:solidFill>
                <a:effectLst/>
                <a:latin typeface="-apple-system"/>
              </a:rPr>
              <a:t>Matplotlib.pyplot</a:t>
            </a:r>
            <a:r>
              <a:rPr lang="en-GB" b="1" i="0">
                <a:solidFill>
                  <a:srgbClr val="446785"/>
                </a:solidFill>
                <a:effectLst/>
                <a:latin typeface="-apple-system"/>
              </a:rPr>
              <a:t> </a:t>
            </a:r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is a collection of command style functions. </a:t>
            </a:r>
          </a:p>
          <a:p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Each </a:t>
            </a:r>
            <a:r>
              <a:rPr lang="en-GB" b="0" i="0" err="1">
                <a:solidFill>
                  <a:srgbClr val="24292E"/>
                </a:solidFill>
                <a:effectLst/>
                <a:latin typeface="-apple-system"/>
              </a:rPr>
              <a:t>PyPlot</a:t>
            </a:r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 function makes some changes to a figure: e.g., creates a figure, creates a plotting area in a figure, plots some lines in a plotting area, decorates the plot with labels, etc.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66ED1-93D6-4AAF-A290-F05AFDDB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340E9-C14E-4D59-A1B3-BC6D179C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62" y="5516184"/>
            <a:ext cx="5951381" cy="13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FF69C-7ED2-431B-BF40-775DC616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NumPy </a:t>
            </a:r>
            <a:endParaRPr lang="nl-BE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F00D78-4234-4615-9030-B98FD242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err="1"/>
              <a:t>Numeric </a:t>
            </a:r>
            <a:r>
              <a:rPr lang="nl-BE"/>
              <a:t>Python</a:t>
            </a:r>
          </a:p>
          <a:p>
            <a:r>
              <a:rPr lang="nl-BE"/>
              <a:t>Open source extension for </a:t>
            </a:r>
            <a:r>
              <a:rPr lang="nl-BE" err="1"/>
              <a:t>data science </a:t>
            </a:r>
            <a:endParaRPr lang="nl-BE"/>
          </a:p>
          <a:p>
            <a:r>
              <a:rPr lang="nl-BE"/>
              <a:t>In </a:t>
            </a:r>
            <a:r>
              <a:rPr lang="nl-BE" err="1"/>
              <a:t>data science</a:t>
            </a:r>
            <a:r>
              <a:rPr lang="nl-BE"/>
              <a:t>, we work with matrices. These are collections of related values of the </a:t>
            </a:r>
            <a:r>
              <a:rPr lang="nl-BE" b="1">
                <a:solidFill>
                  <a:srgbClr val="446785"/>
                </a:solidFill>
              </a:rPr>
              <a:t>same data </a:t>
            </a:r>
            <a:r>
              <a:rPr lang="nl-BE"/>
              <a:t>type. </a:t>
            </a:r>
          </a:p>
          <a:p>
            <a:r>
              <a:rPr lang="nl-BE"/>
              <a:t>Example of study results matrix</a:t>
            </a:r>
          </a:p>
          <a:p>
            <a:endParaRPr lang="nl-BE"/>
          </a:p>
          <a:p>
            <a:r>
              <a:rPr lang="nl-BE"/>
              <a:t>Example of blood pressure </a:t>
            </a:r>
            <a:r>
              <a:rPr lang="nl-BE" err="1"/>
              <a:t>measurement</a:t>
            </a:r>
            <a:r>
              <a:rPr lang="nl-BE"/>
              <a:t> matrix (</a:t>
            </a:r>
            <a:r>
              <a:rPr lang="nl-BE" err="1"/>
              <a:t>upper-lower</a:t>
            </a:r>
            <a:r>
              <a:rPr lang="nl-BE"/>
              <a:t>)</a:t>
            </a:r>
            <a:br>
              <a:rPr lang="nl-BE"/>
            </a:br>
            <a:endParaRPr lang="nl-BE"/>
          </a:p>
          <a:p>
            <a:pPr marL="0" indent="0">
              <a:buNone/>
            </a:pPr>
            <a:br>
              <a:rPr lang="nl-BE"/>
            </a:b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7297B0-E63B-46E9-8CB3-3966F6E8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A16F6A6-0173-4A39-B260-304A98E2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72219"/>
              </p:ext>
            </p:extLst>
          </p:nvPr>
        </p:nvGraphicFramePr>
        <p:xfrm>
          <a:off x="938461" y="4713923"/>
          <a:ext cx="125930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653">
                  <a:extLst>
                    <a:ext uri="{9D8B030D-6E8A-4147-A177-3AD203B41FA5}">
                      <a16:colId xmlns:a16="http://schemas.microsoft.com/office/drawing/2014/main" val="3582921595"/>
                    </a:ext>
                  </a:extLst>
                </a:gridCol>
                <a:gridCol w="629653">
                  <a:extLst>
                    <a:ext uri="{9D8B030D-6E8A-4147-A177-3AD203B41FA5}">
                      <a16:colId xmlns:a16="http://schemas.microsoft.com/office/drawing/2014/main" val="187489012"/>
                    </a:ext>
                  </a:extLst>
                </a:gridCol>
              </a:tblGrid>
              <a:tr h="337196">
                <a:tc>
                  <a:txBody>
                    <a:bodyPr/>
                    <a:lstStyle/>
                    <a:p>
                      <a:r>
                        <a:rPr lang="nl-BE"/>
                        <a:t>14,3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58137"/>
                  </a:ext>
                </a:extLst>
              </a:tr>
              <a:tr h="337196">
                <a:tc>
                  <a:txBody>
                    <a:bodyPr/>
                    <a:lstStyle/>
                    <a:p>
                      <a:r>
                        <a:rPr lang="nl-BE"/>
                        <a:t>13,5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8,4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9979"/>
                  </a:ext>
                </a:extLst>
              </a:tr>
              <a:tr h="337196">
                <a:tc>
                  <a:txBody>
                    <a:bodyPr/>
                    <a:lstStyle/>
                    <a:p>
                      <a:r>
                        <a:rPr lang="nl-BE"/>
                        <a:t>17,5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9,7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17611"/>
                  </a:ext>
                </a:extLst>
              </a:tr>
              <a:tr h="337196">
                <a:tc>
                  <a:txBody>
                    <a:bodyPr/>
                    <a:lstStyle/>
                    <a:p>
                      <a:r>
                        <a:rPr lang="nl-BE"/>
                        <a:t>12,0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49312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7EE74F5-DD0F-4C4C-BDCA-80C849191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45249"/>
              </p:ext>
            </p:extLst>
          </p:nvPr>
        </p:nvGraphicFramePr>
        <p:xfrm>
          <a:off x="938461" y="3762913"/>
          <a:ext cx="54142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371">
                  <a:extLst>
                    <a:ext uri="{9D8B030D-6E8A-4147-A177-3AD203B41FA5}">
                      <a16:colId xmlns:a16="http://schemas.microsoft.com/office/drawing/2014/main" val="2941458081"/>
                    </a:ext>
                  </a:extLst>
                </a:gridCol>
                <a:gridCol w="902367">
                  <a:extLst>
                    <a:ext uri="{9D8B030D-6E8A-4147-A177-3AD203B41FA5}">
                      <a16:colId xmlns:a16="http://schemas.microsoft.com/office/drawing/2014/main" val="252738970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742924651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2404331744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290446325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4154622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25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653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20B9-E47B-45CD-A103-EDE4A3BA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Essential Elements of Good Graphs</a:t>
            </a:r>
            <a:endParaRPr lang="nl-BE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78FD-F1CE-41AF-A62F-EE7DEDCF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title which describes the graph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graph should fill the space allotted for the graph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Each axis should be labeled with the quantity being measured and the units of measurement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Each data point should be plotted in the proper 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line of best fit</a:t>
            </a:r>
          </a:p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E3B96-275D-4BE2-9973-3E7234DE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7801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A84DE-31F8-493E-AC57-23EE09BB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Installing </a:t>
            </a:r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MatPlotLib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4BA821-ACF8-4D24-8F37-5ADFB6FB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/>
              <a:t>Data in arrays can also be visualised or plotted.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CD52BF-93D7-4DAD-8DF1-64BDA7E9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F4EB1D5-2039-4100-888D-322AE2F07FF4}"/>
              </a:ext>
            </a:extLst>
          </p:cNvPr>
          <p:cNvSpPr/>
          <p:nvPr/>
        </p:nvSpPr>
        <p:spPr>
          <a:xfrm>
            <a:off x="7623952" y="2944264"/>
            <a:ext cx="4125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446785"/>
                </a:solidFill>
                <a:latin typeface="Arial" panose="020B0604020202020204" pitchFamily="34" charset="0"/>
              </a:rPr>
              <a:t>In PyCharm Professional 2017.3 open File | Settings | Tools | Python Scientific. </a:t>
            </a:r>
          </a:p>
          <a:p>
            <a:r>
              <a:rPr lang="en-US">
                <a:solidFill>
                  <a:srgbClr val="446785"/>
                </a:solidFill>
                <a:latin typeface="Arial" panose="020B0604020202020204" pitchFamily="34" charset="0"/>
              </a:rPr>
              <a:t>Turn off the "Show plots in tool window" option.</a:t>
            </a:r>
            <a:endParaRPr lang="nl-BE">
              <a:solidFill>
                <a:srgbClr val="44678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5167DE-16BA-471D-9213-0CCD1933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832" y="4687346"/>
            <a:ext cx="3807185" cy="1221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FD1F88-CCAC-490E-984F-69FD1631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04" y="2231446"/>
            <a:ext cx="6888471" cy="38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35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C8B-C165-44EC-9A46-88A49841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err="1">
                <a:latin typeface="Verdana" panose="020B0604030504040204" pitchFamily="34" charset="0"/>
                <a:ea typeface="Verdana" panose="020B0604030504040204" pitchFamily="34" charset="0"/>
              </a:rPr>
              <a:t>MatPlotLib</a:t>
            </a:r>
            <a:r>
              <a:rPr lang="en-GB" sz="3600">
                <a:latin typeface="Verdana" panose="020B0604030504040204" pitchFamily="34" charset="0"/>
                <a:ea typeface="Verdana" panose="020B0604030504040204" pitchFamily="34" charset="0"/>
              </a:rPr>
              <a:t> with </a:t>
            </a:r>
            <a:r>
              <a:rPr lang="en-GB" sz="3600" err="1">
                <a:latin typeface="Verdana" panose="020B0604030504040204" pitchFamily="34" charset="0"/>
                <a:ea typeface="Verdana" panose="020B0604030504040204" pitchFamily="34" charset="0"/>
              </a:rPr>
              <a:t>PyPlot</a:t>
            </a:r>
            <a:r>
              <a:rPr lang="en-GB" sz="3600">
                <a:latin typeface="Verdana" panose="020B0604030504040204" pitchFamily="34" charset="0"/>
                <a:ea typeface="Verdana" panose="020B0604030504040204" pitchFamily="34" charset="0"/>
              </a:rPr>
              <a:t>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E00F-8B11-4BF0-9649-F268E06BD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550894"/>
            <a:ext cx="11555254" cy="4626069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Creating a simple line graph based on 2 arrays via </a:t>
            </a:r>
            <a:r>
              <a:rPr lang="en-GB" b="1">
                <a:solidFill>
                  <a:srgbClr val="446785"/>
                </a:solidFill>
              </a:rPr>
              <a:t>plot()</a:t>
            </a:r>
          </a:p>
          <a:p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F8E83-2648-4F63-97EC-323255B8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090133-EB5B-49FF-8275-A8FA2FDE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29" y="403849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6CC8-4C2C-473E-AFE2-345B4815A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00"/>
          <a:stretch/>
        </p:blipFill>
        <p:spPr>
          <a:xfrm>
            <a:off x="7480364" y="2482029"/>
            <a:ext cx="4541745" cy="36949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AF3470-C319-404E-875C-58B22BD830C9}"/>
              </a:ext>
            </a:extLst>
          </p:cNvPr>
          <p:cNvSpPr txBox="1"/>
          <p:nvPr/>
        </p:nvSpPr>
        <p:spPr>
          <a:xfrm flipH="1">
            <a:off x="391884" y="2294267"/>
            <a:ext cx="6866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from 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matplotlib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pyplot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array_one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2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3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4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array_two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4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#create line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graph</a:t>
            </a:r>
            <a:b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plt.plot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array_one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array_two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label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'Random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numbers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plt.title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'Our first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graph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plt.xlabel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Some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numbers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on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X-as'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plt.ylabel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Other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numbers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on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Y-as'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plt.legend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()  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#show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 legend</a:t>
            </a:r>
            <a:b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plt.show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()   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#draw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graph</a:t>
            </a:r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2CC9-7714-4BBE-86F4-C4F7F845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err="1">
                <a:latin typeface="Verdana" panose="020B0604030504040204" pitchFamily="34" charset="0"/>
                <a:ea typeface="Verdana" panose="020B0604030504040204" pitchFamily="34" charset="0"/>
              </a:rPr>
              <a:t>MatPlotLib</a:t>
            </a:r>
            <a:r>
              <a:rPr lang="en-GB" sz="3600">
                <a:latin typeface="Verdana" panose="020B0604030504040204" pitchFamily="34" charset="0"/>
                <a:ea typeface="Verdana" panose="020B0604030504040204" pitchFamily="34" charset="0"/>
              </a:rPr>
              <a:t> with </a:t>
            </a:r>
            <a:r>
              <a:rPr lang="en-GB" sz="3600" err="1">
                <a:latin typeface="Verdana" panose="020B0604030504040204" pitchFamily="34" charset="0"/>
                <a:ea typeface="Verdana" panose="020B0604030504040204" pitchFamily="34" charset="0"/>
              </a:rPr>
              <a:t>PyPlot</a:t>
            </a:r>
            <a:r>
              <a:rPr lang="en-GB" sz="3600">
                <a:latin typeface="Verdana" panose="020B0604030504040204" pitchFamily="34" charset="0"/>
                <a:ea typeface="Verdana" panose="020B0604030504040204" pitchFamily="34" charset="0"/>
              </a:rPr>
              <a:t>: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E3FD-F7BB-40B6-82F5-3AB5A879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396781"/>
            <a:ext cx="11291048" cy="4626069"/>
          </a:xfrm>
        </p:spPr>
        <p:txBody>
          <a:bodyPr/>
          <a:lstStyle/>
          <a:p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There is an optional third argument which is the </a:t>
            </a:r>
            <a:r>
              <a:rPr lang="en-GB" b="1" i="0">
                <a:solidFill>
                  <a:srgbClr val="446785"/>
                </a:solidFill>
                <a:effectLst/>
                <a:latin typeface="-apple-system"/>
              </a:rPr>
              <a:t>format</a:t>
            </a:r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 string that indicates the </a:t>
            </a:r>
            <a:r>
              <a:rPr lang="en-GB" b="1" i="0" err="1">
                <a:solidFill>
                  <a:srgbClr val="446785"/>
                </a:solidFill>
                <a:effectLst/>
                <a:latin typeface="-apple-system"/>
              </a:rPr>
              <a:t>color</a:t>
            </a:r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 and </a:t>
            </a:r>
            <a:r>
              <a:rPr lang="en-GB" b="1" i="0">
                <a:solidFill>
                  <a:srgbClr val="446785"/>
                </a:solidFill>
                <a:effectLst/>
                <a:latin typeface="-apple-system"/>
              </a:rPr>
              <a:t>line</a:t>
            </a:r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 type of the plot. </a:t>
            </a:r>
          </a:p>
          <a:p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Plot red (r) circles (o). </a:t>
            </a:r>
          </a:p>
          <a:p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The </a:t>
            </a:r>
            <a:r>
              <a:rPr lang="en-GB" b="1" i="0">
                <a:solidFill>
                  <a:srgbClr val="446785"/>
                </a:solidFill>
                <a:effectLst/>
                <a:latin typeface="-apple-system"/>
              </a:rPr>
              <a:t>axis() </a:t>
            </a:r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command takes a list of [</a:t>
            </a:r>
            <a:r>
              <a:rPr lang="en-GB" b="0" i="0" err="1">
                <a:solidFill>
                  <a:srgbClr val="24292E"/>
                </a:solidFill>
                <a:effectLst/>
                <a:latin typeface="-apple-system"/>
              </a:rPr>
              <a:t>xmin</a:t>
            </a:r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GB" b="0" i="0" err="1">
                <a:solidFill>
                  <a:srgbClr val="24292E"/>
                </a:solidFill>
                <a:effectLst/>
                <a:latin typeface="-apple-system"/>
              </a:rPr>
              <a:t>xmax</a:t>
            </a:r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GB" b="0" i="0" err="1">
                <a:solidFill>
                  <a:srgbClr val="24292E"/>
                </a:solidFill>
                <a:effectLst/>
                <a:latin typeface="-apple-system"/>
              </a:rPr>
              <a:t>ymin</a:t>
            </a:r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GB" b="0" i="0" err="1">
                <a:solidFill>
                  <a:srgbClr val="24292E"/>
                </a:solidFill>
                <a:effectLst/>
                <a:latin typeface="-apple-system"/>
              </a:rPr>
              <a:t>ymax</a:t>
            </a:r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] and specifies the viewport of the axes.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19E1B-7127-484E-ABCE-9DC0DE2B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30F556-7D9F-42B3-A54F-AD6BA79E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12" y="474052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352B5F-110B-432D-9BFB-8BE1F52A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19" y="3429000"/>
            <a:ext cx="4255781" cy="31527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9BA0F44-CB2C-46F8-94A6-CE82E62A0254}"/>
              </a:ext>
            </a:extLst>
          </p:cNvPr>
          <p:cNvSpPr txBox="1"/>
          <p:nvPr/>
        </p:nvSpPr>
        <p:spPr>
          <a:xfrm>
            <a:off x="751888" y="3709815"/>
            <a:ext cx="6733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from 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matplotlib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pyplot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array_one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2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3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4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array_two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([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4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#create line </a:t>
            </a:r>
            <a:r>
              <a:rPr kumimoji="0" lang="nl-BE" altLang="nl-BE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graph</a:t>
            </a:r>
            <a:br>
              <a:rPr kumimoji="0" lang="nl-BE" altLang="nl-BE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plt.plot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array_one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array_two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'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ro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'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label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'Random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numbers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plt.title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'Our first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graph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plt.xlabel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Some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numbers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on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X-as'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plt.ylabel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Other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numbers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on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Y-as'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plt.axis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([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0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6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0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, 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20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])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plt.legend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()  </a:t>
            </a:r>
            <a:r>
              <a:rPr kumimoji="0" lang="nl-BE" altLang="nl-BE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#show </a:t>
            </a:r>
            <a:r>
              <a:rPr kumimoji="0" lang="nl-BE" altLang="nl-BE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nl-BE" altLang="nl-BE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 legend</a:t>
            </a:r>
            <a:br>
              <a:rPr kumimoji="0" lang="nl-BE" altLang="nl-BE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plt.show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()   </a:t>
            </a:r>
            <a:r>
              <a:rPr kumimoji="0" lang="nl-BE" altLang="nl-BE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#draw </a:t>
            </a:r>
            <a:r>
              <a:rPr kumimoji="0" lang="nl-BE" altLang="nl-BE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nl-BE" altLang="nl-BE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graph</a:t>
            </a:r>
            <a:endParaRPr kumimoji="0" lang="nl-BE" altLang="nl-BE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33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A5FE-C986-4FB8-A41A-815EBAF4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err="1">
                <a:latin typeface="Verdana" panose="020B0604030504040204" pitchFamily="34" charset="0"/>
                <a:ea typeface="Verdana" panose="020B0604030504040204" pitchFamily="34" charset="0"/>
              </a:rPr>
              <a:t>MatPlotLib</a:t>
            </a:r>
            <a:r>
              <a:rPr lang="en-GB" sz="3600">
                <a:latin typeface="Verdana" panose="020B0604030504040204" pitchFamily="34" charset="0"/>
                <a:ea typeface="Verdana" panose="020B0604030504040204" pitchFamily="34" charset="0"/>
              </a:rPr>
              <a:t> with </a:t>
            </a:r>
            <a:r>
              <a:rPr lang="en-GB" sz="3600" err="1">
                <a:latin typeface="Verdana" panose="020B0604030504040204" pitchFamily="34" charset="0"/>
                <a:ea typeface="Verdana" panose="020B0604030504040204" pitchFamily="34" charset="0"/>
              </a:rPr>
              <a:t>PyPlot</a:t>
            </a:r>
            <a:endParaRPr lang="en-GB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EFC9-3A64-4E5F-B0F4-E949B9C87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410665"/>
            <a:ext cx="11291048" cy="4626069"/>
          </a:xfrm>
        </p:spPr>
        <p:txBody>
          <a:bodyPr/>
          <a:lstStyle/>
          <a:p>
            <a:pPr marL="0" indent="0">
              <a:buNone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Create a plot using categorical variables. </a:t>
            </a:r>
          </a:p>
          <a:p>
            <a:pPr marL="0" indent="0">
              <a:buNone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These are variables with a fixed number of possible values.</a:t>
            </a:r>
          </a:p>
          <a:p>
            <a:endParaRPr lang="en-GB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976CC-B901-4823-B604-C03251A7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34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CD86B-163B-43D0-907F-AEC8A315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96" y="4839129"/>
            <a:ext cx="6148706" cy="20188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25422-1813-4625-ACB1-B64977C40695}"/>
              </a:ext>
            </a:extLst>
          </p:cNvPr>
          <p:cNvSpPr txBox="1"/>
          <p:nvPr/>
        </p:nvSpPr>
        <p:spPr>
          <a:xfrm>
            <a:off x="379564" y="2468940"/>
            <a:ext cx="10053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import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matplotlib.pyplot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Verdana" panose="020B0604030504040204" pitchFamily="34" charset="0"/>
              </a:rPr>
              <a:t>as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names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apples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oranges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bananas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 = [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9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13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3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]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plt.figure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Verdana" panose="020B0604030504040204" pitchFamily="34" charset="0"/>
              </a:rPr>
              <a:t>figsize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=(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3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)) 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#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width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 = 10,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height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 = 3</a:t>
            </a:r>
            <a:b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plt.subplot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131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 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# 1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row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, 3 columns, put this subplot in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 first column</a:t>
            </a:r>
            <a:b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bar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names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plt.subplot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132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 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# 1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row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, 3 columns, put this subplot in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 second column</a:t>
            </a:r>
            <a:b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scatter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names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plt.subplot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Verdana" panose="020B0604030504040204" pitchFamily="34" charset="0"/>
              </a:rPr>
              <a:t>133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 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# 1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row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, 3 columns, put this subplot in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third</a:t>
            </a:r>
            <a: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  <a:t> column</a:t>
            </a:r>
            <a:br>
              <a:rPr kumimoji="0" lang="nl-BE" altLang="nl-B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plot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names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plt.suptitle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Categorical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Plotting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Verdana" panose="020B0604030504040204" pitchFamily="34" charset="0"/>
              </a:rPr>
              <a:t>'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</a:br>
            <a:r>
              <a:rPr kumimoji="0" lang="nl-BE" altLang="nl-B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plt.show</a:t>
            </a:r>
            <a: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Verdana" panose="020B0604030504040204" pitchFamily="34" charset="0"/>
              </a:rPr>
              <a:t>()</a:t>
            </a:r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45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A80F-4372-4DB3-A0DF-1590D17C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Matrices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8F1C3C-CCA2-47A4-BBE6-007FEC44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" r="-1"/>
          <a:stretch/>
        </p:blipFill>
        <p:spPr>
          <a:xfrm>
            <a:off x="3311091" y="1797192"/>
            <a:ext cx="8562662" cy="49031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BC5BA-C6D3-454B-8DC6-F7BBDBDB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8A676-6E95-4BCC-A373-ACD64CEDB113}"/>
              </a:ext>
            </a:extLst>
          </p:cNvPr>
          <p:cNvSpPr txBox="1"/>
          <p:nvPr/>
        </p:nvSpPr>
        <p:spPr>
          <a:xfrm>
            <a:off x="534734" y="1633629"/>
            <a:ext cx="5281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>
                <a:solidFill>
                  <a:srgbClr val="44678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Scope</a:t>
            </a:r>
            <a:r>
              <a:rPr lang="nl-BE" sz="2800">
                <a:latin typeface="Verdana" panose="020B0604030504040204" pitchFamily="34" charset="0"/>
                <a:ea typeface="Verdana" panose="020B0604030504040204" pitchFamily="34" charset="0"/>
              </a:rPr>
              <a:t> of this course: </a:t>
            </a:r>
          </a:p>
          <a:p>
            <a:r>
              <a:rPr lang="nl-BE" sz="2800">
                <a:latin typeface="Verdana" panose="020B0604030504040204" pitchFamily="34" charset="0"/>
                <a:ea typeface="Verdana" panose="020B0604030504040204" pitchFamily="34" charset="0"/>
              </a:rPr>
              <a:t>1 and 2 </a:t>
            </a:r>
            <a:r>
              <a:rPr lang="nl-BE" sz="2800" err="1">
                <a:latin typeface="Verdana" panose="020B0604030504040204" pitchFamily="34" charset="0"/>
                <a:ea typeface="Verdana" panose="020B0604030504040204" pitchFamily="34" charset="0"/>
              </a:rPr>
              <a:t>dimensional</a:t>
            </a:r>
            <a:r>
              <a:rPr lang="nl-BE" sz="2800">
                <a:latin typeface="Verdana" panose="020B0604030504040204" pitchFamily="34" charset="0"/>
                <a:ea typeface="Verdana" panose="020B0604030504040204" pitchFamily="34" charset="0"/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361874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898C0-8902-4D66-B0A9-C524D7D3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NumPy</a:t>
            </a:r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BF66BC-2A75-4227-AA36-EEA137AC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550894"/>
            <a:ext cx="11510071" cy="4626069"/>
          </a:xfrm>
        </p:spPr>
        <p:txBody>
          <a:bodyPr/>
          <a:lstStyle/>
          <a:p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represent</a:t>
            </a:r>
            <a:r>
              <a:rPr lang="nl-BE"/>
              <a:t> </a:t>
            </a:r>
            <a:r>
              <a:rPr lang="nl-BE" err="1"/>
              <a:t>such</a:t>
            </a:r>
            <a:r>
              <a:rPr lang="nl-BE"/>
              <a:t> matrices, </a:t>
            </a:r>
            <a:r>
              <a:rPr lang="nl-BE" err="1"/>
              <a:t>one</a:t>
            </a:r>
            <a:r>
              <a:rPr lang="nl-BE"/>
              <a:t> </a:t>
            </a:r>
            <a:r>
              <a:rPr lang="nl-BE" err="1"/>
              <a:t>could</a:t>
            </a:r>
            <a:r>
              <a:rPr lang="nl-BE"/>
              <a:t> </a:t>
            </a:r>
            <a:r>
              <a:rPr lang="nl-BE" err="1"/>
              <a:t>use</a:t>
            </a:r>
            <a:r>
              <a:rPr lang="nl-BE"/>
              <a:t> a Python List. </a:t>
            </a:r>
          </a:p>
          <a:p>
            <a:r>
              <a:rPr lang="nl-BE" err="1"/>
              <a:t>However</a:t>
            </a:r>
            <a:r>
              <a:rPr lang="nl-BE"/>
              <a:t>, as </a:t>
            </a:r>
            <a:r>
              <a:rPr lang="nl-BE" err="1"/>
              <a:t>lists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grow</a:t>
            </a:r>
            <a:r>
              <a:rPr lang="nl-BE"/>
              <a:t> and </a:t>
            </a:r>
            <a:r>
              <a:rPr lang="nl-BE" err="1"/>
              <a:t>shrink</a:t>
            </a:r>
            <a:r>
              <a:rPr lang="nl-BE"/>
              <a:t> at </a:t>
            </a:r>
            <a:r>
              <a:rPr lang="nl-BE" err="1"/>
              <a:t>any</a:t>
            </a:r>
            <a:r>
              <a:rPr lang="nl-BE"/>
              <a:t> time and as </a:t>
            </a:r>
            <a:r>
              <a:rPr lang="nl-BE" err="1"/>
              <a:t>the</a:t>
            </a:r>
            <a:r>
              <a:rPr lang="nl-BE"/>
              <a:t> data type in a list is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fixed</a:t>
            </a:r>
            <a:r>
              <a:rPr lang="nl-BE"/>
              <a:t>, </a:t>
            </a:r>
            <a:r>
              <a:rPr lang="nl-BE" err="1"/>
              <a:t>some</a:t>
            </a:r>
            <a:r>
              <a:rPr lang="nl-BE"/>
              <a:t> common actions (min, max, </a:t>
            </a:r>
            <a:r>
              <a:rPr lang="nl-BE" err="1"/>
              <a:t>sum</a:t>
            </a:r>
            <a:r>
              <a:rPr lang="nl-BE"/>
              <a:t>, ...) </a:t>
            </a:r>
            <a:r>
              <a:rPr lang="nl-BE" b="1" err="1">
                <a:solidFill>
                  <a:srgbClr val="446785"/>
                </a:solidFill>
              </a:rPr>
              <a:t>require</a:t>
            </a:r>
            <a:r>
              <a:rPr lang="nl-BE" b="1">
                <a:solidFill>
                  <a:srgbClr val="446785"/>
                </a:solidFill>
              </a:rPr>
              <a:t> </a:t>
            </a:r>
            <a:r>
              <a:rPr lang="nl-BE" b="1" err="1">
                <a:solidFill>
                  <a:srgbClr val="446785"/>
                </a:solidFill>
              </a:rPr>
              <a:t>too</a:t>
            </a:r>
            <a:r>
              <a:rPr lang="nl-BE" b="1">
                <a:solidFill>
                  <a:srgbClr val="446785"/>
                </a:solidFill>
              </a:rPr>
              <a:t> </a:t>
            </a:r>
            <a:r>
              <a:rPr lang="nl-BE" b="1" err="1">
                <a:solidFill>
                  <a:srgbClr val="446785"/>
                </a:solidFill>
              </a:rPr>
              <a:t>much</a:t>
            </a:r>
            <a:r>
              <a:rPr lang="nl-BE" b="1">
                <a:solidFill>
                  <a:srgbClr val="446785"/>
                </a:solidFill>
              </a:rPr>
              <a:t> processing time</a:t>
            </a:r>
            <a:r>
              <a:rPr lang="nl-BE"/>
              <a:t>.</a:t>
            </a:r>
          </a:p>
          <a:p>
            <a:r>
              <a:rPr lang="nl-BE"/>
              <a:t>Solution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quickly</a:t>
            </a:r>
            <a:r>
              <a:rPr lang="nl-BE"/>
              <a:t> and </a:t>
            </a:r>
            <a:r>
              <a:rPr lang="nl-BE" err="1"/>
              <a:t>accurately</a:t>
            </a:r>
            <a:r>
              <a:rPr lang="nl-BE"/>
              <a:t> manage matrices in Python </a:t>
            </a:r>
            <a:r>
              <a:rPr lang="nl-BE" err="1"/>
              <a:t>consists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b="1" err="1">
                <a:solidFill>
                  <a:srgbClr val="446785"/>
                </a:solidFill>
              </a:rPr>
              <a:t>NumPy</a:t>
            </a:r>
            <a:r>
              <a:rPr lang="nl-BE"/>
              <a:t> array object.</a:t>
            </a: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010E93-1CFD-4F7C-B44E-38454516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C50BB-8355-4140-A703-8888941D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956692"/>
            <a:ext cx="67437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CD934-66E8-45C2-977E-5C37CD20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7B0C73-052E-440A-AB93-31261E45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An array is a </a:t>
            </a:r>
            <a:r>
              <a:rPr lang="en-CA" b="1">
                <a:solidFill>
                  <a:srgbClr val="446785"/>
                </a:solidFill>
              </a:rPr>
              <a:t>data structure </a:t>
            </a:r>
            <a:r>
              <a:rPr lang="en-CA"/>
              <a:t>consisting of a series of values of the </a:t>
            </a:r>
            <a:r>
              <a:rPr lang="en-CA" b="1">
                <a:solidFill>
                  <a:srgbClr val="446785"/>
                </a:solidFill>
              </a:rPr>
              <a:t>same</a:t>
            </a:r>
            <a:r>
              <a:rPr lang="en-CA"/>
              <a:t> data type, all of which are stored in memory under the same name. </a:t>
            </a:r>
          </a:p>
          <a:p>
            <a:r>
              <a:rPr lang="en-CA"/>
              <a:t>Each value in the series is uniquely addressable by its </a:t>
            </a:r>
            <a:r>
              <a:rPr lang="en-CA" b="1">
                <a:solidFill>
                  <a:srgbClr val="446785"/>
                </a:solidFill>
              </a:rPr>
              <a:t>index</a:t>
            </a:r>
            <a:r>
              <a:rPr lang="en-CA"/>
              <a:t> number.</a:t>
            </a:r>
          </a:p>
          <a:p>
            <a:r>
              <a:rPr lang="en-CA"/>
              <a:t>In contrast to lists, the </a:t>
            </a:r>
            <a:r>
              <a:rPr lang="en-CA" b="1">
                <a:solidFill>
                  <a:srgbClr val="446785"/>
                </a:solidFill>
              </a:rPr>
              <a:t>number</a:t>
            </a:r>
            <a:r>
              <a:rPr lang="en-CA"/>
              <a:t> of values stored in an array is </a:t>
            </a:r>
            <a:r>
              <a:rPr lang="en-CA" b="1">
                <a:solidFill>
                  <a:srgbClr val="446785"/>
                </a:solidFill>
              </a:rPr>
              <a:t>fixed</a:t>
            </a:r>
            <a:r>
              <a:rPr lang="en-CA"/>
              <a:t>, </a:t>
            </a:r>
          </a:p>
          <a:p>
            <a:pPr lvl="1"/>
            <a:r>
              <a:rPr lang="en-CA"/>
              <a:t>i.e. the length of the array is fixed.</a:t>
            </a:r>
          </a:p>
          <a:p>
            <a:pPr lvl="1"/>
            <a:r>
              <a:rPr lang="en-CA"/>
              <a:t>This length </a:t>
            </a:r>
            <a:r>
              <a:rPr lang="en-CA" b="1">
                <a:solidFill>
                  <a:srgbClr val="446785"/>
                </a:solidFill>
              </a:rPr>
              <a:t>cannot</a:t>
            </a:r>
            <a:r>
              <a:rPr lang="en-CA"/>
              <a:t> change during the lifetime of the array.</a:t>
            </a:r>
          </a:p>
          <a:p>
            <a:pPr lvl="1"/>
            <a:r>
              <a:rPr lang="en-CA"/>
              <a:t>Therefore, no elements can be added to or removed from the array.</a:t>
            </a:r>
          </a:p>
          <a:p>
            <a:r>
              <a:rPr lang="en-CA"/>
              <a:t>However, </a:t>
            </a:r>
            <a:r>
              <a:rPr lang="en-CA" b="1">
                <a:solidFill>
                  <a:srgbClr val="446785"/>
                </a:solidFill>
              </a:rPr>
              <a:t>the value of each element can change</a:t>
            </a:r>
            <a:r>
              <a:rPr lang="en-CA"/>
              <a:t>. </a:t>
            </a:r>
          </a:p>
          <a:p>
            <a:pPr lvl="1"/>
            <a:r>
              <a:rPr lang="en-CA"/>
              <a:t>This is the big difference with a tuple!</a:t>
            </a: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563E8D-4AE9-4A43-B589-C4BF8C1F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109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B1869-AAC4-4D67-9E3B-7A288FB5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err="1">
                <a:latin typeface="Verdana" panose="020B0604030504040204" pitchFamily="34" charset="0"/>
                <a:ea typeface="Verdana" panose="020B0604030504040204" pitchFamily="34" charset="0"/>
              </a:rPr>
              <a:t>So</a:t>
            </a:r>
            <a:r>
              <a:rPr lang="nl-NL" sz="36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3600" err="1">
                <a:latin typeface="Verdana" panose="020B0604030504040204" pitchFamily="34" charset="0"/>
                <a:ea typeface="Verdana" panose="020B0604030504040204" pitchFamily="34" charset="0"/>
              </a:rPr>
              <a:t>why</a:t>
            </a:r>
            <a:r>
              <a:rPr lang="nl-NL" sz="36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3600" err="1">
                <a:latin typeface="Verdana" panose="020B0604030504040204" pitchFamily="34" charset="0"/>
                <a:ea typeface="Verdana" panose="020B0604030504040204" pitchFamily="34" charset="0"/>
              </a:rPr>
              <a:t>use</a:t>
            </a:r>
            <a:r>
              <a:rPr lang="nl-NL" sz="3600">
                <a:latin typeface="Verdana" panose="020B0604030504040204" pitchFamily="34" charset="0"/>
                <a:ea typeface="Verdana" panose="020B0604030504040204" pitchFamily="34" charset="0"/>
              </a:rPr>
              <a:t> arrays?</a:t>
            </a:r>
            <a:endParaRPr lang="nl-BE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2FAC6D-3EAB-42A7-8D34-334B64BF2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941981"/>
          </a:xfrm>
        </p:spPr>
        <p:txBody>
          <a:bodyPr>
            <a:normAutofit fontScale="92500" lnSpcReduction="10000"/>
          </a:bodyPr>
          <a:lstStyle/>
          <a:p>
            <a:r>
              <a:rPr lang="nl-NL"/>
              <a:t>Arrays </a:t>
            </a:r>
            <a:r>
              <a:rPr lang="nl-NL" err="1"/>
              <a:t>can</a:t>
            </a:r>
            <a:r>
              <a:rPr lang="nl-NL"/>
              <a:t> store data </a:t>
            </a:r>
            <a:r>
              <a:rPr lang="nl-NL" err="1"/>
              <a:t>very</a:t>
            </a:r>
            <a:r>
              <a:rPr lang="nl-NL"/>
              <a:t> compact </a:t>
            </a:r>
            <a:r>
              <a:rPr lang="nl-NL" err="1"/>
              <a:t>and</a:t>
            </a:r>
            <a:r>
              <a:rPr lang="nl-NL"/>
              <a:t> are more </a:t>
            </a:r>
            <a:r>
              <a:rPr lang="nl-NL" err="1"/>
              <a:t>efficient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storing </a:t>
            </a:r>
            <a:r>
              <a:rPr lang="nl-NL" b="1">
                <a:solidFill>
                  <a:srgbClr val="446785"/>
                </a:solidFill>
              </a:rPr>
              <a:t>large </a:t>
            </a:r>
            <a:r>
              <a:rPr lang="nl-NL" b="1" err="1">
                <a:solidFill>
                  <a:srgbClr val="446785"/>
                </a:solidFill>
              </a:rPr>
              <a:t>amounts</a:t>
            </a:r>
            <a:r>
              <a:rPr lang="nl-NL" b="1">
                <a:solidFill>
                  <a:srgbClr val="446785"/>
                </a:solidFill>
              </a:rPr>
              <a:t> of data</a:t>
            </a:r>
          </a:p>
          <a:p>
            <a:pPr marL="0" indent="0">
              <a:buNone/>
            </a:pPr>
            <a:endParaRPr lang="nl-NL" b="1">
              <a:solidFill>
                <a:srgbClr val="446785"/>
              </a:solidFill>
            </a:endParaRPr>
          </a:p>
          <a:p>
            <a:r>
              <a:rPr lang="en-US"/>
              <a:t>Arrays are great for </a:t>
            </a:r>
            <a:r>
              <a:rPr lang="en-US" b="1">
                <a:solidFill>
                  <a:srgbClr val="446785"/>
                </a:solidFill>
              </a:rPr>
              <a:t>numerical</a:t>
            </a:r>
            <a:r>
              <a:rPr lang="en-US"/>
              <a:t> operations</a:t>
            </a:r>
          </a:p>
          <a:p>
            <a:pPr lvl="1"/>
            <a:r>
              <a:rPr lang="en-US"/>
              <a:t>lists cannot directly handle math operations </a:t>
            </a:r>
          </a:p>
          <a:p>
            <a:pPr lvl="2"/>
            <a:r>
              <a:rPr lang="en-US"/>
              <a:t>for example, you can divide each element of an array by the same number with just one line of code</a:t>
            </a:r>
          </a:p>
          <a:p>
            <a:pPr lvl="2"/>
            <a:r>
              <a:rPr lang="en-US"/>
              <a:t>if you try the same with a list, you'll get an error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To store a relative short sequence of items and you don’t plan to do mathematical operations, </a:t>
            </a:r>
            <a:r>
              <a:rPr lang="en-US" b="1">
                <a:solidFill>
                  <a:srgbClr val="446785"/>
                </a:solidFill>
              </a:rPr>
              <a:t>use a list</a:t>
            </a:r>
            <a:r>
              <a:rPr lang="en-US"/>
              <a:t> </a:t>
            </a:r>
          </a:p>
          <a:p>
            <a:r>
              <a:rPr lang="en-US"/>
              <a:t>If you have a lot of data and want to do calculations, </a:t>
            </a:r>
            <a:r>
              <a:rPr lang="en-US" b="1">
                <a:solidFill>
                  <a:srgbClr val="446785"/>
                </a:solidFill>
              </a:rPr>
              <a:t>use an array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1C25B4-818B-404D-8643-B2955FB7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398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4090257-82C2-458A-94B5-C8738CF2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84" y="2228851"/>
            <a:ext cx="7658061" cy="18190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35B2AB-33D3-4CF3-A98F-7A0073AD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Installing </a:t>
            </a:r>
            <a:r>
              <a:rPr lang="nl-BE" sz="3600" err="1">
                <a:latin typeface="Verdana" panose="020B0604030504040204" pitchFamily="34" charset="0"/>
                <a:ea typeface="Verdana" panose="020B0604030504040204" pitchFamily="34" charset="0"/>
              </a:rPr>
              <a:t>the NumPy package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4756C7-74A3-438C-9E76-3C6C7E53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err="1"/>
              <a:t>Settings</a:t>
            </a:r>
            <a:r>
              <a:rPr lang="nl-BE"/>
              <a:t> - Project - Project Interpreter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FBE6BD-9C69-4F44-AC06-57D0539F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25DAFA-E29D-4D6C-8709-2133A2354C6E}"/>
              </a:ext>
            </a:extLst>
          </p:cNvPr>
          <p:cNvSpPr/>
          <p:nvPr/>
        </p:nvSpPr>
        <p:spPr>
          <a:xfrm>
            <a:off x="3661735" y="2876043"/>
            <a:ext cx="845574" cy="492489"/>
          </a:xfrm>
          <a:prstGeom prst="ellipse">
            <a:avLst/>
          </a:prstGeom>
          <a:noFill/>
          <a:ln w="5715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0C84925-500E-4C86-B49E-7F1CDAA2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84" y="4180799"/>
            <a:ext cx="7347961" cy="2540676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8AEDA768-7933-4385-8DE0-028F4214D36C}"/>
              </a:ext>
            </a:extLst>
          </p:cNvPr>
          <p:cNvCxnSpPr>
            <a:cxnSpLocks/>
          </p:cNvCxnSpPr>
          <p:nvPr/>
        </p:nvCxnSpPr>
        <p:spPr>
          <a:xfrm flipH="1">
            <a:off x="1133178" y="3388042"/>
            <a:ext cx="2741705" cy="2335130"/>
          </a:xfrm>
          <a:prstGeom prst="straightConnector1">
            <a:avLst/>
          </a:prstGeom>
          <a:ln w="28575">
            <a:solidFill>
              <a:srgbClr val="D5A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8E43FA5-3FE0-44B3-9220-0BA60DBAA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09" y="5943600"/>
            <a:ext cx="1514475" cy="466725"/>
          </a:xfrm>
          <a:prstGeom prst="rect">
            <a:avLst/>
          </a:prstGeom>
        </p:spPr>
      </p:pic>
      <p:sp>
        <p:nvSpPr>
          <p:cNvPr id="11" name="Ovaal 10">
            <a:extLst>
              <a:ext uri="{FF2B5EF4-FFF2-40B4-BE49-F238E27FC236}">
                <a16:creationId xmlns:a16="http://schemas.microsoft.com/office/drawing/2014/main" id="{46975DC3-37CB-4EA0-AD22-2460361BF1F9}"/>
              </a:ext>
            </a:extLst>
          </p:cNvPr>
          <p:cNvSpPr/>
          <p:nvPr/>
        </p:nvSpPr>
        <p:spPr>
          <a:xfrm>
            <a:off x="331772" y="5851019"/>
            <a:ext cx="1602812" cy="591698"/>
          </a:xfrm>
          <a:prstGeom prst="ellipse">
            <a:avLst/>
          </a:prstGeom>
          <a:noFill/>
          <a:ln w="5715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40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7606E-1349-4470-8DAD-20AC42D4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>
                <a:latin typeface="Verdana" panose="020B0604030504040204" pitchFamily="34" charset="0"/>
                <a:ea typeface="Verdana" panose="020B0604030504040204" pitchFamily="34" charset="0"/>
              </a:rPr>
              <a:t>Create 1-dimensional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3958A0-001D-4982-93A1-E7C64E96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Via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function</a:t>
            </a:r>
            <a:r>
              <a:rPr lang="nl-BE"/>
              <a:t> </a:t>
            </a:r>
            <a:r>
              <a:rPr lang="nl-BE" b="1">
                <a:solidFill>
                  <a:srgbClr val="446785"/>
                </a:solidFill>
              </a:rPr>
              <a:t>array()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create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array object.</a:t>
            </a:r>
          </a:p>
          <a:p>
            <a:r>
              <a:rPr lang="nl-BE"/>
              <a:t>The first argument is a list or </a:t>
            </a:r>
            <a:r>
              <a:rPr lang="nl-BE" err="1"/>
              <a:t>tuple</a:t>
            </a:r>
            <a:r>
              <a:rPr lang="nl-BE"/>
              <a:t>. The </a:t>
            </a:r>
            <a:r>
              <a:rPr lang="nl-BE" err="1"/>
              <a:t>number</a:t>
            </a:r>
            <a:r>
              <a:rPr lang="nl-BE"/>
              <a:t> of </a:t>
            </a:r>
            <a:r>
              <a:rPr lang="nl-BE" err="1"/>
              <a:t>elements</a:t>
            </a:r>
            <a:r>
              <a:rPr lang="nl-BE"/>
              <a:t> in </a:t>
            </a:r>
            <a:r>
              <a:rPr lang="nl-BE" err="1"/>
              <a:t>this</a:t>
            </a:r>
            <a:r>
              <a:rPr lang="nl-BE"/>
              <a:t> list or </a:t>
            </a:r>
            <a:r>
              <a:rPr lang="nl-BE" err="1"/>
              <a:t>tuple</a:t>
            </a:r>
            <a:r>
              <a:rPr lang="nl-BE"/>
              <a:t> </a:t>
            </a:r>
            <a:r>
              <a:rPr lang="nl-BE" err="1"/>
              <a:t>determines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b="1" err="1">
                <a:solidFill>
                  <a:srgbClr val="446785"/>
                </a:solidFill>
              </a:rPr>
              <a:t>length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array. </a:t>
            </a:r>
          </a:p>
          <a:p>
            <a:r>
              <a:rPr lang="nl-BE"/>
              <a:t>The second </a:t>
            </a:r>
            <a:r>
              <a:rPr lang="nl-BE" b="1" err="1">
                <a:solidFill>
                  <a:srgbClr val="446785"/>
                </a:solidFill>
              </a:rPr>
              <a:t>optinal</a:t>
            </a:r>
            <a:r>
              <a:rPr lang="nl-BE" b="1">
                <a:solidFill>
                  <a:srgbClr val="446785"/>
                </a:solidFill>
              </a:rPr>
              <a:t> argument </a:t>
            </a:r>
            <a:r>
              <a:rPr lang="nl-BE" err="1"/>
              <a:t>specifies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b="1">
                <a:solidFill>
                  <a:srgbClr val="446785"/>
                </a:solidFill>
              </a:rPr>
              <a:t>type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elements</a:t>
            </a:r>
            <a:r>
              <a:rPr lang="nl-BE"/>
              <a:t>. </a:t>
            </a:r>
          </a:p>
          <a:p>
            <a:pPr lvl="1"/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this</a:t>
            </a:r>
            <a:r>
              <a:rPr lang="nl-BE"/>
              <a:t> argument is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given</a:t>
            </a:r>
            <a:r>
              <a:rPr lang="nl-BE"/>
              <a:t>, Python </a:t>
            </a:r>
            <a:r>
              <a:rPr lang="nl-BE" err="1"/>
              <a:t>determines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type </a:t>
            </a:r>
            <a:r>
              <a:rPr lang="nl-BE" err="1"/>
              <a:t>itself</a:t>
            </a:r>
            <a:r>
              <a:rPr lang="nl-BE"/>
              <a:t>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422451-1A27-468E-B84E-4596CB37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09C0AD-6892-407B-82A8-0C64097C2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5" y="4034108"/>
            <a:ext cx="647707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600">
                <a:solidFill>
                  <a:srgbClr val="0033B3"/>
                </a:solidFill>
                <a:latin typeface="Verdana" panose="020B0604030504040204" pitchFamily="34" charset="0"/>
              </a:rPr>
              <a:t>import 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numpy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 </a:t>
            </a:r>
            <a:r>
              <a:rPr lang="nl-BE" altLang="nl-BE" sz="1600">
                <a:solidFill>
                  <a:srgbClr val="0033B3"/>
                </a:solidFill>
                <a:latin typeface="Verdana" panose="020B0604030504040204" pitchFamily="34" charset="0"/>
              </a:rPr>
              <a:t>as 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np</a:t>
            </a:r>
            <a:b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</a:br>
            <a:b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results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=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np.array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([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8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10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12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16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14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])</a:t>
            </a:r>
            <a:b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measurements1=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np.array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((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2.3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8.6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7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6.5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2.5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3.4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))</a:t>
            </a:r>
            <a:b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measurements2=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np.array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((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2.3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8.6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7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6.5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2.5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,</a:t>
            </a:r>
            <a:r>
              <a:rPr lang="nl-BE" altLang="nl-BE" sz="1600">
                <a:solidFill>
                  <a:srgbClr val="1750EB"/>
                </a:solidFill>
                <a:latin typeface="Verdana" panose="020B0604030504040204" pitchFamily="34" charset="0"/>
              </a:rPr>
              <a:t>3.4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), </a:t>
            </a:r>
            <a:r>
              <a:rPr lang="nl-BE" altLang="nl-BE" sz="1600" err="1">
                <a:solidFill>
                  <a:srgbClr val="000080"/>
                </a:solidFill>
                <a:latin typeface="Verdana" panose="020B0604030504040204" pitchFamily="34" charset="0"/>
              </a:rPr>
              <a:t>float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b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</a:br>
            <a:b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1600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(</a:t>
            </a:r>
            <a:r>
              <a:rPr lang="nl-BE" altLang="nl-BE" sz="1600" err="1">
                <a:solidFill>
                  <a:srgbClr val="080808"/>
                </a:solidFill>
                <a:latin typeface="Verdana" panose="020B0604030504040204" pitchFamily="34" charset="0"/>
              </a:rPr>
              <a:t>results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)</a:t>
            </a:r>
            <a:b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1600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(measurements1)</a:t>
            </a:r>
            <a:b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</a:br>
            <a:r>
              <a:rPr lang="nl-BE" altLang="nl-BE" sz="1600">
                <a:solidFill>
                  <a:srgbClr val="000080"/>
                </a:solidFill>
                <a:latin typeface="Verdana" panose="020B0604030504040204" pitchFamily="34" charset="0"/>
              </a:rPr>
              <a:t>print</a:t>
            </a:r>
            <a:r>
              <a:rPr lang="nl-BE" altLang="nl-BE" sz="1600">
                <a:solidFill>
                  <a:srgbClr val="080808"/>
                </a:solidFill>
                <a:latin typeface="Verdana" panose="020B0604030504040204" pitchFamily="34" charset="0"/>
              </a:rPr>
              <a:t>(measurements2)</a:t>
            </a:r>
            <a:endParaRPr lang="nl-BE" altLang="nl-BE" sz="360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29CA2-2B5D-4C84-AFA2-DA74A353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255" y="4942743"/>
            <a:ext cx="4141545" cy="13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9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57cdde28-6fd4-45bc-a1c5-a975c7bc2020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3360</Words>
  <Application>Microsoft Office PowerPoint</Application>
  <PresentationFormat>Widescreen</PresentationFormat>
  <Paragraphs>318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-apple-system</vt:lpstr>
      <vt:lpstr>arial</vt:lpstr>
      <vt:lpstr>arial</vt:lpstr>
      <vt:lpstr>Calibri</vt:lpstr>
      <vt:lpstr>Consolas</vt:lpstr>
      <vt:lpstr>Courier New</vt:lpstr>
      <vt:lpstr>Open Sans</vt:lpstr>
      <vt:lpstr>Verdana</vt:lpstr>
      <vt:lpstr>Kantoorthema</vt:lpstr>
      <vt:lpstr>Chapter 11</vt:lpstr>
      <vt:lpstr>Contents</vt:lpstr>
      <vt:lpstr>NumPy </vt:lpstr>
      <vt:lpstr>Matrices</vt:lpstr>
      <vt:lpstr>NumPy </vt:lpstr>
      <vt:lpstr>Array</vt:lpstr>
      <vt:lpstr>So why use arrays?</vt:lpstr>
      <vt:lpstr>Installing the NumPy package</vt:lpstr>
      <vt:lpstr>Create 1-dimensional array</vt:lpstr>
      <vt:lpstr>1-dimensional array</vt:lpstr>
      <vt:lpstr>1-dimensional array </vt:lpstr>
      <vt:lpstr>1-dimensional array append()</vt:lpstr>
      <vt:lpstr>1-dimensional array insert()</vt:lpstr>
      <vt:lpstr>Methods min(), max(), mean(), sum(), ...</vt:lpstr>
      <vt:lpstr>2-dimensional array</vt:lpstr>
      <vt:lpstr>Create 2-dimensional array</vt:lpstr>
      <vt:lpstr>Create 2-dimensional array</vt:lpstr>
      <vt:lpstr>Retrieve number of rows and columns</vt:lpstr>
      <vt:lpstr>Print items 2-dimensional array</vt:lpstr>
      <vt:lpstr>Method sum()</vt:lpstr>
      <vt:lpstr>Methods amin(), min(), amax(), max()</vt:lpstr>
      <vt:lpstr>Method mean()</vt:lpstr>
      <vt:lpstr>Slicing 2d array</vt:lpstr>
      <vt:lpstr>Clean data </vt:lpstr>
      <vt:lpstr>Loading data into an array from a file</vt:lpstr>
      <vt:lpstr>Loading data into an array via loadtxt()</vt:lpstr>
      <vt:lpstr>Loading data into an array via loadtxt()</vt:lpstr>
      <vt:lpstr>Loading data into an array via genfromtxt()</vt:lpstr>
      <vt:lpstr>MatPlotLib</vt:lpstr>
      <vt:lpstr>Essential Elements of Good Graphs</vt:lpstr>
      <vt:lpstr>Installing MatPlotLib</vt:lpstr>
      <vt:lpstr>MatPlotLib with PyPlot: example 1</vt:lpstr>
      <vt:lpstr>MatPlotLib with PyPlot: formatting</vt:lpstr>
      <vt:lpstr>MatPlotLib with PyPlot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Tinne Van Echelpoel</cp:lastModifiedBy>
  <cp:revision>1</cp:revision>
  <dcterms:created xsi:type="dcterms:W3CDTF">2018-02-21T07:41:18Z</dcterms:created>
  <dcterms:modified xsi:type="dcterms:W3CDTF">2021-12-10T13:05:55Z</dcterms:modified>
</cp:coreProperties>
</file>