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405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406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407" r:id="rId45"/>
    <p:sldId id="299" r:id="rId46"/>
    <p:sldId id="300" r:id="rId47"/>
    <p:sldId id="301" r:id="rId48"/>
    <p:sldId id="302" r:id="rId49"/>
    <p:sldId id="408" r:id="rId50"/>
    <p:sldId id="303" r:id="rId51"/>
    <p:sldId id="304" r:id="rId52"/>
    <p:sldId id="305" r:id="rId53"/>
    <p:sldId id="306" r:id="rId54"/>
    <p:sldId id="307" r:id="rId55"/>
    <p:sldId id="308" r:id="rId56"/>
    <p:sldId id="409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410" r:id="rId65"/>
    <p:sldId id="316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411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412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413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414" r:id="rId105"/>
    <p:sldId id="353" r:id="rId106"/>
    <p:sldId id="354" r:id="rId107"/>
    <p:sldId id="355" r:id="rId108"/>
    <p:sldId id="356" r:id="rId109"/>
    <p:sldId id="357" r:id="rId110"/>
    <p:sldId id="358" r:id="rId111"/>
    <p:sldId id="359" r:id="rId112"/>
    <p:sldId id="360" r:id="rId113"/>
    <p:sldId id="361" r:id="rId114"/>
    <p:sldId id="362" r:id="rId115"/>
    <p:sldId id="363" r:id="rId116"/>
    <p:sldId id="364" r:id="rId117"/>
    <p:sldId id="365" r:id="rId118"/>
    <p:sldId id="366" r:id="rId119"/>
    <p:sldId id="367" r:id="rId120"/>
    <p:sldId id="368" r:id="rId121"/>
    <p:sldId id="369" r:id="rId122"/>
    <p:sldId id="370" r:id="rId123"/>
    <p:sldId id="371" r:id="rId124"/>
    <p:sldId id="415" r:id="rId125"/>
    <p:sldId id="372" r:id="rId126"/>
    <p:sldId id="373" r:id="rId127"/>
    <p:sldId id="374" r:id="rId128"/>
    <p:sldId id="375" r:id="rId129"/>
    <p:sldId id="376" r:id="rId130"/>
    <p:sldId id="377" r:id="rId131"/>
    <p:sldId id="378" r:id="rId132"/>
    <p:sldId id="416" r:id="rId133"/>
    <p:sldId id="379" r:id="rId134"/>
    <p:sldId id="380" r:id="rId135"/>
    <p:sldId id="381" r:id="rId136"/>
    <p:sldId id="382" r:id="rId137"/>
    <p:sldId id="383" r:id="rId138"/>
    <p:sldId id="384" r:id="rId139"/>
    <p:sldId id="385" r:id="rId140"/>
    <p:sldId id="417" r:id="rId141"/>
    <p:sldId id="391" r:id="rId142"/>
    <p:sldId id="392" r:id="rId143"/>
    <p:sldId id="393" r:id="rId144"/>
    <p:sldId id="394" r:id="rId145"/>
    <p:sldId id="395" r:id="rId146"/>
    <p:sldId id="418" r:id="rId147"/>
    <p:sldId id="386" r:id="rId148"/>
    <p:sldId id="387" r:id="rId149"/>
    <p:sldId id="388" r:id="rId150"/>
    <p:sldId id="389" r:id="rId151"/>
    <p:sldId id="421" r:id="rId152"/>
    <p:sldId id="419" r:id="rId153"/>
    <p:sldId id="396" r:id="rId154"/>
    <p:sldId id="397" r:id="rId155"/>
    <p:sldId id="398" r:id="rId156"/>
    <p:sldId id="399" r:id="rId157"/>
    <p:sldId id="400" r:id="rId158"/>
    <p:sldId id="401" r:id="rId159"/>
    <p:sldId id="420" r:id="rId160"/>
    <p:sldId id="402" r:id="rId161"/>
    <p:sldId id="403" r:id="rId162"/>
    <p:sldId id="404" r:id="rId1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. Title" id="{39C6B579-9606-42A2-8544-52BA0782C626}">
          <p14:sldIdLst>
            <p14:sldId id="256"/>
            <p14:sldId id="257"/>
          </p14:sldIdLst>
        </p14:section>
        <p14:section name="1. Introduction" id="{E4F09514-4E8B-4181-BD32-35734140E0A5}">
          <p14:sldIdLst>
            <p14:sldId id="259"/>
            <p14:sldId id="260"/>
            <p14:sldId id="261"/>
            <p14:sldId id="262"/>
          </p14:sldIdLst>
        </p14:section>
        <p14:section name="2. Meet Powershell" id="{264DB124-FB59-49A7-9492-309E4F74CA0F}">
          <p14:sldIdLst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3. Using the help system" id="{7DA92440-947F-4D2F-892B-9786B71E2EDD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405"/>
          </p14:sldIdLst>
        </p14:section>
        <p14:section name="4. Running commands" id="{E839729A-B6EF-4EDE-BB83-8A86516B9807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06"/>
          </p14:sldIdLst>
        </p14:section>
        <p14:section name="5. Working with providers " id="{5E37728A-47A5-4EA7-9623-A7EAE774A5D7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407"/>
          </p14:sldIdLst>
        </p14:section>
        <p14:section name="6. The pipeline" id="{1D0D21C7-B26E-4CB8-8E69-F41BCF2C0CCD}">
          <p14:sldIdLst>
            <p14:sldId id="299"/>
            <p14:sldId id="300"/>
            <p14:sldId id="301"/>
            <p14:sldId id="302"/>
            <p14:sldId id="408"/>
          </p14:sldIdLst>
        </p14:section>
        <p14:section name="7. Adding commands" id="{A892E3D8-BAB8-443E-A9E9-B101FF116D28}">
          <p14:sldIdLst>
            <p14:sldId id="303"/>
            <p14:sldId id="304"/>
            <p14:sldId id="305"/>
            <p14:sldId id="306"/>
            <p14:sldId id="307"/>
            <p14:sldId id="308"/>
            <p14:sldId id="409"/>
          </p14:sldIdLst>
        </p14:section>
        <p14:section name="8. Objects" id="{9DBFC2EC-8CD7-4D39-9D44-F970B7ACB47A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410"/>
          </p14:sldIdLst>
        </p14:section>
        <p14:section name="9. Formatting" id="{74C2C0B9-5F87-471A-A315-F553C7F23194}">
          <p14:sldIdLst>
            <p14:sldId id="316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411"/>
          </p14:sldIdLst>
        </p14:section>
        <p14:section name="10. Filtering and Comparing" id="{C7269880-0E0C-49E7-9202-18E1CC9E19EA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412"/>
          </p14:sldIdLst>
        </p14:section>
        <p14:section name="11. Remote Control" id="{1E097E24-14DE-4517-9ADC-7284C6F6300F}">
          <p14:sldIdLst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413"/>
          </p14:sldIdLst>
        </p14:section>
        <p14:section name="12. Multitasking" id="{2957B3ED-2BF3-4975-8FB7-455C92C1D03F}">
          <p14:sldIdLst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414"/>
          </p14:sldIdLst>
        </p14:section>
        <p14:section name="13. Security" id="{D65E000C-4574-41B9-8456-E7BD5677DE2D}">
          <p14:sldIdLst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14. Variables" id="{7999D478-2471-4CFC-9075-1FC3589F61DA}">
          <p14:sldIdLst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415"/>
          </p14:sldIdLst>
        </p14:section>
        <p14:section name="15. Input and Output" id="{34E85B3B-EF4B-4CAC-A5E4-07CC78363524}">
          <p14:sldIdLst>
            <p14:sldId id="372"/>
            <p14:sldId id="373"/>
            <p14:sldId id="374"/>
            <p14:sldId id="375"/>
            <p14:sldId id="376"/>
            <p14:sldId id="377"/>
            <p14:sldId id="378"/>
            <p14:sldId id="416"/>
          </p14:sldIdLst>
        </p14:section>
        <p14:section name="16. Scripting" id="{9170B37C-AA85-41BC-9F8A-894D0269D31F}">
          <p14:sldIdLst>
            <p14:sldId id="379"/>
            <p14:sldId id="380"/>
            <p14:sldId id="381"/>
            <p14:sldId id="382"/>
            <p14:sldId id="383"/>
            <p14:sldId id="384"/>
            <p14:sldId id="385"/>
            <p14:sldId id="417"/>
          </p14:sldIdLst>
        </p14:section>
        <p14:section name="17. Programming in PowerShell" id="{55A4955A-6DA8-4957-99BA-982A59EB3569}">
          <p14:sldIdLst>
            <p14:sldId id="391"/>
            <p14:sldId id="392"/>
            <p14:sldId id="393"/>
            <p14:sldId id="394"/>
            <p14:sldId id="395"/>
            <p14:sldId id="418"/>
          </p14:sldIdLst>
        </p14:section>
        <p14:section name="18. Toolmaking and GUIs" id="{BD663D1E-4186-4D6D-A920-9871AFF093E5}">
          <p14:sldIdLst>
            <p14:sldId id="386"/>
            <p14:sldId id="387"/>
            <p14:sldId id="388"/>
            <p14:sldId id="389"/>
            <p14:sldId id="421"/>
            <p14:sldId id="419"/>
          </p14:sldIdLst>
        </p14:section>
        <p14:section name="19. Tips &amp; Tricks" id="{7BDF7171-8588-4030-8579-9A9E0A551C7D}">
          <p14:sldIdLst>
            <p14:sldId id="396"/>
            <p14:sldId id="397"/>
            <p14:sldId id="398"/>
            <p14:sldId id="399"/>
            <p14:sldId id="400"/>
            <p14:sldId id="401"/>
            <p14:sldId id="420"/>
          </p14:sldIdLst>
        </p14:section>
        <p14:section name="20. End" id="{19792AC2-D8D9-4C2B-B935-708745EDC4A1}">
          <p14:sldIdLst>
            <p14:sldId id="402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87830F-56AC-4295-BA4A-DB7649B8F056}" v="41942" dt="2018-09-09T10:48:08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7" autoAdjust="0"/>
    <p:restoredTop sz="86635" autoAdjust="0"/>
  </p:normalViewPr>
  <p:slideViewPr>
    <p:cSldViewPr snapToGrid="0">
      <p:cViewPr varScale="1">
        <p:scale>
          <a:sx n="99" d="100"/>
          <a:sy n="99" d="100"/>
        </p:scale>
        <p:origin x="1350" y="84"/>
      </p:cViewPr>
      <p:guideLst/>
    </p:cSldViewPr>
  </p:slideViewPr>
  <p:outlineViewPr>
    <p:cViewPr>
      <p:scale>
        <a:sx n="33" d="100"/>
        <a:sy n="33" d="100"/>
      </p:scale>
      <p:origin x="0" y="-3567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7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microsoft.com/office/2015/10/relationships/revisionInfo" Target="revisionInfo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notesMaster" Target="notesMasters/notesMaster1.xml"/><Relationship Id="rId16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80b22b213f6a4a7d" providerId="LiveId" clId="{E301CC38-B456-46A0-B4D1-4F966D619B65}"/>
    <pc:docChg chg="undo custSel addSld delSld modSld modSection">
      <pc:chgData name="" userId="80b22b213f6a4a7d" providerId="LiveId" clId="{E301CC38-B456-46A0-B4D1-4F966D619B65}" dt="2018-09-03T13:26:10.377" v="5530" actId="20577"/>
      <pc:docMkLst>
        <pc:docMk/>
      </pc:docMkLst>
      <pc:sldChg chg="modSp">
        <pc:chgData name="" userId="80b22b213f6a4a7d" providerId="LiveId" clId="{E301CC38-B456-46A0-B4D1-4F966D619B65}" dt="2018-09-03T07:36:03.653" v="1" actId="20577"/>
        <pc:sldMkLst>
          <pc:docMk/>
          <pc:sldMk cId="4016986379" sldId="386"/>
        </pc:sldMkLst>
        <pc:spChg chg="mod">
          <ac:chgData name="" userId="80b22b213f6a4a7d" providerId="LiveId" clId="{E301CC38-B456-46A0-B4D1-4F966D619B65}" dt="2018-09-03T07:36:03.653" v="1" actId="20577"/>
          <ac:spMkLst>
            <pc:docMk/>
            <pc:sldMk cId="4016986379" sldId="386"/>
            <ac:spMk id="4" creationId="{8D9BF5DC-BA43-481F-AB37-71EC7DF0B25A}"/>
          </ac:spMkLst>
        </pc:spChg>
      </pc:sldChg>
      <pc:sldChg chg="addSp delSp modSp add">
        <pc:chgData name="" userId="80b22b213f6a4a7d" providerId="LiveId" clId="{E301CC38-B456-46A0-B4D1-4F966D619B65}" dt="2018-09-03T07:36:55.314" v="73" actId="20577"/>
        <pc:sldMkLst>
          <pc:docMk/>
          <pc:sldMk cId="435146975" sldId="391"/>
        </pc:sldMkLst>
        <pc:spChg chg="del">
          <ac:chgData name="" userId="80b22b213f6a4a7d" providerId="LiveId" clId="{E301CC38-B456-46A0-B4D1-4F966D619B65}" dt="2018-09-03T07:36:34.758" v="3" actId="20577"/>
          <ac:spMkLst>
            <pc:docMk/>
            <pc:sldMk cId="435146975" sldId="391"/>
            <ac:spMk id="2" creationId="{527E390A-E268-4B49-A892-2C8054737B93}"/>
          </ac:spMkLst>
        </pc:spChg>
        <pc:spChg chg="del">
          <ac:chgData name="" userId="80b22b213f6a4a7d" providerId="LiveId" clId="{E301CC38-B456-46A0-B4D1-4F966D619B65}" dt="2018-09-03T07:36:34.758" v="3" actId="20577"/>
          <ac:spMkLst>
            <pc:docMk/>
            <pc:sldMk cId="435146975" sldId="391"/>
            <ac:spMk id="3" creationId="{96C5F7AC-5276-40B5-A879-2F940D87D7DA}"/>
          </ac:spMkLst>
        </pc:spChg>
        <pc:spChg chg="add mod">
          <ac:chgData name="" userId="80b22b213f6a4a7d" providerId="LiveId" clId="{E301CC38-B456-46A0-B4D1-4F966D619B65}" dt="2018-09-03T07:36:47.079" v="48" actId="20577"/>
          <ac:spMkLst>
            <pc:docMk/>
            <pc:sldMk cId="435146975" sldId="391"/>
            <ac:spMk id="4" creationId="{18B41388-E4EF-4860-9124-08DDC9A996ED}"/>
          </ac:spMkLst>
        </pc:spChg>
        <pc:spChg chg="add mod">
          <ac:chgData name="" userId="80b22b213f6a4a7d" providerId="LiveId" clId="{E301CC38-B456-46A0-B4D1-4F966D619B65}" dt="2018-09-03T07:36:55.314" v="73" actId="20577"/>
          <ac:spMkLst>
            <pc:docMk/>
            <pc:sldMk cId="435146975" sldId="391"/>
            <ac:spMk id="5" creationId="{A8ACAAF0-2136-44D7-8C30-9070B48E9B8A}"/>
          </ac:spMkLst>
        </pc:spChg>
      </pc:sldChg>
      <pc:sldChg chg="modSp add">
        <pc:chgData name="" userId="80b22b213f6a4a7d" providerId="LiveId" clId="{E301CC38-B456-46A0-B4D1-4F966D619B65}" dt="2018-09-03T07:38:51.634" v="570" actId="20577"/>
        <pc:sldMkLst>
          <pc:docMk/>
          <pc:sldMk cId="4018622050" sldId="392"/>
        </pc:sldMkLst>
        <pc:spChg chg="mod">
          <ac:chgData name="" userId="80b22b213f6a4a7d" providerId="LiveId" clId="{E301CC38-B456-46A0-B4D1-4F966D619B65}" dt="2018-09-03T07:37:13.567" v="95" actId="20577"/>
          <ac:spMkLst>
            <pc:docMk/>
            <pc:sldMk cId="4018622050" sldId="392"/>
            <ac:spMk id="2" creationId="{2CA6338A-976C-4E05-AC20-9E51D997B51D}"/>
          </ac:spMkLst>
        </pc:spChg>
        <pc:spChg chg="mod">
          <ac:chgData name="" userId="80b22b213f6a4a7d" providerId="LiveId" clId="{E301CC38-B456-46A0-B4D1-4F966D619B65}" dt="2018-09-03T07:38:51.634" v="570" actId="20577"/>
          <ac:spMkLst>
            <pc:docMk/>
            <pc:sldMk cId="4018622050" sldId="392"/>
            <ac:spMk id="3" creationId="{81E1670C-0BEF-4456-9BB8-C0CF69660F64}"/>
          </ac:spMkLst>
        </pc:spChg>
      </pc:sldChg>
      <pc:sldChg chg="modSp add">
        <pc:chgData name="" userId="80b22b213f6a4a7d" providerId="LiveId" clId="{E301CC38-B456-46A0-B4D1-4F966D619B65}" dt="2018-09-03T07:41:05.106" v="924" actId="20577"/>
        <pc:sldMkLst>
          <pc:docMk/>
          <pc:sldMk cId="2530370373" sldId="393"/>
        </pc:sldMkLst>
        <pc:spChg chg="mod">
          <ac:chgData name="" userId="80b22b213f6a4a7d" providerId="LiveId" clId="{E301CC38-B456-46A0-B4D1-4F966D619B65}" dt="2018-09-03T07:39:02.122" v="580" actId="20577"/>
          <ac:spMkLst>
            <pc:docMk/>
            <pc:sldMk cId="2530370373" sldId="393"/>
            <ac:spMk id="2" creationId="{9AB25C67-CF3F-4F0E-8C92-0975E846245E}"/>
          </ac:spMkLst>
        </pc:spChg>
        <pc:spChg chg="mod">
          <ac:chgData name="" userId="80b22b213f6a4a7d" providerId="LiveId" clId="{E301CC38-B456-46A0-B4D1-4F966D619B65}" dt="2018-09-03T07:41:05.106" v="924" actId="20577"/>
          <ac:spMkLst>
            <pc:docMk/>
            <pc:sldMk cId="2530370373" sldId="393"/>
            <ac:spMk id="3" creationId="{235117C8-19DA-42B4-B6D1-487EED346F1F}"/>
          </ac:spMkLst>
        </pc:spChg>
      </pc:sldChg>
      <pc:sldChg chg="modSp add">
        <pc:chgData name="" userId="80b22b213f6a4a7d" providerId="LiveId" clId="{E301CC38-B456-46A0-B4D1-4F966D619B65}" dt="2018-09-03T07:44:13.630" v="1311" actId="20577"/>
        <pc:sldMkLst>
          <pc:docMk/>
          <pc:sldMk cId="4228810994" sldId="394"/>
        </pc:sldMkLst>
        <pc:spChg chg="mod">
          <ac:chgData name="" userId="80b22b213f6a4a7d" providerId="LiveId" clId="{E301CC38-B456-46A0-B4D1-4F966D619B65}" dt="2018-09-03T07:41:18.918" v="934" actId="20577"/>
          <ac:spMkLst>
            <pc:docMk/>
            <pc:sldMk cId="4228810994" sldId="394"/>
            <ac:spMk id="2" creationId="{99465AE6-9D68-4DE7-9DB6-750A9746C5C7}"/>
          </ac:spMkLst>
        </pc:spChg>
        <pc:spChg chg="mod">
          <ac:chgData name="" userId="80b22b213f6a4a7d" providerId="LiveId" clId="{E301CC38-B456-46A0-B4D1-4F966D619B65}" dt="2018-09-03T07:44:13.630" v="1311" actId="20577"/>
          <ac:spMkLst>
            <pc:docMk/>
            <pc:sldMk cId="4228810994" sldId="394"/>
            <ac:spMk id="3" creationId="{3F7EDE7D-8129-466B-8517-D5385BEBE614}"/>
          </ac:spMkLst>
        </pc:spChg>
      </pc:sldChg>
      <pc:sldChg chg="modSp add">
        <pc:chgData name="" userId="80b22b213f6a4a7d" providerId="LiveId" clId="{E301CC38-B456-46A0-B4D1-4F966D619B65}" dt="2018-09-03T07:54:52.444" v="2047" actId="5793"/>
        <pc:sldMkLst>
          <pc:docMk/>
          <pc:sldMk cId="3543137776" sldId="395"/>
        </pc:sldMkLst>
        <pc:spChg chg="mod">
          <ac:chgData name="" userId="80b22b213f6a4a7d" providerId="LiveId" clId="{E301CC38-B456-46A0-B4D1-4F966D619B65}" dt="2018-09-03T07:45:48.204" v="1330" actId="20577"/>
          <ac:spMkLst>
            <pc:docMk/>
            <pc:sldMk cId="3543137776" sldId="395"/>
            <ac:spMk id="2" creationId="{5AA3AE9E-5063-4A23-945E-64BDC642A05A}"/>
          </ac:spMkLst>
        </pc:spChg>
        <pc:spChg chg="mod">
          <ac:chgData name="" userId="80b22b213f6a4a7d" providerId="LiveId" clId="{E301CC38-B456-46A0-B4D1-4F966D619B65}" dt="2018-09-03T07:54:52.444" v="2047" actId="5793"/>
          <ac:spMkLst>
            <pc:docMk/>
            <pc:sldMk cId="3543137776" sldId="395"/>
            <ac:spMk id="3" creationId="{508885D9-9164-4372-9506-D223BF1CF58E}"/>
          </ac:spMkLst>
        </pc:spChg>
      </pc:sldChg>
      <pc:sldChg chg="addSp delSp modSp add">
        <pc:chgData name="" userId="80b22b213f6a4a7d" providerId="LiveId" clId="{E301CC38-B456-46A0-B4D1-4F966D619B65}" dt="2018-09-03T11:06:28.678" v="2110" actId="20577"/>
        <pc:sldMkLst>
          <pc:docMk/>
          <pc:sldMk cId="4234290466" sldId="396"/>
        </pc:sldMkLst>
        <pc:spChg chg="del">
          <ac:chgData name="" userId="80b22b213f6a4a7d" providerId="LiveId" clId="{E301CC38-B456-46A0-B4D1-4F966D619B65}" dt="2018-09-03T10:22:16.710" v="2050"/>
          <ac:spMkLst>
            <pc:docMk/>
            <pc:sldMk cId="4234290466" sldId="396"/>
            <ac:spMk id="2" creationId="{C9DECFAE-F0BA-4ABC-82EC-619FDC94B159}"/>
          </ac:spMkLst>
        </pc:spChg>
        <pc:spChg chg="del">
          <ac:chgData name="" userId="80b22b213f6a4a7d" providerId="LiveId" clId="{E301CC38-B456-46A0-B4D1-4F966D619B65}" dt="2018-09-03T10:22:16.710" v="2050"/>
          <ac:spMkLst>
            <pc:docMk/>
            <pc:sldMk cId="4234290466" sldId="396"/>
            <ac:spMk id="3" creationId="{9B1AA6FE-DCA3-4F32-9B97-5D152C212872}"/>
          </ac:spMkLst>
        </pc:spChg>
        <pc:spChg chg="add mod">
          <ac:chgData name="" userId="80b22b213f6a4a7d" providerId="LiveId" clId="{E301CC38-B456-46A0-B4D1-4F966D619B65}" dt="2018-09-03T10:22:20.424" v="2067" actId="20577"/>
          <ac:spMkLst>
            <pc:docMk/>
            <pc:sldMk cId="4234290466" sldId="396"/>
            <ac:spMk id="4" creationId="{CF735F37-F358-4726-9606-3AAED41BA0B4}"/>
          </ac:spMkLst>
        </pc:spChg>
        <pc:spChg chg="add mod">
          <ac:chgData name="" userId="80b22b213f6a4a7d" providerId="LiveId" clId="{E301CC38-B456-46A0-B4D1-4F966D619B65}" dt="2018-09-03T11:06:28.678" v="2110" actId="20577"/>
          <ac:spMkLst>
            <pc:docMk/>
            <pc:sldMk cId="4234290466" sldId="396"/>
            <ac:spMk id="5" creationId="{F3E8D924-6440-430F-B5E9-098B96A5E4FE}"/>
          </ac:spMkLst>
        </pc:spChg>
      </pc:sldChg>
      <pc:sldChg chg="addSp delSp modSp add">
        <pc:chgData name="" userId="80b22b213f6a4a7d" providerId="LiveId" clId="{E301CC38-B456-46A0-B4D1-4F966D619B65}" dt="2018-09-03T11:10:41.041" v="2561" actId="20577"/>
        <pc:sldMkLst>
          <pc:docMk/>
          <pc:sldMk cId="2150301998" sldId="397"/>
        </pc:sldMkLst>
        <pc:spChg chg="del">
          <ac:chgData name="" userId="80b22b213f6a4a7d" providerId="LiveId" clId="{E301CC38-B456-46A0-B4D1-4F966D619B65}" dt="2018-09-03T11:06:35.280" v="2112"/>
          <ac:spMkLst>
            <pc:docMk/>
            <pc:sldMk cId="2150301998" sldId="397"/>
            <ac:spMk id="2" creationId="{8AA3262C-0A97-4F5F-8C54-99FE0E2F3916}"/>
          </ac:spMkLst>
        </pc:spChg>
        <pc:spChg chg="del">
          <ac:chgData name="" userId="80b22b213f6a4a7d" providerId="LiveId" clId="{E301CC38-B456-46A0-B4D1-4F966D619B65}" dt="2018-09-03T11:06:35.280" v="2112"/>
          <ac:spMkLst>
            <pc:docMk/>
            <pc:sldMk cId="2150301998" sldId="397"/>
            <ac:spMk id="3" creationId="{97C84DC3-DFA7-44A7-AD61-9B341CFF2B7E}"/>
          </ac:spMkLst>
        </pc:spChg>
        <pc:spChg chg="add mod">
          <ac:chgData name="" userId="80b22b213f6a4a7d" providerId="LiveId" clId="{E301CC38-B456-46A0-B4D1-4F966D619B65}" dt="2018-09-03T11:06:40.942" v="2130" actId="20577"/>
          <ac:spMkLst>
            <pc:docMk/>
            <pc:sldMk cId="2150301998" sldId="397"/>
            <ac:spMk id="4" creationId="{07A2EC83-18E3-4D36-8A39-060F343E649C}"/>
          </ac:spMkLst>
        </pc:spChg>
        <pc:spChg chg="add mod">
          <ac:chgData name="" userId="80b22b213f6a4a7d" providerId="LiveId" clId="{E301CC38-B456-46A0-B4D1-4F966D619B65}" dt="2018-09-03T11:10:41.041" v="2561" actId="20577"/>
          <ac:spMkLst>
            <pc:docMk/>
            <pc:sldMk cId="2150301998" sldId="397"/>
            <ac:spMk id="5" creationId="{A06298C7-916A-4903-9DCC-17A2682B7954}"/>
          </ac:spMkLst>
        </pc:spChg>
      </pc:sldChg>
      <pc:sldChg chg="modSp add">
        <pc:chgData name="" userId="80b22b213f6a4a7d" providerId="LiveId" clId="{E301CC38-B456-46A0-B4D1-4F966D619B65}" dt="2018-09-03T11:21:16.452" v="3401" actId="20577"/>
        <pc:sldMkLst>
          <pc:docMk/>
          <pc:sldMk cId="2307808995" sldId="398"/>
        </pc:sldMkLst>
        <pc:spChg chg="mod">
          <ac:chgData name="" userId="80b22b213f6a4a7d" providerId="LiveId" clId="{E301CC38-B456-46A0-B4D1-4F966D619B65}" dt="2018-09-03T11:12:53.427" v="2573" actId="20577"/>
          <ac:spMkLst>
            <pc:docMk/>
            <pc:sldMk cId="2307808995" sldId="398"/>
            <ac:spMk id="2" creationId="{F0472571-3F9C-4672-ACD6-0BFF3E39FBFA}"/>
          </ac:spMkLst>
        </pc:spChg>
        <pc:spChg chg="mod">
          <ac:chgData name="" userId="80b22b213f6a4a7d" providerId="LiveId" clId="{E301CC38-B456-46A0-B4D1-4F966D619B65}" dt="2018-09-03T11:21:16.452" v="3401" actId="20577"/>
          <ac:spMkLst>
            <pc:docMk/>
            <pc:sldMk cId="2307808995" sldId="398"/>
            <ac:spMk id="3" creationId="{792F9FB1-7DA7-4548-928D-F9B397A5B26E}"/>
          </ac:spMkLst>
        </pc:spChg>
      </pc:sldChg>
      <pc:sldChg chg="modSp add">
        <pc:chgData name="" userId="80b22b213f6a4a7d" providerId="LiveId" clId="{E301CC38-B456-46A0-B4D1-4F966D619B65}" dt="2018-09-03T11:27:25.386" v="4039" actId="20577"/>
        <pc:sldMkLst>
          <pc:docMk/>
          <pc:sldMk cId="1575612937" sldId="399"/>
        </pc:sldMkLst>
        <pc:spChg chg="mod">
          <ac:chgData name="" userId="80b22b213f6a4a7d" providerId="LiveId" clId="{E301CC38-B456-46A0-B4D1-4F966D619B65}" dt="2018-09-03T11:27:25.386" v="4039" actId="20577"/>
          <ac:spMkLst>
            <pc:docMk/>
            <pc:sldMk cId="1575612937" sldId="399"/>
            <ac:spMk id="2" creationId="{088ADDEC-076A-442D-A479-7893A3416CD2}"/>
          </ac:spMkLst>
        </pc:spChg>
        <pc:spChg chg="mod">
          <ac:chgData name="" userId="80b22b213f6a4a7d" providerId="LiveId" clId="{E301CC38-B456-46A0-B4D1-4F966D619B65}" dt="2018-09-03T11:27:09.063" v="4020" actId="5793"/>
          <ac:spMkLst>
            <pc:docMk/>
            <pc:sldMk cId="1575612937" sldId="399"/>
            <ac:spMk id="3" creationId="{3F8A0DF0-4320-4E48-A32E-5A82A90C243A}"/>
          </ac:spMkLst>
        </pc:spChg>
      </pc:sldChg>
      <pc:sldChg chg="modSp add">
        <pc:chgData name="" userId="80b22b213f6a4a7d" providerId="LiveId" clId="{E301CC38-B456-46A0-B4D1-4F966D619B65}" dt="2018-09-03T11:38:37.242" v="4686" actId="20577"/>
        <pc:sldMkLst>
          <pc:docMk/>
          <pc:sldMk cId="4030959061" sldId="400"/>
        </pc:sldMkLst>
        <pc:spChg chg="mod">
          <ac:chgData name="" userId="80b22b213f6a4a7d" providerId="LiveId" clId="{E301CC38-B456-46A0-B4D1-4F966D619B65}" dt="2018-09-03T11:27:36.275" v="4057" actId="20577"/>
          <ac:spMkLst>
            <pc:docMk/>
            <pc:sldMk cId="4030959061" sldId="400"/>
            <ac:spMk id="2" creationId="{C6893BEC-4673-4F70-9870-F9F958E76BE8}"/>
          </ac:spMkLst>
        </pc:spChg>
        <pc:spChg chg="mod">
          <ac:chgData name="" userId="80b22b213f6a4a7d" providerId="LiveId" clId="{E301CC38-B456-46A0-B4D1-4F966D619B65}" dt="2018-09-03T11:38:37.242" v="4686" actId="20577"/>
          <ac:spMkLst>
            <pc:docMk/>
            <pc:sldMk cId="4030959061" sldId="400"/>
            <ac:spMk id="3" creationId="{00A4D838-5345-42C8-9BB7-7083BF72F904}"/>
          </ac:spMkLst>
        </pc:spChg>
      </pc:sldChg>
      <pc:sldChg chg="modSp add">
        <pc:chgData name="" userId="80b22b213f6a4a7d" providerId="LiveId" clId="{E301CC38-B456-46A0-B4D1-4F966D619B65}" dt="2018-09-03T12:41:12.827" v="4877" actId="20577"/>
        <pc:sldMkLst>
          <pc:docMk/>
          <pc:sldMk cId="1929181819" sldId="401"/>
        </pc:sldMkLst>
        <pc:spChg chg="mod">
          <ac:chgData name="" userId="80b22b213f6a4a7d" providerId="LiveId" clId="{E301CC38-B456-46A0-B4D1-4F966D619B65}" dt="2018-09-03T11:30:25.270" v="4311" actId="20577"/>
          <ac:spMkLst>
            <pc:docMk/>
            <pc:sldMk cId="1929181819" sldId="401"/>
            <ac:spMk id="2" creationId="{ABAEE197-D603-4BAD-ACED-50E2795E5026}"/>
          </ac:spMkLst>
        </pc:spChg>
        <pc:spChg chg="mod">
          <ac:chgData name="" userId="80b22b213f6a4a7d" providerId="LiveId" clId="{E301CC38-B456-46A0-B4D1-4F966D619B65}" dt="2018-09-03T12:41:12.827" v="4877" actId="20577"/>
          <ac:spMkLst>
            <pc:docMk/>
            <pc:sldMk cId="1929181819" sldId="401"/>
            <ac:spMk id="3" creationId="{B520AE37-03EA-48BB-82A6-3777C594120B}"/>
          </ac:spMkLst>
        </pc:spChg>
      </pc:sldChg>
      <pc:sldChg chg="modSp add">
        <pc:chgData name="" userId="80b22b213f6a4a7d" providerId="LiveId" clId="{E301CC38-B456-46A0-B4D1-4F966D619B65}" dt="2018-09-03T12:50:38.951" v="5460" actId="20577"/>
        <pc:sldMkLst>
          <pc:docMk/>
          <pc:sldMk cId="4070838077" sldId="402"/>
        </pc:sldMkLst>
        <pc:spChg chg="mod">
          <ac:chgData name="" userId="80b22b213f6a4a7d" providerId="LiveId" clId="{E301CC38-B456-46A0-B4D1-4F966D619B65}" dt="2018-09-03T12:41:35.740" v="4887" actId="20577"/>
          <ac:spMkLst>
            <pc:docMk/>
            <pc:sldMk cId="4070838077" sldId="402"/>
            <ac:spMk id="2" creationId="{C3D68E4D-1837-4DF2-A0A5-76C0718BD180}"/>
          </ac:spMkLst>
        </pc:spChg>
        <pc:spChg chg="mod">
          <ac:chgData name="" userId="80b22b213f6a4a7d" providerId="LiveId" clId="{E301CC38-B456-46A0-B4D1-4F966D619B65}" dt="2018-09-03T12:50:38.951" v="5460" actId="20577"/>
          <ac:spMkLst>
            <pc:docMk/>
            <pc:sldMk cId="4070838077" sldId="402"/>
            <ac:spMk id="3" creationId="{09EFE6E4-7747-4E0B-B4D7-107BFB63878D}"/>
          </ac:spMkLst>
        </pc:spChg>
      </pc:sldChg>
      <pc:sldChg chg="modSp add">
        <pc:chgData name="" userId="80b22b213f6a4a7d" providerId="LiveId" clId="{E301CC38-B456-46A0-B4D1-4F966D619B65}" dt="2018-09-03T12:50:05.289" v="5453" actId="20577"/>
        <pc:sldMkLst>
          <pc:docMk/>
          <pc:sldMk cId="1718144776" sldId="403"/>
        </pc:sldMkLst>
        <pc:spChg chg="mod">
          <ac:chgData name="" userId="80b22b213f6a4a7d" providerId="LiveId" clId="{E301CC38-B456-46A0-B4D1-4F966D619B65}" dt="2018-09-03T12:45:15.164" v="4918" actId="20577"/>
          <ac:spMkLst>
            <pc:docMk/>
            <pc:sldMk cId="1718144776" sldId="403"/>
            <ac:spMk id="2" creationId="{6D180151-8A3B-466E-9755-642D5A33F309}"/>
          </ac:spMkLst>
        </pc:spChg>
        <pc:spChg chg="mod">
          <ac:chgData name="" userId="80b22b213f6a4a7d" providerId="LiveId" clId="{E301CC38-B456-46A0-B4D1-4F966D619B65}" dt="2018-09-03T12:50:05.289" v="5453" actId="20577"/>
          <ac:spMkLst>
            <pc:docMk/>
            <pc:sldMk cId="1718144776" sldId="403"/>
            <ac:spMk id="3" creationId="{DC5E1169-832E-47D1-A23E-7EE54E46B47C}"/>
          </ac:spMkLst>
        </pc:spChg>
      </pc:sldChg>
      <pc:sldChg chg="addSp delSp modSp add">
        <pc:chgData name="" userId="80b22b213f6a4a7d" providerId="LiveId" clId="{E301CC38-B456-46A0-B4D1-4F966D619B65}" dt="2018-09-03T13:26:10.377" v="5530" actId="20577"/>
        <pc:sldMkLst>
          <pc:docMk/>
          <pc:sldMk cId="3386237829" sldId="404"/>
        </pc:sldMkLst>
        <pc:spChg chg="del">
          <ac:chgData name="" userId="80b22b213f6a4a7d" providerId="LiveId" clId="{E301CC38-B456-46A0-B4D1-4F966D619B65}" dt="2018-09-03T13:25:52.528" v="5462"/>
          <ac:spMkLst>
            <pc:docMk/>
            <pc:sldMk cId="3386237829" sldId="404"/>
            <ac:spMk id="2" creationId="{F9B90407-B647-428A-B224-F1D40BE3F451}"/>
          </ac:spMkLst>
        </pc:spChg>
        <pc:spChg chg="del">
          <ac:chgData name="" userId="80b22b213f6a4a7d" providerId="LiveId" clId="{E301CC38-B456-46A0-B4D1-4F966D619B65}" dt="2018-09-03T13:25:52.528" v="5462"/>
          <ac:spMkLst>
            <pc:docMk/>
            <pc:sldMk cId="3386237829" sldId="404"/>
            <ac:spMk id="3" creationId="{006F5850-7EE6-443B-9F27-EF6CA87AF025}"/>
          </ac:spMkLst>
        </pc:spChg>
        <pc:spChg chg="add del mod">
          <ac:chgData name="" userId="80b22b213f6a4a7d" providerId="LiveId" clId="{E301CC38-B456-46A0-B4D1-4F966D619B65}" dt="2018-09-03T13:25:56.566" v="5463"/>
          <ac:spMkLst>
            <pc:docMk/>
            <pc:sldMk cId="3386237829" sldId="404"/>
            <ac:spMk id="4" creationId="{4132DBF5-2ECA-43AE-B1E8-417A0289BC32}"/>
          </ac:spMkLst>
        </pc:spChg>
        <pc:spChg chg="add mod">
          <ac:chgData name="" userId="80b22b213f6a4a7d" providerId="LiveId" clId="{E301CC38-B456-46A0-B4D1-4F966D619B65}" dt="2018-09-03T13:26:10.377" v="5530" actId="20577"/>
          <ac:spMkLst>
            <pc:docMk/>
            <pc:sldMk cId="3386237829" sldId="404"/>
            <ac:spMk id="5" creationId="{D213381E-73D6-4CC1-90F5-D656BAC2C181}"/>
          </ac:spMkLst>
        </pc:spChg>
        <pc:spChg chg="add mod">
          <ac:chgData name="" userId="80b22b213f6a4a7d" providerId="LiveId" clId="{E301CC38-B456-46A0-B4D1-4F966D619B65}" dt="2018-09-03T13:25:56.566" v="5463"/>
          <ac:spMkLst>
            <pc:docMk/>
            <pc:sldMk cId="3386237829" sldId="404"/>
            <ac:spMk id="6" creationId="{C8742DC2-D88D-49DD-A64A-C0A4E47EB47A}"/>
          </ac:spMkLst>
        </pc:spChg>
      </pc:sldChg>
    </pc:docChg>
  </pc:docChgLst>
  <pc:docChgLst>
    <pc:chgData name="Matthias van den Elsacker" userId="80b22b213f6a4a7d" providerId="LiveId" clId="{EA87830F-56AC-4295-BA4A-DB7649B8F056}"/>
    <pc:docChg chg="undo custSel mod addSld delSld modSld addSection delSection modSection">
      <pc:chgData name="Matthias van den Elsacker" userId="80b22b213f6a4a7d" providerId="LiveId" clId="{EA87830F-56AC-4295-BA4A-DB7649B8F056}" dt="2018-09-09T10:48:08.166" v="41870" actId="6549"/>
      <pc:docMkLst>
        <pc:docMk/>
      </pc:docMkLst>
      <pc:sldChg chg="modSp">
        <pc:chgData name="Matthias van den Elsacker" userId="80b22b213f6a4a7d" providerId="LiveId" clId="{EA87830F-56AC-4295-BA4A-DB7649B8F056}" dt="2018-09-03T18:19:23.392" v="41163" actId="20577"/>
        <pc:sldMkLst>
          <pc:docMk/>
          <pc:sldMk cId="1822686362" sldId="257"/>
        </pc:sldMkLst>
        <pc:spChg chg="mod">
          <ac:chgData name="Matthias van den Elsacker" userId="80b22b213f6a4a7d" providerId="LiveId" clId="{EA87830F-56AC-4295-BA4A-DB7649B8F056}" dt="2018-09-03T18:19:23.392" v="41163" actId="20577"/>
          <ac:spMkLst>
            <pc:docMk/>
            <pc:sldMk cId="1822686362" sldId="257"/>
            <ac:spMk id="3" creationId="{B74A3134-7936-4662-B69A-E70386C74667}"/>
          </ac:spMkLst>
        </pc:spChg>
      </pc:sldChg>
      <pc:sldChg chg="modSp">
        <pc:chgData name="Matthias van den Elsacker" userId="80b22b213f6a4a7d" providerId="LiveId" clId="{EA87830F-56AC-4295-BA4A-DB7649B8F056}" dt="2018-08-20T18:51:50.046" v="38" actId="20577"/>
        <pc:sldMkLst>
          <pc:docMk/>
          <pc:sldMk cId="1303136936" sldId="262"/>
        </pc:sldMkLst>
        <pc:spChg chg="mod">
          <ac:chgData name="Matthias van den Elsacker" userId="80b22b213f6a4a7d" providerId="LiveId" clId="{EA87830F-56AC-4295-BA4A-DB7649B8F056}" dt="2018-08-20T18:51:50.046" v="38" actId="20577"/>
          <ac:spMkLst>
            <pc:docMk/>
            <pc:sldMk cId="1303136936" sldId="262"/>
            <ac:spMk id="3" creationId="{ADF6F5A5-7374-44D9-ACC3-6B7FFA3CF18B}"/>
          </ac:spMkLst>
        </pc:spChg>
      </pc:sldChg>
      <pc:sldChg chg="addSp delSp modSp add">
        <pc:chgData name="Matthias van den Elsacker" userId="80b22b213f6a4a7d" providerId="LiveId" clId="{EA87830F-56AC-4295-BA4A-DB7649B8F056}" dt="2018-08-20T18:56:16.539" v="443" actId="20577"/>
        <pc:sldMkLst>
          <pc:docMk/>
          <pc:sldMk cId="2851589849" sldId="263"/>
        </pc:sldMkLst>
        <pc:spChg chg="del">
          <ac:chgData name="Matthias van den Elsacker" userId="80b22b213f6a4a7d" providerId="LiveId" clId="{EA87830F-56AC-4295-BA4A-DB7649B8F056}" dt="2018-08-20T18:52:30.274" v="40" actId="20577"/>
          <ac:spMkLst>
            <pc:docMk/>
            <pc:sldMk cId="2851589849" sldId="263"/>
            <ac:spMk id="2" creationId="{96F9DA28-F620-4623-B629-824912A17A9C}"/>
          </ac:spMkLst>
        </pc:spChg>
        <pc:spChg chg="del">
          <ac:chgData name="Matthias van den Elsacker" userId="80b22b213f6a4a7d" providerId="LiveId" clId="{EA87830F-56AC-4295-BA4A-DB7649B8F056}" dt="2018-08-20T18:52:30.274" v="40" actId="20577"/>
          <ac:spMkLst>
            <pc:docMk/>
            <pc:sldMk cId="2851589849" sldId="263"/>
            <ac:spMk id="3" creationId="{B64A272A-2584-45B6-B3C1-8EFB1C87C326}"/>
          </ac:spMkLst>
        </pc:spChg>
        <pc:spChg chg="add mod">
          <ac:chgData name="Matthias van den Elsacker" userId="80b22b213f6a4a7d" providerId="LiveId" clId="{EA87830F-56AC-4295-BA4A-DB7649B8F056}" dt="2018-08-20T18:55:57.874" v="396" actId="20577"/>
          <ac:spMkLst>
            <pc:docMk/>
            <pc:sldMk cId="2851589849" sldId="263"/>
            <ac:spMk id="4" creationId="{0194014F-2551-4ECE-88FB-E4C569DB2105}"/>
          </ac:spMkLst>
        </pc:spChg>
        <pc:spChg chg="add mod">
          <ac:chgData name="Matthias van den Elsacker" userId="80b22b213f6a4a7d" providerId="LiveId" clId="{EA87830F-56AC-4295-BA4A-DB7649B8F056}" dt="2018-08-20T18:56:16.539" v="443" actId="20577"/>
          <ac:spMkLst>
            <pc:docMk/>
            <pc:sldMk cId="2851589849" sldId="263"/>
            <ac:spMk id="5" creationId="{BF8203DA-0674-4F97-86F8-3AE07CE56079}"/>
          </ac:spMkLst>
        </pc:spChg>
      </pc:sldChg>
      <pc:sldChg chg="addSp delSp modSp add">
        <pc:chgData name="Matthias van den Elsacker" userId="80b22b213f6a4a7d" providerId="LiveId" clId="{EA87830F-56AC-4295-BA4A-DB7649B8F056}" dt="2018-08-20T19:23:32.093" v="1681" actId="20577"/>
        <pc:sldMkLst>
          <pc:docMk/>
          <pc:sldMk cId="3756106565" sldId="264"/>
        </pc:sldMkLst>
        <pc:spChg chg="del">
          <ac:chgData name="Matthias van den Elsacker" userId="80b22b213f6a4a7d" providerId="LiveId" clId="{EA87830F-56AC-4295-BA4A-DB7649B8F056}" dt="2018-08-20T18:52:59.366" v="72" actId="20577"/>
          <ac:spMkLst>
            <pc:docMk/>
            <pc:sldMk cId="3756106565" sldId="264"/>
            <ac:spMk id="2" creationId="{C715C8A0-1EF8-4648-BEBF-361BE9CC07D8}"/>
          </ac:spMkLst>
        </pc:spChg>
        <pc:spChg chg="del">
          <ac:chgData name="Matthias van den Elsacker" userId="80b22b213f6a4a7d" providerId="LiveId" clId="{EA87830F-56AC-4295-BA4A-DB7649B8F056}" dt="2018-08-20T18:52:59.366" v="72" actId="20577"/>
          <ac:spMkLst>
            <pc:docMk/>
            <pc:sldMk cId="3756106565" sldId="264"/>
            <ac:spMk id="3" creationId="{18788145-32B3-45EC-8C31-644675839BE3}"/>
          </ac:spMkLst>
        </pc:spChg>
        <pc:spChg chg="add mod">
          <ac:chgData name="Matthias van den Elsacker" userId="80b22b213f6a4a7d" providerId="LiveId" clId="{EA87830F-56AC-4295-BA4A-DB7649B8F056}" dt="2018-08-20T18:53:14.870" v="92" actId="20577"/>
          <ac:spMkLst>
            <pc:docMk/>
            <pc:sldMk cId="3756106565" sldId="264"/>
            <ac:spMk id="4" creationId="{BFE3480C-2409-4438-8DB6-35C5CD5F4339}"/>
          </ac:spMkLst>
        </pc:spChg>
        <pc:spChg chg="add mod">
          <ac:chgData name="Matthias van den Elsacker" userId="80b22b213f6a4a7d" providerId="LiveId" clId="{EA87830F-56AC-4295-BA4A-DB7649B8F056}" dt="2018-08-20T19:23:32.093" v="1681" actId="20577"/>
          <ac:spMkLst>
            <pc:docMk/>
            <pc:sldMk cId="3756106565" sldId="264"/>
            <ac:spMk id="5" creationId="{C5717755-C46E-4944-A9F1-EC0D5F427C55}"/>
          </ac:spMkLst>
        </pc:spChg>
      </pc:sldChg>
      <pc:sldChg chg="addSp delSp modSp add mod setBg setClrOvrMap">
        <pc:chgData name="Matthias van den Elsacker" userId="80b22b213f6a4a7d" providerId="LiveId" clId="{EA87830F-56AC-4295-BA4A-DB7649B8F056}" dt="2018-08-20T19:24:01.592" v="1708" actId="20577"/>
        <pc:sldMkLst>
          <pc:docMk/>
          <pc:sldMk cId="2730273811" sldId="265"/>
        </pc:sldMkLst>
        <pc:spChg chg="mod">
          <ac:chgData name="Matthias van den Elsacker" userId="80b22b213f6a4a7d" providerId="LiveId" clId="{EA87830F-56AC-4295-BA4A-DB7649B8F056}" dt="2018-08-20T19:02:37.826" v="700" actId="26606"/>
          <ac:spMkLst>
            <pc:docMk/>
            <pc:sldMk cId="2730273811" sldId="265"/>
            <ac:spMk id="2" creationId="{78D8FA6B-78DF-4AF5-85BB-99E91E88CD4E}"/>
          </ac:spMkLst>
        </pc:spChg>
        <pc:spChg chg="del mod">
          <ac:chgData name="Matthias van den Elsacker" userId="80b22b213f6a4a7d" providerId="LiveId" clId="{EA87830F-56AC-4295-BA4A-DB7649B8F056}" dt="2018-08-20T19:01:35.257" v="673" actId="931"/>
          <ac:spMkLst>
            <pc:docMk/>
            <pc:sldMk cId="2730273811" sldId="265"/>
            <ac:spMk id="3" creationId="{A1E6DD04-8EFD-4A80-A6CD-6FB2C1A9510E}"/>
          </ac:spMkLst>
        </pc:spChg>
        <pc:spChg chg="add del">
          <ac:chgData name="Matthias van den Elsacker" userId="80b22b213f6a4a7d" providerId="LiveId" clId="{EA87830F-56AC-4295-BA4A-DB7649B8F056}" dt="2018-08-20T19:01:48.847" v="675" actId="26606"/>
          <ac:spMkLst>
            <pc:docMk/>
            <pc:sldMk cId="2730273811" sldId="265"/>
            <ac:spMk id="10" creationId="{40984047-ED03-4E70-A363-8066E5DA52E9}"/>
          </ac:spMkLst>
        </pc:spChg>
        <pc:spChg chg="add del">
          <ac:chgData name="Matthias van den Elsacker" userId="80b22b213f6a4a7d" providerId="LiveId" clId="{EA87830F-56AC-4295-BA4A-DB7649B8F056}" dt="2018-08-20T19:01:48.847" v="675" actId="26606"/>
          <ac:spMkLst>
            <pc:docMk/>
            <pc:sldMk cId="2730273811" sldId="265"/>
            <ac:spMk id="13" creationId="{6697F791-5FFA-4164-899F-EB52EA72B024}"/>
          </ac:spMkLst>
        </pc:spChg>
        <pc:spChg chg="add del">
          <ac:chgData name="Matthias van den Elsacker" userId="80b22b213f6a4a7d" providerId="LiveId" clId="{EA87830F-56AC-4295-BA4A-DB7649B8F056}" dt="2018-08-20T19:01:48.847" v="675" actId="26606"/>
          <ac:spMkLst>
            <pc:docMk/>
            <pc:sldMk cId="2730273811" sldId="265"/>
            <ac:spMk id="17" creationId="{B773AB25-A422-41AA-9737-5E04C1966DE1}"/>
          </ac:spMkLst>
        </pc:spChg>
        <pc:spChg chg="add del">
          <ac:chgData name="Matthias van den Elsacker" userId="80b22b213f6a4a7d" providerId="LiveId" clId="{EA87830F-56AC-4295-BA4A-DB7649B8F056}" dt="2018-08-20T19:01:50.676" v="677" actId="26606"/>
          <ac:spMkLst>
            <pc:docMk/>
            <pc:sldMk cId="2730273811" sldId="265"/>
            <ac:spMk id="50" creationId="{C2E4E997-8672-4FFD-B8EC-9932A8E4714B}"/>
          </ac:spMkLst>
        </pc:spChg>
        <pc:spChg chg="add del">
          <ac:chgData name="Matthias van den Elsacker" userId="80b22b213f6a4a7d" providerId="LiveId" clId="{EA87830F-56AC-4295-BA4A-DB7649B8F056}" dt="2018-08-20T19:01:50.676" v="677" actId="26606"/>
          <ac:spMkLst>
            <pc:docMk/>
            <pc:sldMk cId="2730273811" sldId="265"/>
            <ac:spMk id="52" creationId="{778E65C5-EEBC-4C56-A352-8D19134E081E}"/>
          </ac:spMkLst>
        </pc:spChg>
        <pc:spChg chg="add del">
          <ac:chgData name="Matthias van den Elsacker" userId="80b22b213f6a4a7d" providerId="LiveId" clId="{EA87830F-56AC-4295-BA4A-DB7649B8F056}" dt="2018-08-20T19:01:52.623" v="679" actId="26606"/>
          <ac:spMkLst>
            <pc:docMk/>
            <pc:sldMk cId="2730273811" sldId="265"/>
            <ac:spMk id="58" creationId="{A1351C6B-7343-451F-AB4A-1CE294A4E927}"/>
          </ac:spMkLst>
        </pc:spChg>
        <pc:spChg chg="add del">
          <ac:chgData name="Matthias van den Elsacker" userId="80b22b213f6a4a7d" providerId="LiveId" clId="{EA87830F-56AC-4295-BA4A-DB7649B8F056}" dt="2018-08-20T19:01:52.623" v="679" actId="26606"/>
          <ac:spMkLst>
            <pc:docMk/>
            <pc:sldMk cId="2730273811" sldId="265"/>
            <ac:spMk id="59" creationId="{3CBA50DB-DBC7-4B6E-B3C1-8FF1EA519791}"/>
          </ac:spMkLst>
        </pc:spChg>
        <pc:spChg chg="add del">
          <ac:chgData name="Matthias van den Elsacker" userId="80b22b213f6a4a7d" providerId="LiveId" clId="{EA87830F-56AC-4295-BA4A-DB7649B8F056}" dt="2018-08-20T19:01:52.623" v="679" actId="26606"/>
          <ac:spMkLst>
            <pc:docMk/>
            <pc:sldMk cId="2730273811" sldId="265"/>
            <ac:spMk id="70" creationId="{FDBEF8FF-A9B9-4153-80BD-571B80493A7A}"/>
          </ac:spMkLst>
        </pc:spChg>
        <pc:spChg chg="add del">
          <ac:chgData name="Matthias van den Elsacker" userId="80b22b213f6a4a7d" providerId="LiveId" clId="{EA87830F-56AC-4295-BA4A-DB7649B8F056}" dt="2018-08-20T19:01:54.562" v="681" actId="26606"/>
          <ac:spMkLst>
            <pc:docMk/>
            <pc:sldMk cId="2730273811" sldId="265"/>
            <ac:spMk id="89" creationId="{B9AE8E16-2547-4A42-BEBF-C2A1B7289355}"/>
          </ac:spMkLst>
        </pc:spChg>
        <pc:spChg chg="add del">
          <ac:chgData name="Matthias van den Elsacker" userId="80b22b213f6a4a7d" providerId="LiveId" clId="{EA87830F-56AC-4295-BA4A-DB7649B8F056}" dt="2018-08-20T19:01:59.046" v="683" actId="26606"/>
          <ac:spMkLst>
            <pc:docMk/>
            <pc:sldMk cId="2730273811" sldId="265"/>
            <ac:spMk id="92" creationId="{00ECABF4-D229-46EB-A4F4-CC5B4305F901}"/>
          </ac:spMkLst>
        </pc:spChg>
        <pc:spChg chg="add del">
          <ac:chgData name="Matthias van den Elsacker" userId="80b22b213f6a4a7d" providerId="LiveId" clId="{EA87830F-56AC-4295-BA4A-DB7649B8F056}" dt="2018-08-20T19:02:01.682" v="685" actId="26606"/>
          <ac:spMkLst>
            <pc:docMk/>
            <pc:sldMk cId="2730273811" sldId="265"/>
            <ac:spMk id="94" creationId="{3A82381E-5F75-476D-9C17-71E48CA41C9C}"/>
          </ac:spMkLst>
        </pc:spChg>
        <pc:spChg chg="add del">
          <ac:chgData name="Matthias van den Elsacker" userId="80b22b213f6a4a7d" providerId="LiveId" clId="{EA87830F-56AC-4295-BA4A-DB7649B8F056}" dt="2018-08-20T19:02:03.810" v="687" actId="26606"/>
          <ac:spMkLst>
            <pc:docMk/>
            <pc:sldMk cId="2730273811" sldId="265"/>
            <ac:spMk id="97" creationId="{9775AF3B-5284-4B97-9BB7-55C6FB3699C2}"/>
          </ac:spMkLst>
        </pc:spChg>
        <pc:spChg chg="add del">
          <ac:chgData name="Matthias van den Elsacker" userId="80b22b213f6a4a7d" providerId="LiveId" clId="{EA87830F-56AC-4295-BA4A-DB7649B8F056}" dt="2018-08-20T19:02:03.810" v="687" actId="26606"/>
          <ac:spMkLst>
            <pc:docMk/>
            <pc:sldMk cId="2730273811" sldId="265"/>
            <ac:spMk id="108" creationId="{66D4F5BA-1D71-49B2-8A7F-6B4EB94D7265}"/>
          </ac:spMkLst>
        </pc:spChg>
        <pc:spChg chg="add del">
          <ac:chgData name="Matthias van den Elsacker" userId="80b22b213f6a4a7d" providerId="LiveId" clId="{EA87830F-56AC-4295-BA4A-DB7649B8F056}" dt="2018-08-20T19:02:03.810" v="687" actId="26606"/>
          <ac:spMkLst>
            <pc:docMk/>
            <pc:sldMk cId="2730273811" sldId="265"/>
            <ac:spMk id="110" creationId="{8249FD0A-ABA3-435C-81D5-7E8978796932}"/>
          </ac:spMkLst>
        </pc:spChg>
        <pc:spChg chg="add del">
          <ac:chgData name="Matthias van den Elsacker" userId="80b22b213f6a4a7d" providerId="LiveId" clId="{EA87830F-56AC-4295-BA4A-DB7649B8F056}" dt="2018-08-20T19:02:37.863" v="701" actId="26606"/>
          <ac:spMkLst>
            <pc:docMk/>
            <pc:sldMk cId="2730273811" sldId="265"/>
            <ac:spMk id="112" creationId="{C2E4E997-8672-4FFD-B8EC-9932A8E4714B}"/>
          </ac:spMkLst>
        </pc:spChg>
        <pc:spChg chg="add mod ord">
          <ac:chgData name="Matthias van den Elsacker" userId="80b22b213f6a4a7d" providerId="LiveId" clId="{EA87830F-56AC-4295-BA4A-DB7649B8F056}" dt="2018-08-20T19:24:01.592" v="1708" actId="20577"/>
          <ac:spMkLst>
            <pc:docMk/>
            <pc:sldMk cId="2730273811" sldId="265"/>
            <ac:spMk id="114" creationId="{778E65C5-EEBC-4C56-A352-8D19134E081E}"/>
          </ac:spMkLst>
        </pc:spChg>
        <pc:spChg chg="add">
          <ac:chgData name="Matthias van den Elsacker" userId="80b22b213f6a4a7d" providerId="LiveId" clId="{EA87830F-56AC-4295-BA4A-DB7649B8F056}" dt="2018-08-20T19:02:37.863" v="701" actId="26606"/>
          <ac:spMkLst>
            <pc:docMk/>
            <pc:sldMk cId="2730273811" sldId="265"/>
            <ac:spMk id="121" creationId="{C2E4E997-8672-4FFD-B8EC-9932A8E4714B}"/>
          </ac:spMkLst>
        </pc:spChg>
        <pc:spChg chg="add del">
          <ac:chgData name="Matthias van den Elsacker" userId="80b22b213f6a4a7d" providerId="LiveId" clId="{EA87830F-56AC-4295-BA4A-DB7649B8F056}" dt="2018-08-20T19:02:28.141" v="690" actId="26606"/>
          <ac:spMkLst>
            <pc:docMk/>
            <pc:sldMk cId="2730273811" sldId="265"/>
            <ac:spMk id="123" creationId="{C2E4E997-8672-4FFD-B8EC-9932A8E4714B}"/>
          </ac:spMkLst>
        </pc:spChg>
        <pc:grpChg chg="add del">
          <ac:chgData name="Matthias van den Elsacker" userId="80b22b213f6a4a7d" providerId="LiveId" clId="{EA87830F-56AC-4295-BA4A-DB7649B8F056}" dt="2018-08-20T19:01:48.847" v="675" actId="26606"/>
          <ac:grpSpMkLst>
            <pc:docMk/>
            <pc:sldMk cId="2730273811" sldId="265"/>
            <ac:grpSpMk id="21" creationId="{6AD0D387-1584-4477-B5F8-52B50D4F2205}"/>
          </ac:grpSpMkLst>
        </pc:grpChg>
        <pc:grpChg chg="add del">
          <ac:chgData name="Matthias van den Elsacker" userId="80b22b213f6a4a7d" providerId="LiveId" clId="{EA87830F-56AC-4295-BA4A-DB7649B8F056}" dt="2018-08-20T19:01:50.676" v="677" actId="26606"/>
          <ac:grpSpMkLst>
            <pc:docMk/>
            <pc:sldMk cId="2730273811" sldId="265"/>
            <ac:grpSpMk id="54" creationId="{453E4DEE-E996-40F8-8635-0FF43D7348F9}"/>
          </ac:grpSpMkLst>
        </pc:grpChg>
        <pc:grpChg chg="add del">
          <ac:chgData name="Matthias van den Elsacker" userId="80b22b213f6a4a7d" providerId="LiveId" clId="{EA87830F-56AC-4295-BA4A-DB7649B8F056}" dt="2018-08-20T19:01:52.623" v="679" actId="26606"/>
          <ac:grpSpMkLst>
            <pc:docMk/>
            <pc:sldMk cId="2730273811" sldId="265"/>
            <ac:grpSpMk id="60" creationId="{1DED8FB6-AF8D-4D98-913D-E6486FEC1021}"/>
          </ac:grpSpMkLst>
        </pc:grpChg>
        <pc:grpChg chg="add del">
          <ac:chgData name="Matthias van den Elsacker" userId="80b22b213f6a4a7d" providerId="LiveId" clId="{EA87830F-56AC-4295-BA4A-DB7649B8F056}" dt="2018-08-20T19:01:54.562" v="681" actId="26606"/>
          <ac:grpSpMkLst>
            <pc:docMk/>
            <pc:sldMk cId="2730273811" sldId="265"/>
            <ac:grpSpMk id="72" creationId="{8E1DDAD8-1D10-4640-A034-BE90015E37B6}"/>
          </ac:grpSpMkLst>
        </pc:grpChg>
        <pc:grpChg chg="add del">
          <ac:chgData name="Matthias van den Elsacker" userId="80b22b213f6a4a7d" providerId="LiveId" clId="{EA87830F-56AC-4295-BA4A-DB7649B8F056}" dt="2018-08-20T19:01:54.562" v="681" actId="26606"/>
          <ac:grpSpMkLst>
            <pc:docMk/>
            <pc:sldMk cId="2730273811" sldId="265"/>
            <ac:grpSpMk id="75" creationId="{FD642FB6-2808-4BC5-AE0B-7302C24B78A5}"/>
          </ac:grpSpMkLst>
        </pc:grpChg>
        <pc:grpChg chg="add del">
          <ac:chgData name="Matthias van den Elsacker" userId="80b22b213f6a4a7d" providerId="LiveId" clId="{EA87830F-56AC-4295-BA4A-DB7649B8F056}" dt="2018-08-20T19:02:03.810" v="687" actId="26606"/>
          <ac:grpSpMkLst>
            <pc:docMk/>
            <pc:sldMk cId="2730273811" sldId="265"/>
            <ac:grpSpMk id="98" creationId="{A0F1F7ED-DA39-478F-85DA-317DE08941E8}"/>
          </ac:grpSpMkLst>
        </pc:grpChg>
        <pc:grpChg chg="add del">
          <ac:chgData name="Matthias van den Elsacker" userId="80b22b213f6a4a7d" providerId="LiveId" clId="{EA87830F-56AC-4295-BA4A-DB7649B8F056}" dt="2018-08-20T19:02:37.863" v="701" actId="26606"/>
          <ac:grpSpMkLst>
            <pc:docMk/>
            <pc:sldMk cId="2730273811" sldId="265"/>
            <ac:grpSpMk id="116" creationId="{453E4DEE-E996-40F8-8635-0FF43D7348F9}"/>
          </ac:grpSpMkLst>
        </pc:grpChg>
        <pc:grpChg chg="add del">
          <ac:chgData name="Matthias van den Elsacker" userId="80b22b213f6a4a7d" providerId="LiveId" clId="{EA87830F-56AC-4295-BA4A-DB7649B8F056}" dt="2018-08-20T19:02:33.236" v="694" actId="26606"/>
          <ac:grpSpMkLst>
            <pc:docMk/>
            <pc:sldMk cId="2730273811" sldId="265"/>
            <ac:grpSpMk id="120" creationId="{8E1DDAD8-1D10-4640-A034-BE90015E37B6}"/>
          </ac:grpSpMkLst>
        </pc:grpChg>
        <pc:grpChg chg="add del">
          <ac:chgData name="Matthias van den Elsacker" userId="80b22b213f6a4a7d" providerId="LiveId" clId="{EA87830F-56AC-4295-BA4A-DB7649B8F056}" dt="2018-08-20T19:02:33.236" v="694" actId="26606"/>
          <ac:grpSpMkLst>
            <pc:docMk/>
            <pc:sldMk cId="2730273811" sldId="265"/>
            <ac:grpSpMk id="122" creationId="{FD642FB6-2808-4BC5-AE0B-7302C24B78A5}"/>
          </ac:grpSpMkLst>
        </pc:grpChg>
        <pc:grpChg chg="add">
          <ac:chgData name="Matthias van den Elsacker" userId="80b22b213f6a4a7d" providerId="LiveId" clId="{EA87830F-56AC-4295-BA4A-DB7649B8F056}" dt="2018-08-20T19:02:37.863" v="701" actId="26606"/>
          <ac:grpSpMkLst>
            <pc:docMk/>
            <pc:sldMk cId="2730273811" sldId="265"/>
            <ac:grpSpMk id="126" creationId="{453E4DEE-E996-40F8-8635-0FF43D7348F9}"/>
          </ac:grpSpMkLst>
        </pc:grpChg>
        <pc:grpChg chg="add del">
          <ac:chgData name="Matthias van den Elsacker" userId="80b22b213f6a4a7d" providerId="LiveId" clId="{EA87830F-56AC-4295-BA4A-DB7649B8F056}" dt="2018-08-20T19:02:28.141" v="690" actId="26606"/>
          <ac:grpSpMkLst>
            <pc:docMk/>
            <pc:sldMk cId="2730273811" sldId="265"/>
            <ac:grpSpMk id="127" creationId="{453E4DEE-E996-40F8-8635-0FF43D7348F9}"/>
          </ac:grpSpMkLst>
        </pc:grpChg>
        <pc:picChg chg="add del mod">
          <ac:chgData name="Matthias van den Elsacker" userId="80b22b213f6a4a7d" providerId="LiveId" clId="{EA87830F-56AC-4295-BA4A-DB7649B8F056}" dt="2018-08-20T19:02:03.878" v="688" actId="26606"/>
          <ac:picMkLst>
            <pc:docMk/>
            <pc:sldMk cId="2730273811" sldId="265"/>
            <ac:picMk id="5" creationId="{EFE99DE1-DAAB-4A8A-86BD-94CCB748CE31}"/>
          </ac:picMkLst>
        </pc:picChg>
        <pc:picChg chg="add del">
          <ac:chgData name="Matthias van den Elsacker" userId="80b22b213f6a4a7d" providerId="LiveId" clId="{EA87830F-56AC-4295-BA4A-DB7649B8F056}" dt="2018-08-20T19:01:48.847" v="675" actId="26606"/>
          <ac:picMkLst>
            <pc:docMk/>
            <pc:sldMk cId="2730273811" sldId="265"/>
            <ac:picMk id="8" creationId="{EFE99DE1-DAAB-4A8A-86BD-94CCB748CE31}"/>
          </ac:picMkLst>
        </pc:picChg>
        <pc:picChg chg="add del">
          <ac:chgData name="Matthias van den Elsacker" userId="80b22b213f6a4a7d" providerId="LiveId" clId="{EA87830F-56AC-4295-BA4A-DB7649B8F056}" dt="2018-08-20T19:01:48.847" v="675" actId="26606"/>
          <ac:picMkLst>
            <pc:docMk/>
            <pc:sldMk cId="2730273811" sldId="265"/>
            <ac:picMk id="15" creationId="{4E28A1A9-FB81-4816-AAEA-C3B430946951}"/>
          </ac:picMkLst>
        </pc:picChg>
        <pc:picChg chg="add del">
          <ac:chgData name="Matthias van den Elsacker" userId="80b22b213f6a4a7d" providerId="LiveId" clId="{EA87830F-56AC-4295-BA4A-DB7649B8F056}" dt="2018-08-20T19:01:48.847" v="675" actId="26606"/>
          <ac:picMkLst>
            <pc:docMk/>
            <pc:sldMk cId="2730273811" sldId="265"/>
            <ac:picMk id="19" creationId="{AF0552B8-DE8C-40DF-B29F-1728E6A10619}"/>
          </ac:picMkLst>
        </pc:picChg>
        <pc:picChg chg="add del">
          <ac:chgData name="Matthias van den Elsacker" userId="80b22b213f6a4a7d" providerId="LiveId" clId="{EA87830F-56AC-4295-BA4A-DB7649B8F056}" dt="2018-08-20T19:01:50.676" v="677" actId="26606"/>
          <ac:picMkLst>
            <pc:docMk/>
            <pc:sldMk cId="2730273811" sldId="265"/>
            <ac:picMk id="51" creationId="{FE6BA9E6-1D9E-4D30-B528-D49FA1342E4E}"/>
          </ac:picMkLst>
        </pc:picChg>
        <pc:picChg chg="add del">
          <ac:chgData name="Matthias van den Elsacker" userId="80b22b213f6a4a7d" providerId="LiveId" clId="{EA87830F-56AC-4295-BA4A-DB7649B8F056}" dt="2018-08-20T19:01:50.676" v="677" actId="26606"/>
          <ac:picMkLst>
            <pc:docMk/>
            <pc:sldMk cId="2730273811" sldId="265"/>
            <ac:picMk id="53" creationId="{EFE99DE1-DAAB-4A8A-86BD-94CCB748CE31}"/>
          </ac:picMkLst>
        </pc:picChg>
        <pc:picChg chg="add del">
          <ac:chgData name="Matthias van den Elsacker" userId="80b22b213f6a4a7d" providerId="LiveId" clId="{EA87830F-56AC-4295-BA4A-DB7649B8F056}" dt="2018-08-20T19:01:52.623" v="679" actId="26606"/>
          <ac:picMkLst>
            <pc:docMk/>
            <pc:sldMk cId="2730273811" sldId="265"/>
            <ac:picMk id="56" creationId="{5B3DE270-418F-47A7-B311-C4D876041DC6}"/>
          </ac:picMkLst>
        </pc:picChg>
        <pc:picChg chg="add del">
          <ac:chgData name="Matthias van den Elsacker" userId="80b22b213f6a4a7d" providerId="LiveId" clId="{EA87830F-56AC-4295-BA4A-DB7649B8F056}" dt="2018-08-20T19:01:52.623" v="679" actId="26606"/>
          <ac:picMkLst>
            <pc:docMk/>
            <pc:sldMk cId="2730273811" sldId="265"/>
            <ac:picMk id="69" creationId="{EFE99DE1-DAAB-4A8A-86BD-94CCB748CE31}"/>
          </ac:picMkLst>
        </pc:picChg>
        <pc:picChg chg="add del">
          <ac:chgData name="Matthias van den Elsacker" userId="80b22b213f6a4a7d" providerId="LiveId" clId="{EA87830F-56AC-4295-BA4A-DB7649B8F056}" dt="2018-08-20T19:01:54.562" v="681" actId="26606"/>
          <ac:picMkLst>
            <pc:docMk/>
            <pc:sldMk cId="2730273811" sldId="265"/>
            <ac:picMk id="74" creationId="{EFE99DE1-DAAB-4A8A-86BD-94CCB748CE31}"/>
          </ac:picMkLst>
        </pc:picChg>
        <pc:picChg chg="add del">
          <ac:chgData name="Matthias van den Elsacker" userId="80b22b213f6a4a7d" providerId="LiveId" clId="{EA87830F-56AC-4295-BA4A-DB7649B8F056}" dt="2018-08-20T19:01:59.046" v="683" actId="26606"/>
          <ac:picMkLst>
            <pc:docMk/>
            <pc:sldMk cId="2730273811" sldId="265"/>
            <ac:picMk id="91" creationId="{EFE99DE1-DAAB-4A8A-86BD-94CCB748CE31}"/>
          </ac:picMkLst>
        </pc:picChg>
        <pc:picChg chg="add del">
          <ac:chgData name="Matthias van den Elsacker" userId="80b22b213f6a4a7d" providerId="LiveId" clId="{EA87830F-56AC-4295-BA4A-DB7649B8F056}" dt="2018-08-20T19:02:01.682" v="685" actId="26606"/>
          <ac:picMkLst>
            <pc:docMk/>
            <pc:sldMk cId="2730273811" sldId="265"/>
            <ac:picMk id="95" creationId="{EFE99DE1-DAAB-4A8A-86BD-94CCB748CE31}"/>
          </ac:picMkLst>
        </pc:picChg>
        <pc:picChg chg="add del">
          <ac:chgData name="Matthias van den Elsacker" userId="80b22b213f6a4a7d" providerId="LiveId" clId="{EA87830F-56AC-4295-BA4A-DB7649B8F056}" dt="2018-08-20T19:02:03.810" v="687" actId="26606"/>
          <ac:picMkLst>
            <pc:docMk/>
            <pc:sldMk cId="2730273811" sldId="265"/>
            <ac:picMk id="107" creationId="{1B17CCE2-CEEF-40CA-8C4D-0DC2DCA78A23}"/>
          </ac:picMkLst>
        </pc:picChg>
        <pc:picChg chg="add del">
          <ac:chgData name="Matthias van den Elsacker" userId="80b22b213f6a4a7d" providerId="LiveId" clId="{EA87830F-56AC-4295-BA4A-DB7649B8F056}" dt="2018-08-20T19:02:03.810" v="687" actId="26606"/>
          <ac:picMkLst>
            <pc:docMk/>
            <pc:sldMk cId="2730273811" sldId="265"/>
            <ac:picMk id="109" creationId="{EFE99DE1-DAAB-4A8A-86BD-94CCB748CE31}"/>
          </ac:picMkLst>
        </pc:picChg>
        <pc:picChg chg="add del">
          <ac:chgData name="Matthias van den Elsacker" userId="80b22b213f6a4a7d" providerId="LiveId" clId="{EA87830F-56AC-4295-BA4A-DB7649B8F056}" dt="2018-08-20T19:02:37.863" v="701" actId="26606"/>
          <ac:picMkLst>
            <pc:docMk/>
            <pc:sldMk cId="2730273811" sldId="265"/>
            <ac:picMk id="113" creationId="{FE6BA9E6-1D9E-4D30-B528-D49FA1342E4E}"/>
          </ac:picMkLst>
        </pc:picChg>
        <pc:picChg chg="add mod">
          <ac:chgData name="Matthias van den Elsacker" userId="80b22b213f6a4a7d" providerId="LiveId" clId="{EA87830F-56AC-4295-BA4A-DB7649B8F056}" dt="2018-08-20T19:02:37.826" v="700" actId="26606"/>
          <ac:picMkLst>
            <pc:docMk/>
            <pc:sldMk cId="2730273811" sldId="265"/>
            <ac:picMk id="115" creationId="{EFE99DE1-DAAB-4A8A-86BD-94CCB748CE31}"/>
          </ac:picMkLst>
        </pc:picChg>
        <pc:picChg chg="add">
          <ac:chgData name="Matthias van den Elsacker" userId="80b22b213f6a4a7d" providerId="LiveId" clId="{EA87830F-56AC-4295-BA4A-DB7649B8F056}" dt="2018-08-20T19:02:37.863" v="701" actId="26606"/>
          <ac:picMkLst>
            <pc:docMk/>
            <pc:sldMk cId="2730273811" sldId="265"/>
            <ac:picMk id="124" creationId="{FE6BA9E6-1D9E-4D30-B528-D49FA1342E4E}"/>
          </ac:picMkLst>
        </pc:picChg>
        <pc:picChg chg="add del">
          <ac:chgData name="Matthias van den Elsacker" userId="80b22b213f6a4a7d" providerId="LiveId" clId="{EA87830F-56AC-4295-BA4A-DB7649B8F056}" dt="2018-08-20T19:02:28.141" v="690" actId="26606"/>
          <ac:picMkLst>
            <pc:docMk/>
            <pc:sldMk cId="2730273811" sldId="265"/>
            <ac:picMk id="125" creationId="{FE6BA9E6-1D9E-4D30-B528-D49FA1342E4E}"/>
          </ac:picMkLst>
        </pc:picChg>
      </pc:sldChg>
      <pc:sldChg chg="addSp delSp modSp add mod setBg">
        <pc:chgData name="Matthias van den Elsacker" userId="80b22b213f6a4a7d" providerId="LiveId" clId="{EA87830F-56AC-4295-BA4A-DB7649B8F056}" dt="2018-08-20T19:24:10.448" v="1728" actId="20577"/>
        <pc:sldMkLst>
          <pc:docMk/>
          <pc:sldMk cId="1791366159" sldId="266"/>
        </pc:sldMkLst>
        <pc:spChg chg="mod">
          <ac:chgData name="Matthias van den Elsacker" userId="80b22b213f6a4a7d" providerId="LiveId" clId="{EA87830F-56AC-4295-BA4A-DB7649B8F056}" dt="2018-08-20T19:05:43.286" v="919" actId="26606"/>
          <ac:spMkLst>
            <pc:docMk/>
            <pc:sldMk cId="1791366159" sldId="266"/>
            <ac:spMk id="2" creationId="{5EB6C8CA-A5D2-44A3-8F38-B2522D20962D}"/>
          </ac:spMkLst>
        </pc:spChg>
        <pc:spChg chg="del">
          <ac:chgData name="Matthias van den Elsacker" userId="80b22b213f6a4a7d" providerId="LiveId" clId="{EA87830F-56AC-4295-BA4A-DB7649B8F056}" dt="2018-08-20T19:05:38.733" v="918" actId="931"/>
          <ac:spMkLst>
            <pc:docMk/>
            <pc:sldMk cId="1791366159" sldId="266"/>
            <ac:spMk id="3" creationId="{D67C91A4-C464-4194-81CE-3542168CAA47}"/>
          </ac:spMkLst>
        </pc:spChg>
        <pc:spChg chg="add mod">
          <ac:chgData name="Matthias van den Elsacker" userId="80b22b213f6a4a7d" providerId="LiveId" clId="{EA87830F-56AC-4295-BA4A-DB7649B8F056}" dt="2018-08-20T19:24:10.448" v="1728" actId="20577"/>
          <ac:spMkLst>
            <pc:docMk/>
            <pc:sldMk cId="1791366159" sldId="266"/>
            <ac:spMk id="10" creationId="{8AC30B32-E451-4BF3-A1EE-B270C1264430}"/>
          </ac:spMkLst>
        </pc:spChg>
        <pc:spChg chg="add">
          <ac:chgData name="Matthias van den Elsacker" userId="80b22b213f6a4a7d" providerId="LiveId" clId="{EA87830F-56AC-4295-BA4A-DB7649B8F056}" dt="2018-08-20T19:05:43.286" v="919" actId="26606"/>
          <ac:spMkLst>
            <pc:docMk/>
            <pc:sldMk cId="1791366159" sldId="266"/>
            <ac:spMk id="13" creationId="{C2E4E997-8672-4FFD-B8EC-9932A8E4714B}"/>
          </ac:spMkLst>
        </pc:spChg>
        <pc:grpChg chg="add">
          <ac:chgData name="Matthias van den Elsacker" userId="80b22b213f6a4a7d" providerId="LiveId" clId="{EA87830F-56AC-4295-BA4A-DB7649B8F056}" dt="2018-08-20T19:05:43.286" v="919" actId="26606"/>
          <ac:grpSpMkLst>
            <pc:docMk/>
            <pc:sldMk cId="1791366159" sldId="266"/>
            <ac:grpSpMk id="17" creationId="{453E4DEE-E996-40F8-8635-0FF43D7348F9}"/>
          </ac:grpSpMkLst>
        </pc:grpChg>
        <pc:picChg chg="add del mod">
          <ac:chgData name="Matthias van den Elsacker" userId="80b22b213f6a4a7d" providerId="LiveId" clId="{EA87830F-56AC-4295-BA4A-DB7649B8F056}" dt="2018-08-20T19:05:43.286" v="919" actId="26606"/>
          <ac:picMkLst>
            <pc:docMk/>
            <pc:sldMk cId="1791366159" sldId="266"/>
            <ac:picMk id="5" creationId="{D5FE5547-71C3-41C2-9F55-C996D8A27BC1}"/>
          </ac:picMkLst>
        </pc:picChg>
        <pc:picChg chg="add">
          <ac:chgData name="Matthias van den Elsacker" userId="80b22b213f6a4a7d" providerId="LiveId" clId="{EA87830F-56AC-4295-BA4A-DB7649B8F056}" dt="2018-08-20T19:05:43.286" v="919" actId="26606"/>
          <ac:picMkLst>
            <pc:docMk/>
            <pc:sldMk cId="1791366159" sldId="266"/>
            <ac:picMk id="8" creationId="{D5FE5547-71C3-41C2-9F55-C996D8A27BC1}"/>
          </ac:picMkLst>
        </pc:picChg>
        <pc:picChg chg="add">
          <ac:chgData name="Matthias van den Elsacker" userId="80b22b213f6a4a7d" providerId="LiveId" clId="{EA87830F-56AC-4295-BA4A-DB7649B8F056}" dt="2018-08-20T19:05:43.286" v="919" actId="26606"/>
          <ac:picMkLst>
            <pc:docMk/>
            <pc:sldMk cId="1791366159" sldId="266"/>
            <ac:picMk id="15" creationId="{FE6BA9E6-1D9E-4D30-B528-D49FA1342E4E}"/>
          </ac:picMkLst>
        </pc:picChg>
      </pc:sldChg>
      <pc:sldChg chg="addSp delSp modSp add mod setBg">
        <pc:chgData name="Matthias van den Elsacker" userId="80b22b213f6a4a7d" providerId="LiveId" clId="{EA87830F-56AC-4295-BA4A-DB7649B8F056}" dt="2018-08-20T19:24:20.735" v="1754" actId="20577"/>
        <pc:sldMkLst>
          <pc:docMk/>
          <pc:sldMk cId="4175513837" sldId="267"/>
        </pc:sldMkLst>
        <pc:spChg chg="mod">
          <ac:chgData name="Matthias van den Elsacker" userId="80b22b213f6a4a7d" providerId="LiveId" clId="{EA87830F-56AC-4295-BA4A-DB7649B8F056}" dt="2018-08-20T19:10:22.731" v="1049" actId="26606"/>
          <ac:spMkLst>
            <pc:docMk/>
            <pc:sldMk cId="4175513837" sldId="267"/>
            <ac:spMk id="2" creationId="{72BD4DDF-12BB-4C3E-8A13-9F36F3D6E00A}"/>
          </ac:spMkLst>
        </pc:spChg>
        <pc:spChg chg="del">
          <ac:chgData name="Matthias van den Elsacker" userId="80b22b213f6a4a7d" providerId="LiveId" clId="{EA87830F-56AC-4295-BA4A-DB7649B8F056}" dt="2018-08-20T19:10:20.341" v="1048" actId="931"/>
          <ac:spMkLst>
            <pc:docMk/>
            <pc:sldMk cId="4175513837" sldId="267"/>
            <ac:spMk id="3" creationId="{BD8CF54F-92D1-4041-A0BD-995D569A940B}"/>
          </ac:spMkLst>
        </pc:spChg>
        <pc:spChg chg="add mod">
          <ac:chgData name="Matthias van den Elsacker" userId="80b22b213f6a4a7d" providerId="LiveId" clId="{EA87830F-56AC-4295-BA4A-DB7649B8F056}" dt="2018-08-20T19:24:20.735" v="1754" actId="20577"/>
          <ac:spMkLst>
            <pc:docMk/>
            <pc:sldMk cId="4175513837" sldId="267"/>
            <ac:spMk id="10" creationId="{CBB28931-341B-4F3D-8A70-9D675B5B0707}"/>
          </ac:spMkLst>
        </pc:spChg>
        <pc:spChg chg="add">
          <ac:chgData name="Matthias van den Elsacker" userId="80b22b213f6a4a7d" providerId="LiveId" clId="{EA87830F-56AC-4295-BA4A-DB7649B8F056}" dt="2018-08-20T19:10:22.731" v="1049" actId="26606"/>
          <ac:spMkLst>
            <pc:docMk/>
            <pc:sldMk cId="4175513837" sldId="267"/>
            <ac:spMk id="13" creationId="{C2E4E997-8672-4FFD-B8EC-9932A8E4714B}"/>
          </ac:spMkLst>
        </pc:spChg>
        <pc:grpChg chg="add">
          <ac:chgData name="Matthias van den Elsacker" userId="80b22b213f6a4a7d" providerId="LiveId" clId="{EA87830F-56AC-4295-BA4A-DB7649B8F056}" dt="2018-08-20T19:10:22.731" v="1049" actId="26606"/>
          <ac:grpSpMkLst>
            <pc:docMk/>
            <pc:sldMk cId="4175513837" sldId="267"/>
            <ac:grpSpMk id="17" creationId="{453E4DEE-E996-40F8-8635-0FF43D7348F9}"/>
          </ac:grpSpMkLst>
        </pc:grpChg>
        <pc:picChg chg="add del mod">
          <ac:chgData name="Matthias van den Elsacker" userId="80b22b213f6a4a7d" providerId="LiveId" clId="{EA87830F-56AC-4295-BA4A-DB7649B8F056}" dt="2018-08-20T19:10:22.731" v="1049" actId="26606"/>
          <ac:picMkLst>
            <pc:docMk/>
            <pc:sldMk cId="4175513837" sldId="267"/>
            <ac:picMk id="5" creationId="{79428923-CE10-4301-B464-209D0C6D29BA}"/>
          </ac:picMkLst>
        </pc:picChg>
        <pc:picChg chg="add">
          <ac:chgData name="Matthias van den Elsacker" userId="80b22b213f6a4a7d" providerId="LiveId" clId="{EA87830F-56AC-4295-BA4A-DB7649B8F056}" dt="2018-08-20T19:10:22.731" v="1049" actId="26606"/>
          <ac:picMkLst>
            <pc:docMk/>
            <pc:sldMk cId="4175513837" sldId="267"/>
            <ac:picMk id="8" creationId="{79428923-CE10-4301-B464-209D0C6D29BA}"/>
          </ac:picMkLst>
        </pc:picChg>
        <pc:picChg chg="add">
          <ac:chgData name="Matthias van den Elsacker" userId="80b22b213f6a4a7d" providerId="LiveId" clId="{EA87830F-56AC-4295-BA4A-DB7649B8F056}" dt="2018-08-20T19:10:22.731" v="1049" actId="26606"/>
          <ac:picMkLst>
            <pc:docMk/>
            <pc:sldMk cId="4175513837" sldId="267"/>
            <ac:picMk id="15" creationId="{FE6BA9E6-1D9E-4D30-B528-D49FA1342E4E}"/>
          </ac:picMkLst>
        </pc:picChg>
      </pc:sldChg>
      <pc:sldChg chg="modSp add">
        <pc:chgData name="Matthias van den Elsacker" userId="80b22b213f6a4a7d" providerId="LiveId" clId="{EA87830F-56AC-4295-BA4A-DB7649B8F056}" dt="2018-08-20T19:47:08.684" v="2784" actId="20577"/>
        <pc:sldMkLst>
          <pc:docMk/>
          <pc:sldMk cId="2084407222" sldId="268"/>
        </pc:sldMkLst>
        <pc:spChg chg="mod">
          <ac:chgData name="Matthias van den Elsacker" userId="80b22b213f6a4a7d" providerId="LiveId" clId="{EA87830F-56AC-4295-BA4A-DB7649B8F056}" dt="2018-08-20T19:22:34.125" v="1637" actId="20577"/>
          <ac:spMkLst>
            <pc:docMk/>
            <pc:sldMk cId="2084407222" sldId="268"/>
            <ac:spMk id="2" creationId="{62B3A86C-7AA4-43A8-9CA7-8C1E70565670}"/>
          </ac:spMkLst>
        </pc:spChg>
        <pc:spChg chg="mod">
          <ac:chgData name="Matthias van den Elsacker" userId="80b22b213f6a4a7d" providerId="LiveId" clId="{EA87830F-56AC-4295-BA4A-DB7649B8F056}" dt="2018-08-20T19:47:08.684" v="2784" actId="20577"/>
          <ac:spMkLst>
            <pc:docMk/>
            <pc:sldMk cId="2084407222" sldId="268"/>
            <ac:spMk id="3" creationId="{32B33939-71C2-4299-A6A4-20F685278C06}"/>
          </ac:spMkLst>
        </pc:spChg>
      </pc:sldChg>
      <pc:sldChg chg="addSp delSp modSp add mod setBg setClrOvrMap">
        <pc:chgData name="Matthias van den Elsacker" userId="80b22b213f6a4a7d" providerId="LiveId" clId="{EA87830F-56AC-4295-BA4A-DB7649B8F056}" dt="2018-08-20T19:20:17.371" v="1606" actId="26606"/>
        <pc:sldMkLst>
          <pc:docMk/>
          <pc:sldMk cId="609112080" sldId="269"/>
        </pc:sldMkLst>
        <pc:spChg chg="mod">
          <ac:chgData name="Matthias van den Elsacker" userId="80b22b213f6a4a7d" providerId="LiveId" clId="{EA87830F-56AC-4295-BA4A-DB7649B8F056}" dt="2018-08-20T19:20:17.371" v="1606" actId="26606"/>
          <ac:spMkLst>
            <pc:docMk/>
            <pc:sldMk cId="609112080" sldId="269"/>
            <ac:spMk id="2" creationId="{5F1011B3-219A-49BC-BF4F-45C82208B1F1}"/>
          </ac:spMkLst>
        </pc:spChg>
        <pc:spChg chg="del mod">
          <ac:chgData name="Matthias van den Elsacker" userId="80b22b213f6a4a7d" providerId="LiveId" clId="{EA87830F-56AC-4295-BA4A-DB7649B8F056}" dt="2018-08-20T19:19:50.642" v="1598" actId="931"/>
          <ac:spMkLst>
            <pc:docMk/>
            <pc:sldMk cId="609112080" sldId="269"/>
            <ac:spMk id="3" creationId="{77219DD1-F813-4EA1-98AB-888DBEBCDD93}"/>
          </ac:spMkLst>
        </pc:spChg>
        <pc:spChg chg="add del">
          <ac:chgData name="Matthias van den Elsacker" userId="80b22b213f6a4a7d" providerId="LiveId" clId="{EA87830F-56AC-4295-BA4A-DB7649B8F056}" dt="2018-08-20T19:20:04.040" v="1600" actId="26606"/>
          <ac:spMkLst>
            <pc:docMk/>
            <pc:sldMk cId="609112080" sldId="269"/>
            <ac:spMk id="10" creationId="{E700707A-C8DE-4C21-A4E2-3FFB9642757C}"/>
          </ac:spMkLst>
        </pc:spChg>
        <pc:spChg chg="add del">
          <ac:chgData name="Matthias van den Elsacker" userId="80b22b213f6a4a7d" providerId="LiveId" clId="{EA87830F-56AC-4295-BA4A-DB7649B8F056}" dt="2018-08-20T19:20:04.040" v="1600" actId="26606"/>
          <ac:spMkLst>
            <pc:docMk/>
            <pc:sldMk cId="609112080" sldId="269"/>
            <ac:spMk id="13" creationId="{C2E4E997-8672-4FFD-B8EC-9932A8E4714B}"/>
          </ac:spMkLst>
        </pc:spChg>
        <pc:spChg chg="add del">
          <ac:chgData name="Matthias van den Elsacker" userId="80b22b213f6a4a7d" providerId="LiveId" clId="{EA87830F-56AC-4295-BA4A-DB7649B8F056}" dt="2018-08-20T19:20:05.450" v="1602" actId="26606"/>
          <ac:spMkLst>
            <pc:docMk/>
            <pc:sldMk cId="609112080" sldId="269"/>
            <ac:spMk id="55" creationId="{3CBA50DB-DBC7-4B6E-B3C1-8FF1EA519791}"/>
          </ac:spMkLst>
        </pc:spChg>
        <pc:spChg chg="add del">
          <ac:chgData name="Matthias van den Elsacker" userId="80b22b213f6a4a7d" providerId="LiveId" clId="{EA87830F-56AC-4295-BA4A-DB7649B8F056}" dt="2018-08-20T19:20:05.450" v="1602" actId="26606"/>
          <ac:spMkLst>
            <pc:docMk/>
            <pc:sldMk cId="609112080" sldId="269"/>
            <ac:spMk id="58" creationId="{A1351C6B-7343-451F-AB4A-1CE294A4E927}"/>
          </ac:spMkLst>
        </pc:spChg>
        <pc:spChg chg="add del">
          <ac:chgData name="Matthias van den Elsacker" userId="80b22b213f6a4a7d" providerId="LiveId" clId="{EA87830F-56AC-4295-BA4A-DB7649B8F056}" dt="2018-08-20T19:20:05.450" v="1602" actId="26606"/>
          <ac:spMkLst>
            <pc:docMk/>
            <pc:sldMk cId="609112080" sldId="269"/>
            <ac:spMk id="61" creationId="{214D9BCB-568B-44EF-9F18-781464DDCC3E}"/>
          </ac:spMkLst>
        </pc:spChg>
        <pc:spChg chg="add del">
          <ac:chgData name="Matthias van den Elsacker" userId="80b22b213f6a4a7d" providerId="LiveId" clId="{EA87830F-56AC-4295-BA4A-DB7649B8F056}" dt="2018-08-20T19:20:09.143" v="1604" actId="26606"/>
          <ac:spMkLst>
            <pc:docMk/>
            <pc:sldMk cId="609112080" sldId="269"/>
            <ac:spMk id="63" creationId="{4E6B43C3-5026-4C19-9FBD-B594B93AD6EE}"/>
          </ac:spMkLst>
        </pc:spChg>
        <pc:spChg chg="add del">
          <ac:chgData name="Matthias van den Elsacker" userId="80b22b213f6a4a7d" providerId="LiveId" clId="{EA87830F-56AC-4295-BA4A-DB7649B8F056}" dt="2018-08-20T19:20:17.371" v="1606" actId="26606"/>
          <ac:spMkLst>
            <pc:docMk/>
            <pc:sldMk cId="609112080" sldId="269"/>
            <ac:spMk id="70" creationId="{AEDC6CAC-5D8C-48D5-8F13-0F4B63C07DA1}"/>
          </ac:spMkLst>
        </pc:spChg>
        <pc:grpChg chg="add del">
          <ac:chgData name="Matthias van den Elsacker" userId="80b22b213f6a4a7d" providerId="LiveId" clId="{EA87830F-56AC-4295-BA4A-DB7649B8F056}" dt="2018-08-20T19:20:04.040" v="1600" actId="26606"/>
          <ac:grpSpMkLst>
            <pc:docMk/>
            <pc:sldMk cId="609112080" sldId="269"/>
            <ac:grpSpMk id="17" creationId="{453E4DEE-E996-40F8-8635-0FF43D7348F9}"/>
          </ac:grpSpMkLst>
        </pc:grpChg>
        <pc:grpChg chg="add del">
          <ac:chgData name="Matthias van den Elsacker" userId="80b22b213f6a4a7d" providerId="LiveId" clId="{EA87830F-56AC-4295-BA4A-DB7649B8F056}" dt="2018-08-20T19:20:05.450" v="1602" actId="26606"/>
          <ac:grpSpMkLst>
            <pc:docMk/>
            <pc:sldMk cId="609112080" sldId="269"/>
            <ac:grpSpMk id="57" creationId="{1DED8FB6-AF8D-4D98-913D-E6486FEC1021}"/>
          </ac:grpSpMkLst>
        </pc:grpChg>
        <pc:grpChg chg="add del">
          <ac:chgData name="Matthias van den Elsacker" userId="80b22b213f6a4a7d" providerId="LiveId" clId="{EA87830F-56AC-4295-BA4A-DB7649B8F056}" dt="2018-08-20T19:20:17.371" v="1606" actId="26606"/>
          <ac:grpSpMkLst>
            <pc:docMk/>
            <pc:sldMk cId="609112080" sldId="269"/>
            <ac:grpSpMk id="66" creationId="{A0B38558-5389-4817-936F-FD62560CAC11}"/>
          </ac:grpSpMkLst>
        </pc:grpChg>
        <pc:grpChg chg="add del">
          <ac:chgData name="Matthias van den Elsacker" userId="80b22b213f6a4a7d" providerId="LiveId" clId="{EA87830F-56AC-4295-BA4A-DB7649B8F056}" dt="2018-08-20T19:20:17.371" v="1606" actId="26606"/>
          <ac:grpSpMkLst>
            <pc:docMk/>
            <pc:sldMk cId="609112080" sldId="269"/>
            <ac:grpSpMk id="69" creationId="{15502586-682B-4EDF-9515-674BB4E1CD13}"/>
          </ac:grpSpMkLst>
        </pc:grpChg>
        <pc:picChg chg="add del mod">
          <ac:chgData name="Matthias van den Elsacker" userId="80b22b213f6a4a7d" providerId="LiveId" clId="{EA87830F-56AC-4295-BA4A-DB7649B8F056}" dt="2018-08-20T19:20:17.371" v="1606" actId="26606"/>
          <ac:picMkLst>
            <pc:docMk/>
            <pc:sldMk cId="609112080" sldId="269"/>
            <ac:picMk id="5" creationId="{A4A82066-2A58-4A82-B942-4B1D9871BAA8}"/>
          </ac:picMkLst>
        </pc:picChg>
        <pc:picChg chg="add del">
          <ac:chgData name="Matthias van den Elsacker" userId="80b22b213f6a4a7d" providerId="LiveId" clId="{EA87830F-56AC-4295-BA4A-DB7649B8F056}" dt="2018-08-20T19:20:04.040" v="1600" actId="26606"/>
          <ac:picMkLst>
            <pc:docMk/>
            <pc:sldMk cId="609112080" sldId="269"/>
            <ac:picMk id="8" creationId="{A4A82066-2A58-4A82-B942-4B1D9871BAA8}"/>
          </ac:picMkLst>
        </pc:picChg>
        <pc:picChg chg="add del">
          <ac:chgData name="Matthias van den Elsacker" userId="80b22b213f6a4a7d" providerId="LiveId" clId="{EA87830F-56AC-4295-BA4A-DB7649B8F056}" dt="2018-08-20T19:20:04.040" v="1600" actId="26606"/>
          <ac:picMkLst>
            <pc:docMk/>
            <pc:sldMk cId="609112080" sldId="269"/>
            <ac:picMk id="15" creationId="{FE6BA9E6-1D9E-4D30-B528-D49FA1342E4E}"/>
          </ac:picMkLst>
        </pc:picChg>
        <pc:picChg chg="add del">
          <ac:chgData name="Matthias van den Elsacker" userId="80b22b213f6a4a7d" providerId="LiveId" clId="{EA87830F-56AC-4295-BA4A-DB7649B8F056}" dt="2018-08-20T19:20:05.450" v="1602" actId="26606"/>
          <ac:picMkLst>
            <pc:docMk/>
            <pc:sldMk cId="609112080" sldId="269"/>
            <ac:picMk id="56" creationId="{5B3DE270-418F-47A7-B311-C4D876041DC6}"/>
          </ac:picMkLst>
        </pc:picChg>
        <pc:picChg chg="add del">
          <ac:chgData name="Matthias van den Elsacker" userId="80b22b213f6a4a7d" providerId="LiveId" clId="{EA87830F-56AC-4295-BA4A-DB7649B8F056}" dt="2018-08-20T19:20:05.450" v="1602" actId="26606"/>
          <ac:picMkLst>
            <pc:docMk/>
            <pc:sldMk cId="609112080" sldId="269"/>
            <ac:picMk id="60" creationId="{A4A82066-2A58-4A82-B942-4B1D9871BAA8}"/>
          </ac:picMkLst>
        </pc:picChg>
        <pc:picChg chg="add del">
          <ac:chgData name="Matthias van den Elsacker" userId="80b22b213f6a4a7d" providerId="LiveId" clId="{EA87830F-56AC-4295-BA4A-DB7649B8F056}" dt="2018-08-20T19:20:09.143" v="1604" actId="26606"/>
          <ac:picMkLst>
            <pc:docMk/>
            <pc:sldMk cId="609112080" sldId="269"/>
            <ac:picMk id="64" creationId="{A4A82066-2A58-4A82-B942-4B1D9871BAA8}"/>
          </ac:picMkLst>
        </pc:picChg>
        <pc:picChg chg="add del">
          <ac:chgData name="Matthias van den Elsacker" userId="80b22b213f6a4a7d" providerId="LiveId" clId="{EA87830F-56AC-4295-BA4A-DB7649B8F056}" dt="2018-08-20T19:20:17.371" v="1606" actId="26606"/>
          <ac:picMkLst>
            <pc:docMk/>
            <pc:sldMk cId="609112080" sldId="269"/>
            <ac:picMk id="68" creationId="{A4A82066-2A58-4A82-B942-4B1D9871BAA8}"/>
          </ac:picMkLst>
        </pc:picChg>
      </pc:sldChg>
      <pc:sldChg chg="addSp delSp modSp add">
        <pc:chgData name="Matthias van den Elsacker" userId="80b22b213f6a4a7d" providerId="LiveId" clId="{EA87830F-56AC-4295-BA4A-DB7649B8F056}" dt="2018-08-24T07:51:57.195" v="5700" actId="20577"/>
        <pc:sldMkLst>
          <pc:docMk/>
          <pc:sldMk cId="365085517" sldId="270"/>
        </pc:sldMkLst>
        <pc:spChg chg="del">
          <ac:chgData name="Matthias van den Elsacker" userId="80b22b213f6a4a7d" providerId="LiveId" clId="{EA87830F-56AC-4295-BA4A-DB7649B8F056}" dt="2018-08-20T19:22:51.602" v="1639" actId="20577"/>
          <ac:spMkLst>
            <pc:docMk/>
            <pc:sldMk cId="365085517" sldId="270"/>
            <ac:spMk id="2" creationId="{2451D284-0FBD-4AAE-A94B-A7DB67917A9B}"/>
          </ac:spMkLst>
        </pc:spChg>
        <pc:spChg chg="del">
          <ac:chgData name="Matthias van den Elsacker" userId="80b22b213f6a4a7d" providerId="LiveId" clId="{EA87830F-56AC-4295-BA4A-DB7649B8F056}" dt="2018-08-20T19:22:51.602" v="1639" actId="20577"/>
          <ac:spMkLst>
            <pc:docMk/>
            <pc:sldMk cId="365085517" sldId="270"/>
            <ac:spMk id="3" creationId="{DCB4E504-3A4F-450D-A744-28CFD22636B2}"/>
          </ac:spMkLst>
        </pc:spChg>
        <pc:spChg chg="add mod">
          <ac:chgData name="Matthias van den Elsacker" userId="80b22b213f6a4a7d" providerId="LiveId" clId="{EA87830F-56AC-4295-BA4A-DB7649B8F056}" dt="2018-08-24T07:51:57.195" v="5700" actId="20577"/>
          <ac:spMkLst>
            <pc:docMk/>
            <pc:sldMk cId="365085517" sldId="270"/>
            <ac:spMk id="4" creationId="{9A0D737B-2FB4-494B-BBE3-44EE603D16B6}"/>
          </ac:spMkLst>
        </pc:spChg>
        <pc:spChg chg="add mod">
          <ac:chgData name="Matthias van den Elsacker" userId="80b22b213f6a4a7d" providerId="LiveId" clId="{EA87830F-56AC-4295-BA4A-DB7649B8F056}" dt="2018-08-20T19:23:15.937" v="1668" actId="20577"/>
          <ac:spMkLst>
            <pc:docMk/>
            <pc:sldMk cId="365085517" sldId="270"/>
            <ac:spMk id="5" creationId="{47F5D57C-DFE4-4FCB-8F75-B4F4E82914A2}"/>
          </ac:spMkLst>
        </pc:spChg>
      </pc:sldChg>
      <pc:sldChg chg="addSp delSp modSp add mod setBg">
        <pc:chgData name="Matthias van den Elsacker" userId="80b22b213f6a4a7d" providerId="LiveId" clId="{EA87830F-56AC-4295-BA4A-DB7649B8F056}" dt="2018-08-20T19:46:55.112" v="2780" actId="20577"/>
        <pc:sldMkLst>
          <pc:docMk/>
          <pc:sldMk cId="2944041207" sldId="271"/>
        </pc:sldMkLst>
        <pc:spChg chg="del">
          <ac:chgData name="Matthias van den Elsacker" userId="80b22b213f6a4a7d" providerId="LiveId" clId="{EA87830F-56AC-4295-BA4A-DB7649B8F056}" dt="2018-08-20T19:26:49.920" v="1756" actId="20577"/>
          <ac:spMkLst>
            <pc:docMk/>
            <pc:sldMk cId="2944041207" sldId="271"/>
            <ac:spMk id="2" creationId="{75F669AA-920D-43F9-B6AC-409D550E2760}"/>
          </ac:spMkLst>
        </pc:spChg>
        <pc:spChg chg="del">
          <ac:chgData name="Matthias van den Elsacker" userId="80b22b213f6a4a7d" providerId="LiveId" clId="{EA87830F-56AC-4295-BA4A-DB7649B8F056}" dt="2018-08-20T19:26:49.920" v="1756" actId="20577"/>
          <ac:spMkLst>
            <pc:docMk/>
            <pc:sldMk cId="2944041207" sldId="271"/>
            <ac:spMk id="3" creationId="{CF3A9287-86E2-4ED3-A2A7-FF07794F2421}"/>
          </ac:spMkLst>
        </pc:spChg>
        <pc:spChg chg="add mod">
          <ac:chgData name="Matthias van den Elsacker" userId="80b22b213f6a4a7d" providerId="LiveId" clId="{EA87830F-56AC-4295-BA4A-DB7649B8F056}" dt="2018-08-20T19:28:59.387" v="1785" actId="26606"/>
          <ac:spMkLst>
            <pc:docMk/>
            <pc:sldMk cId="2944041207" sldId="271"/>
            <ac:spMk id="4" creationId="{5924EC7F-0718-4E23-88F0-03E94801D6DF}"/>
          </ac:spMkLst>
        </pc:spChg>
        <pc:spChg chg="add del mod">
          <ac:chgData name="Matthias van den Elsacker" userId="80b22b213f6a4a7d" providerId="LiveId" clId="{EA87830F-56AC-4295-BA4A-DB7649B8F056}" dt="2018-08-20T19:28:56.857" v="1784" actId="931"/>
          <ac:spMkLst>
            <pc:docMk/>
            <pc:sldMk cId="2944041207" sldId="271"/>
            <ac:spMk id="5" creationId="{7D729B32-88A3-4CA9-97ED-1647EE123CDE}"/>
          </ac:spMkLst>
        </pc:spChg>
        <pc:spChg chg="add mod">
          <ac:chgData name="Matthias van den Elsacker" userId="80b22b213f6a4a7d" providerId="LiveId" clId="{EA87830F-56AC-4295-BA4A-DB7649B8F056}" dt="2018-08-20T19:46:55.112" v="2780" actId="20577"/>
          <ac:spMkLst>
            <pc:docMk/>
            <pc:sldMk cId="2944041207" sldId="271"/>
            <ac:spMk id="12" creationId="{EF8DEA5A-A0A8-4398-8445-0E09D6AEC1B0}"/>
          </ac:spMkLst>
        </pc:spChg>
        <pc:spChg chg="add">
          <ac:chgData name="Matthias van den Elsacker" userId="80b22b213f6a4a7d" providerId="LiveId" clId="{EA87830F-56AC-4295-BA4A-DB7649B8F056}" dt="2018-08-20T19:28:59.387" v="1785" actId="26606"/>
          <ac:spMkLst>
            <pc:docMk/>
            <pc:sldMk cId="2944041207" sldId="271"/>
            <ac:spMk id="15" creationId="{C2E4E997-8672-4FFD-B8EC-9932A8E4714B}"/>
          </ac:spMkLst>
        </pc:spChg>
        <pc:grpChg chg="add">
          <ac:chgData name="Matthias van den Elsacker" userId="80b22b213f6a4a7d" providerId="LiveId" clId="{EA87830F-56AC-4295-BA4A-DB7649B8F056}" dt="2018-08-20T19:28:59.387" v="1785" actId="26606"/>
          <ac:grpSpMkLst>
            <pc:docMk/>
            <pc:sldMk cId="2944041207" sldId="271"/>
            <ac:grpSpMk id="19" creationId="{453E4DEE-E996-40F8-8635-0FF43D7348F9}"/>
          </ac:grpSpMkLst>
        </pc:grpChg>
        <pc:picChg chg="add del mod">
          <ac:chgData name="Matthias van den Elsacker" userId="80b22b213f6a4a7d" providerId="LiveId" clId="{EA87830F-56AC-4295-BA4A-DB7649B8F056}" dt="2018-08-20T19:28:59.387" v="1785" actId="26606"/>
          <ac:picMkLst>
            <pc:docMk/>
            <pc:sldMk cId="2944041207" sldId="271"/>
            <ac:picMk id="7" creationId="{2749DD9D-B315-4B99-8F33-5034878147E9}"/>
          </ac:picMkLst>
        </pc:picChg>
        <pc:picChg chg="add mod">
          <ac:chgData name="Matthias van den Elsacker" userId="80b22b213f6a4a7d" providerId="LiveId" clId="{EA87830F-56AC-4295-BA4A-DB7649B8F056}" dt="2018-08-20T19:31:03.267" v="2010" actId="14826"/>
          <ac:picMkLst>
            <pc:docMk/>
            <pc:sldMk cId="2944041207" sldId="271"/>
            <ac:picMk id="10" creationId="{2749DD9D-B315-4B99-8F33-5034878147E9}"/>
          </ac:picMkLst>
        </pc:picChg>
        <pc:picChg chg="add">
          <ac:chgData name="Matthias van den Elsacker" userId="80b22b213f6a4a7d" providerId="LiveId" clId="{EA87830F-56AC-4295-BA4A-DB7649B8F056}" dt="2018-08-20T19:28:59.387" v="1785" actId="26606"/>
          <ac:picMkLst>
            <pc:docMk/>
            <pc:sldMk cId="2944041207" sldId="271"/>
            <ac:picMk id="17" creationId="{FE6BA9E6-1D9E-4D30-B528-D49FA1342E4E}"/>
          </ac:picMkLst>
        </pc:picChg>
      </pc:sldChg>
      <pc:sldChg chg="modSp add">
        <pc:chgData name="Matthias van den Elsacker" userId="80b22b213f6a4a7d" providerId="LiveId" clId="{EA87830F-56AC-4295-BA4A-DB7649B8F056}" dt="2018-08-20T19:39:54.124" v="2450" actId="20577"/>
        <pc:sldMkLst>
          <pc:docMk/>
          <pc:sldMk cId="965421201" sldId="272"/>
        </pc:sldMkLst>
        <pc:spChg chg="mod">
          <ac:chgData name="Matthias van den Elsacker" userId="80b22b213f6a4a7d" providerId="LiveId" clId="{EA87830F-56AC-4295-BA4A-DB7649B8F056}" dt="2018-08-20T19:34:27.299" v="2067" actId="20577"/>
          <ac:spMkLst>
            <pc:docMk/>
            <pc:sldMk cId="965421201" sldId="272"/>
            <ac:spMk id="2" creationId="{A177E647-39AC-40C9-A914-C61FD7501BC4}"/>
          </ac:spMkLst>
        </pc:spChg>
        <pc:spChg chg="mod">
          <ac:chgData name="Matthias van den Elsacker" userId="80b22b213f6a4a7d" providerId="LiveId" clId="{EA87830F-56AC-4295-BA4A-DB7649B8F056}" dt="2018-08-20T19:39:54.124" v="2450" actId="20577"/>
          <ac:spMkLst>
            <pc:docMk/>
            <pc:sldMk cId="965421201" sldId="272"/>
            <ac:spMk id="3" creationId="{6788E60E-8988-4C59-8397-EF0C1C505E9B}"/>
          </ac:spMkLst>
        </pc:spChg>
      </pc:sldChg>
      <pc:sldChg chg="modSp add modNotesTx">
        <pc:chgData name="Matthias van den Elsacker" userId="80b22b213f6a4a7d" providerId="LiveId" clId="{EA87830F-56AC-4295-BA4A-DB7649B8F056}" dt="2018-09-09T10:04:26.161" v="41747" actId="20577"/>
        <pc:sldMkLst>
          <pc:docMk/>
          <pc:sldMk cId="782085446" sldId="273"/>
        </pc:sldMkLst>
        <pc:spChg chg="mod">
          <ac:chgData name="Matthias van den Elsacker" userId="80b22b213f6a4a7d" providerId="LiveId" clId="{EA87830F-56AC-4295-BA4A-DB7649B8F056}" dt="2018-08-20T19:41:35.600" v="2622" actId="20577"/>
          <ac:spMkLst>
            <pc:docMk/>
            <pc:sldMk cId="782085446" sldId="273"/>
            <ac:spMk id="2" creationId="{7475646A-72DC-4F64-81C0-D2516B5578A1}"/>
          </ac:spMkLst>
        </pc:spChg>
        <pc:spChg chg="mod">
          <ac:chgData name="Matthias van den Elsacker" userId="80b22b213f6a4a7d" providerId="LiveId" clId="{EA87830F-56AC-4295-BA4A-DB7649B8F056}" dt="2018-08-20T19:46:47.278" v="2778" actId="20577"/>
          <ac:spMkLst>
            <pc:docMk/>
            <pc:sldMk cId="782085446" sldId="273"/>
            <ac:spMk id="3" creationId="{5801BE75-63E7-4DA9-8B13-E29505DB8F8D}"/>
          </ac:spMkLst>
        </pc:spChg>
      </pc:sldChg>
      <pc:sldChg chg="addSp delSp modSp add mod setBg">
        <pc:chgData name="Matthias van den Elsacker" userId="80b22b213f6a4a7d" providerId="LiveId" clId="{EA87830F-56AC-4295-BA4A-DB7649B8F056}" dt="2018-08-20T20:12:28.866" v="3666" actId="20577"/>
        <pc:sldMkLst>
          <pc:docMk/>
          <pc:sldMk cId="1663667800" sldId="274"/>
        </pc:sldMkLst>
        <pc:spChg chg="mod">
          <ac:chgData name="Matthias van den Elsacker" userId="80b22b213f6a4a7d" providerId="LiveId" clId="{EA87830F-56AC-4295-BA4A-DB7649B8F056}" dt="2018-08-20T19:48:30.477" v="2808" actId="26606"/>
          <ac:spMkLst>
            <pc:docMk/>
            <pc:sldMk cId="1663667800" sldId="274"/>
            <ac:spMk id="2" creationId="{3EDD2EA5-88A9-4D21-9450-CAE347829A93}"/>
          </ac:spMkLst>
        </pc:spChg>
        <pc:spChg chg="del">
          <ac:chgData name="Matthias van den Elsacker" userId="80b22b213f6a4a7d" providerId="LiveId" clId="{EA87830F-56AC-4295-BA4A-DB7649B8F056}" dt="2018-08-20T19:48:27.538" v="2807" actId="931"/>
          <ac:spMkLst>
            <pc:docMk/>
            <pc:sldMk cId="1663667800" sldId="274"/>
            <ac:spMk id="3" creationId="{0B09E89D-B317-4E7A-A1CE-52EF9B796D44}"/>
          </ac:spMkLst>
        </pc:spChg>
        <pc:spChg chg="add mod">
          <ac:chgData name="Matthias van den Elsacker" userId="80b22b213f6a4a7d" providerId="LiveId" clId="{EA87830F-56AC-4295-BA4A-DB7649B8F056}" dt="2018-08-20T20:12:28.866" v="3666" actId="20577"/>
          <ac:spMkLst>
            <pc:docMk/>
            <pc:sldMk cId="1663667800" sldId="274"/>
            <ac:spMk id="10" creationId="{B5B3E4C0-5C28-4F00-92D2-9BA439CB35A1}"/>
          </ac:spMkLst>
        </pc:spChg>
        <pc:spChg chg="add">
          <ac:chgData name="Matthias van den Elsacker" userId="80b22b213f6a4a7d" providerId="LiveId" clId="{EA87830F-56AC-4295-BA4A-DB7649B8F056}" dt="2018-08-20T19:48:30.477" v="2808" actId="26606"/>
          <ac:spMkLst>
            <pc:docMk/>
            <pc:sldMk cId="1663667800" sldId="274"/>
            <ac:spMk id="13" creationId="{C2E4E997-8672-4FFD-B8EC-9932A8E4714B}"/>
          </ac:spMkLst>
        </pc:spChg>
        <pc:grpChg chg="add">
          <ac:chgData name="Matthias van den Elsacker" userId="80b22b213f6a4a7d" providerId="LiveId" clId="{EA87830F-56AC-4295-BA4A-DB7649B8F056}" dt="2018-08-20T19:48:30.477" v="2808" actId="26606"/>
          <ac:grpSpMkLst>
            <pc:docMk/>
            <pc:sldMk cId="1663667800" sldId="274"/>
            <ac:grpSpMk id="17" creationId="{453E4DEE-E996-40F8-8635-0FF43D7348F9}"/>
          </ac:grpSpMkLst>
        </pc:grpChg>
        <pc:picChg chg="add del mod">
          <ac:chgData name="Matthias van den Elsacker" userId="80b22b213f6a4a7d" providerId="LiveId" clId="{EA87830F-56AC-4295-BA4A-DB7649B8F056}" dt="2018-08-20T19:48:30.477" v="2808" actId="26606"/>
          <ac:picMkLst>
            <pc:docMk/>
            <pc:sldMk cId="1663667800" sldId="274"/>
            <ac:picMk id="5" creationId="{3206F90C-3FB2-428C-B3B1-603514114846}"/>
          </ac:picMkLst>
        </pc:picChg>
        <pc:picChg chg="add">
          <ac:chgData name="Matthias van den Elsacker" userId="80b22b213f6a4a7d" providerId="LiveId" clId="{EA87830F-56AC-4295-BA4A-DB7649B8F056}" dt="2018-08-20T19:48:30.477" v="2808" actId="26606"/>
          <ac:picMkLst>
            <pc:docMk/>
            <pc:sldMk cId="1663667800" sldId="274"/>
            <ac:picMk id="8" creationId="{3206F90C-3FB2-428C-B3B1-603514114846}"/>
          </ac:picMkLst>
        </pc:picChg>
        <pc:picChg chg="add">
          <ac:chgData name="Matthias van den Elsacker" userId="80b22b213f6a4a7d" providerId="LiveId" clId="{EA87830F-56AC-4295-BA4A-DB7649B8F056}" dt="2018-08-20T19:48:30.477" v="2808" actId="26606"/>
          <ac:picMkLst>
            <pc:docMk/>
            <pc:sldMk cId="1663667800" sldId="274"/>
            <ac:picMk id="15" creationId="{FE6BA9E6-1D9E-4D30-B528-D49FA1342E4E}"/>
          </ac:picMkLst>
        </pc:picChg>
      </pc:sldChg>
      <pc:sldChg chg="modSp add">
        <pc:chgData name="Matthias van den Elsacker" userId="80b22b213f6a4a7d" providerId="LiveId" clId="{EA87830F-56AC-4295-BA4A-DB7649B8F056}" dt="2018-08-20T20:11:25.272" v="3541" actId="20577"/>
        <pc:sldMkLst>
          <pc:docMk/>
          <pc:sldMk cId="1188002188" sldId="275"/>
        </pc:sldMkLst>
        <pc:spChg chg="mod">
          <ac:chgData name="Matthias van den Elsacker" userId="80b22b213f6a4a7d" providerId="LiveId" clId="{EA87830F-56AC-4295-BA4A-DB7649B8F056}" dt="2018-08-20T20:09:07.809" v="3321" actId="20577"/>
          <ac:spMkLst>
            <pc:docMk/>
            <pc:sldMk cId="1188002188" sldId="275"/>
            <ac:spMk id="2" creationId="{A25E8BBB-6853-4BEB-87CF-C207F020935C}"/>
          </ac:spMkLst>
        </pc:spChg>
        <pc:spChg chg="mod">
          <ac:chgData name="Matthias van den Elsacker" userId="80b22b213f6a4a7d" providerId="LiveId" clId="{EA87830F-56AC-4295-BA4A-DB7649B8F056}" dt="2018-08-20T20:11:25.272" v="3541" actId="20577"/>
          <ac:spMkLst>
            <pc:docMk/>
            <pc:sldMk cId="1188002188" sldId="275"/>
            <ac:spMk id="3" creationId="{5DAC94BB-F47D-4252-AC7F-BDF8A0B064F4}"/>
          </ac:spMkLst>
        </pc:spChg>
      </pc:sldChg>
      <pc:sldChg chg="modSp add">
        <pc:chgData name="Matthias van den Elsacker" userId="80b22b213f6a4a7d" providerId="LiveId" clId="{EA87830F-56AC-4295-BA4A-DB7649B8F056}" dt="2018-08-20T20:17:01.030" v="4214" actId="20577"/>
        <pc:sldMkLst>
          <pc:docMk/>
          <pc:sldMk cId="1502562801" sldId="276"/>
        </pc:sldMkLst>
        <pc:spChg chg="mod">
          <ac:chgData name="Matthias van den Elsacker" userId="80b22b213f6a4a7d" providerId="LiveId" clId="{EA87830F-56AC-4295-BA4A-DB7649B8F056}" dt="2018-08-20T20:11:38.738" v="3565" actId="20577"/>
          <ac:spMkLst>
            <pc:docMk/>
            <pc:sldMk cId="1502562801" sldId="276"/>
            <ac:spMk id="2" creationId="{65000339-27FE-44B9-B706-7F0B614F53E8}"/>
          </ac:spMkLst>
        </pc:spChg>
        <pc:spChg chg="mod">
          <ac:chgData name="Matthias van den Elsacker" userId="80b22b213f6a4a7d" providerId="LiveId" clId="{EA87830F-56AC-4295-BA4A-DB7649B8F056}" dt="2018-08-20T20:17:01.030" v="4214" actId="20577"/>
          <ac:spMkLst>
            <pc:docMk/>
            <pc:sldMk cId="1502562801" sldId="276"/>
            <ac:spMk id="3" creationId="{23822D0E-EBC4-4DFA-A1F3-6329829FC1B7}"/>
          </ac:spMkLst>
        </pc:spChg>
      </pc:sldChg>
      <pc:sldChg chg="addSp delSp modSp add mod setBg">
        <pc:chgData name="Matthias van den Elsacker" userId="80b22b213f6a4a7d" providerId="LiveId" clId="{EA87830F-56AC-4295-BA4A-DB7649B8F056}" dt="2018-08-20T20:20:55.655" v="4508" actId="20577"/>
        <pc:sldMkLst>
          <pc:docMk/>
          <pc:sldMk cId="364737745" sldId="278"/>
        </pc:sldMkLst>
        <pc:spChg chg="mod">
          <ac:chgData name="Matthias van den Elsacker" userId="80b22b213f6a4a7d" providerId="LiveId" clId="{EA87830F-56AC-4295-BA4A-DB7649B8F056}" dt="2018-08-20T20:20:55.655" v="4508" actId="20577"/>
          <ac:spMkLst>
            <pc:docMk/>
            <pc:sldMk cId="364737745" sldId="278"/>
            <ac:spMk id="2" creationId="{C1081A34-E24A-4983-830D-AA5FBA61F5E0}"/>
          </ac:spMkLst>
        </pc:spChg>
        <pc:spChg chg="del">
          <ac:chgData name="Matthias van den Elsacker" userId="80b22b213f6a4a7d" providerId="LiveId" clId="{EA87830F-56AC-4295-BA4A-DB7649B8F056}" dt="2018-08-20T20:20:27.857" v="4431" actId="931"/>
          <ac:spMkLst>
            <pc:docMk/>
            <pc:sldMk cId="364737745" sldId="278"/>
            <ac:spMk id="3" creationId="{582ED76F-2D7B-42D0-9362-D523C0CB3304}"/>
          </ac:spMkLst>
        </pc:spChg>
        <pc:spChg chg="add mod">
          <ac:chgData name="Matthias van den Elsacker" userId="80b22b213f6a4a7d" providerId="LiveId" clId="{EA87830F-56AC-4295-BA4A-DB7649B8F056}" dt="2018-08-20T20:20:42.551" v="4433" actId="20577"/>
          <ac:spMkLst>
            <pc:docMk/>
            <pc:sldMk cId="364737745" sldId="278"/>
            <ac:spMk id="10" creationId="{5E3253FF-4487-42E8-B999-4F0623E49313}"/>
          </ac:spMkLst>
        </pc:spChg>
        <pc:spChg chg="add">
          <ac:chgData name="Matthias van den Elsacker" userId="80b22b213f6a4a7d" providerId="LiveId" clId="{EA87830F-56AC-4295-BA4A-DB7649B8F056}" dt="2018-08-20T20:20:30.995" v="4432" actId="26606"/>
          <ac:spMkLst>
            <pc:docMk/>
            <pc:sldMk cId="364737745" sldId="278"/>
            <ac:spMk id="13" creationId="{C2E4E997-8672-4FFD-B8EC-9932A8E4714B}"/>
          </ac:spMkLst>
        </pc:spChg>
        <pc:grpChg chg="add">
          <ac:chgData name="Matthias van den Elsacker" userId="80b22b213f6a4a7d" providerId="LiveId" clId="{EA87830F-56AC-4295-BA4A-DB7649B8F056}" dt="2018-08-20T20:20:30.995" v="4432" actId="26606"/>
          <ac:grpSpMkLst>
            <pc:docMk/>
            <pc:sldMk cId="364737745" sldId="278"/>
            <ac:grpSpMk id="17" creationId="{453E4DEE-E996-40F8-8635-0FF43D7348F9}"/>
          </ac:grpSpMkLst>
        </pc:grpChg>
        <pc:picChg chg="add del mod">
          <ac:chgData name="Matthias van den Elsacker" userId="80b22b213f6a4a7d" providerId="LiveId" clId="{EA87830F-56AC-4295-BA4A-DB7649B8F056}" dt="2018-08-20T20:20:30.995" v="4432" actId="26606"/>
          <ac:picMkLst>
            <pc:docMk/>
            <pc:sldMk cId="364737745" sldId="278"/>
            <ac:picMk id="5" creationId="{3332A942-BA0C-40E0-A261-449DE68C55E4}"/>
          </ac:picMkLst>
        </pc:picChg>
        <pc:picChg chg="add">
          <ac:chgData name="Matthias van den Elsacker" userId="80b22b213f6a4a7d" providerId="LiveId" clId="{EA87830F-56AC-4295-BA4A-DB7649B8F056}" dt="2018-08-20T20:20:30.995" v="4432" actId="26606"/>
          <ac:picMkLst>
            <pc:docMk/>
            <pc:sldMk cId="364737745" sldId="278"/>
            <ac:picMk id="8" creationId="{3332A942-BA0C-40E0-A261-449DE68C55E4}"/>
          </ac:picMkLst>
        </pc:picChg>
        <pc:picChg chg="add">
          <ac:chgData name="Matthias van den Elsacker" userId="80b22b213f6a4a7d" providerId="LiveId" clId="{EA87830F-56AC-4295-BA4A-DB7649B8F056}" dt="2018-08-20T20:20:30.995" v="4432" actId="26606"/>
          <ac:picMkLst>
            <pc:docMk/>
            <pc:sldMk cId="364737745" sldId="278"/>
            <ac:picMk id="15" creationId="{FE6BA9E6-1D9E-4D30-B528-D49FA1342E4E}"/>
          </ac:picMkLst>
        </pc:picChg>
      </pc:sldChg>
      <pc:sldChg chg="modSp add">
        <pc:chgData name="Matthias van den Elsacker" userId="80b22b213f6a4a7d" providerId="LiveId" clId="{EA87830F-56AC-4295-BA4A-DB7649B8F056}" dt="2018-08-24T07:38:04.310" v="4746" actId="20577"/>
        <pc:sldMkLst>
          <pc:docMk/>
          <pc:sldMk cId="3655061118" sldId="279"/>
        </pc:sldMkLst>
        <pc:spChg chg="mod">
          <ac:chgData name="Matthias van den Elsacker" userId="80b22b213f6a4a7d" providerId="LiveId" clId="{EA87830F-56AC-4295-BA4A-DB7649B8F056}" dt="2018-08-24T07:34:28.950" v="4526" actId="20577"/>
          <ac:spMkLst>
            <pc:docMk/>
            <pc:sldMk cId="3655061118" sldId="279"/>
            <ac:spMk id="2" creationId="{588D372C-8B27-4221-A82A-C2A2C05D5D27}"/>
          </ac:spMkLst>
        </pc:spChg>
        <pc:spChg chg="mod">
          <ac:chgData name="Matthias van den Elsacker" userId="80b22b213f6a4a7d" providerId="LiveId" clId="{EA87830F-56AC-4295-BA4A-DB7649B8F056}" dt="2018-08-24T07:38:04.310" v="4746" actId="20577"/>
          <ac:spMkLst>
            <pc:docMk/>
            <pc:sldMk cId="3655061118" sldId="279"/>
            <ac:spMk id="3" creationId="{0273A2B1-C448-445C-89D9-DBE3455DB10F}"/>
          </ac:spMkLst>
        </pc:spChg>
      </pc:sldChg>
      <pc:sldChg chg="modSp add">
        <pc:chgData name="Matthias van den Elsacker" userId="80b22b213f6a4a7d" providerId="LiveId" clId="{EA87830F-56AC-4295-BA4A-DB7649B8F056}" dt="2018-08-24T07:41:30.489" v="5098" actId="5793"/>
        <pc:sldMkLst>
          <pc:docMk/>
          <pc:sldMk cId="2552450835" sldId="280"/>
        </pc:sldMkLst>
        <pc:spChg chg="mod">
          <ac:chgData name="Matthias van den Elsacker" userId="80b22b213f6a4a7d" providerId="LiveId" clId="{EA87830F-56AC-4295-BA4A-DB7649B8F056}" dt="2018-08-24T07:39:24.933" v="4772" actId="20577"/>
          <ac:spMkLst>
            <pc:docMk/>
            <pc:sldMk cId="2552450835" sldId="280"/>
            <ac:spMk id="2" creationId="{8FC751C2-5F50-4CF6-8E85-479D2A69BB52}"/>
          </ac:spMkLst>
        </pc:spChg>
        <pc:spChg chg="mod">
          <ac:chgData name="Matthias van den Elsacker" userId="80b22b213f6a4a7d" providerId="LiveId" clId="{EA87830F-56AC-4295-BA4A-DB7649B8F056}" dt="2018-08-24T07:41:30.489" v="5098" actId="5793"/>
          <ac:spMkLst>
            <pc:docMk/>
            <pc:sldMk cId="2552450835" sldId="280"/>
            <ac:spMk id="3" creationId="{630976F9-2505-4693-9EE6-80896A2B91F3}"/>
          </ac:spMkLst>
        </pc:spChg>
      </pc:sldChg>
      <pc:sldChg chg="modSp add">
        <pc:chgData name="Matthias van den Elsacker" userId="80b22b213f6a4a7d" providerId="LiveId" clId="{EA87830F-56AC-4295-BA4A-DB7649B8F056}" dt="2018-08-24T07:43:54.750" v="5328" actId="20577"/>
        <pc:sldMkLst>
          <pc:docMk/>
          <pc:sldMk cId="676286050" sldId="281"/>
        </pc:sldMkLst>
        <pc:spChg chg="mod">
          <ac:chgData name="Matthias van den Elsacker" userId="80b22b213f6a4a7d" providerId="LiveId" clId="{EA87830F-56AC-4295-BA4A-DB7649B8F056}" dt="2018-08-24T07:42:48.733" v="5117" actId="20577"/>
          <ac:spMkLst>
            <pc:docMk/>
            <pc:sldMk cId="676286050" sldId="281"/>
            <ac:spMk id="2" creationId="{5D34617A-BD9E-4A2A-927E-94D1363B8639}"/>
          </ac:spMkLst>
        </pc:spChg>
        <pc:spChg chg="mod">
          <ac:chgData name="Matthias van den Elsacker" userId="80b22b213f6a4a7d" providerId="LiveId" clId="{EA87830F-56AC-4295-BA4A-DB7649B8F056}" dt="2018-08-24T07:43:54.750" v="5328" actId="20577"/>
          <ac:spMkLst>
            <pc:docMk/>
            <pc:sldMk cId="676286050" sldId="281"/>
            <ac:spMk id="3" creationId="{5090A96A-B940-42BE-9231-AF14C91292F7}"/>
          </ac:spMkLst>
        </pc:spChg>
      </pc:sldChg>
      <pc:sldChg chg="modSp add">
        <pc:chgData name="Matthias van den Elsacker" userId="80b22b213f6a4a7d" providerId="LiveId" clId="{EA87830F-56AC-4295-BA4A-DB7649B8F056}" dt="2018-08-24T07:49:20.364" v="5654" actId="20577"/>
        <pc:sldMkLst>
          <pc:docMk/>
          <pc:sldMk cId="3623608099" sldId="282"/>
        </pc:sldMkLst>
        <pc:spChg chg="mod">
          <ac:chgData name="Matthias van den Elsacker" userId="80b22b213f6a4a7d" providerId="LiveId" clId="{EA87830F-56AC-4295-BA4A-DB7649B8F056}" dt="2018-08-24T07:47:36.881" v="5340" actId="20577"/>
          <ac:spMkLst>
            <pc:docMk/>
            <pc:sldMk cId="3623608099" sldId="282"/>
            <ac:spMk id="2" creationId="{4A7A3131-D8EF-42E8-A421-711BB03D1537}"/>
          </ac:spMkLst>
        </pc:spChg>
        <pc:spChg chg="mod">
          <ac:chgData name="Matthias van den Elsacker" userId="80b22b213f6a4a7d" providerId="LiveId" clId="{EA87830F-56AC-4295-BA4A-DB7649B8F056}" dt="2018-08-24T07:49:20.364" v="5654" actId="20577"/>
          <ac:spMkLst>
            <pc:docMk/>
            <pc:sldMk cId="3623608099" sldId="282"/>
            <ac:spMk id="3" creationId="{83ABDD21-3026-4B0D-83B2-E80F6D9372A2}"/>
          </ac:spMkLst>
        </pc:spChg>
      </pc:sldChg>
      <pc:sldChg chg="addSp delSp modSp add">
        <pc:chgData name="Matthias van den Elsacker" userId="80b22b213f6a4a7d" providerId="LiveId" clId="{EA87830F-56AC-4295-BA4A-DB7649B8F056}" dt="2018-08-24T07:52:03.777" v="5703" actId="20577"/>
        <pc:sldMkLst>
          <pc:docMk/>
          <pc:sldMk cId="1694061025" sldId="283"/>
        </pc:sldMkLst>
        <pc:spChg chg="del">
          <ac:chgData name="Matthias van den Elsacker" userId="80b22b213f6a4a7d" providerId="LiveId" clId="{EA87830F-56AC-4295-BA4A-DB7649B8F056}" dt="2018-08-24T07:50:59.743" v="5658" actId="20577"/>
          <ac:spMkLst>
            <pc:docMk/>
            <pc:sldMk cId="1694061025" sldId="283"/>
            <ac:spMk id="2" creationId="{1996279D-49BD-4065-9848-E8FF349DF9A6}"/>
          </ac:spMkLst>
        </pc:spChg>
        <pc:spChg chg="del">
          <ac:chgData name="Matthias van den Elsacker" userId="80b22b213f6a4a7d" providerId="LiveId" clId="{EA87830F-56AC-4295-BA4A-DB7649B8F056}" dt="2018-08-24T07:50:59.743" v="5658" actId="20577"/>
          <ac:spMkLst>
            <pc:docMk/>
            <pc:sldMk cId="1694061025" sldId="283"/>
            <ac:spMk id="3" creationId="{28047666-5121-444D-81CB-F38B197DC24C}"/>
          </ac:spMkLst>
        </pc:spChg>
        <pc:spChg chg="add mod">
          <ac:chgData name="Matthias van den Elsacker" userId="80b22b213f6a4a7d" providerId="LiveId" clId="{EA87830F-56AC-4295-BA4A-DB7649B8F056}" dt="2018-08-24T07:52:03.777" v="5703" actId="20577"/>
          <ac:spMkLst>
            <pc:docMk/>
            <pc:sldMk cId="1694061025" sldId="283"/>
            <ac:spMk id="4" creationId="{B97671DA-D1C4-435D-ADF8-EDCCAC452BA3}"/>
          </ac:spMkLst>
        </pc:spChg>
        <pc:spChg chg="add mod">
          <ac:chgData name="Matthias van den Elsacker" userId="80b22b213f6a4a7d" providerId="LiveId" clId="{EA87830F-56AC-4295-BA4A-DB7649B8F056}" dt="2018-08-24T07:51:18.555" v="5697" actId="20577"/>
          <ac:spMkLst>
            <pc:docMk/>
            <pc:sldMk cId="1694061025" sldId="283"/>
            <ac:spMk id="5" creationId="{01437B36-976A-4900-9462-947E19F4146C}"/>
          </ac:spMkLst>
        </pc:spChg>
      </pc:sldChg>
      <pc:sldChg chg="addSp delSp modSp add">
        <pc:chgData name="Matthias van den Elsacker" userId="80b22b213f6a4a7d" providerId="LiveId" clId="{EA87830F-56AC-4295-BA4A-DB7649B8F056}" dt="2018-08-24T08:01:54.425" v="6138" actId="20577"/>
        <pc:sldMkLst>
          <pc:docMk/>
          <pc:sldMk cId="3134880347" sldId="284"/>
        </pc:sldMkLst>
        <pc:spChg chg="del">
          <ac:chgData name="Matthias van den Elsacker" userId="80b22b213f6a4a7d" providerId="LiveId" clId="{EA87830F-56AC-4295-BA4A-DB7649B8F056}" dt="2018-08-24T07:54:46.288" v="5705" actId="20577"/>
          <ac:spMkLst>
            <pc:docMk/>
            <pc:sldMk cId="3134880347" sldId="284"/>
            <ac:spMk id="2" creationId="{CF808EDD-0524-4C0D-B206-FE054886D1BF}"/>
          </ac:spMkLst>
        </pc:spChg>
        <pc:spChg chg="del">
          <ac:chgData name="Matthias van den Elsacker" userId="80b22b213f6a4a7d" providerId="LiveId" clId="{EA87830F-56AC-4295-BA4A-DB7649B8F056}" dt="2018-08-24T07:54:46.288" v="5705" actId="20577"/>
          <ac:spMkLst>
            <pc:docMk/>
            <pc:sldMk cId="3134880347" sldId="284"/>
            <ac:spMk id="3" creationId="{1C9B35A6-BC66-443B-903B-249E9B6865A1}"/>
          </ac:spMkLst>
        </pc:spChg>
        <pc:spChg chg="add mod">
          <ac:chgData name="Matthias van den Elsacker" userId="80b22b213f6a4a7d" providerId="LiveId" clId="{EA87830F-56AC-4295-BA4A-DB7649B8F056}" dt="2018-08-24T07:55:29.133" v="5731" actId="20577"/>
          <ac:spMkLst>
            <pc:docMk/>
            <pc:sldMk cId="3134880347" sldId="284"/>
            <ac:spMk id="4" creationId="{9F2DB41D-B540-4A6D-9E47-E8881287922A}"/>
          </ac:spMkLst>
        </pc:spChg>
        <pc:spChg chg="add mod">
          <ac:chgData name="Matthias van den Elsacker" userId="80b22b213f6a4a7d" providerId="LiveId" clId="{EA87830F-56AC-4295-BA4A-DB7649B8F056}" dt="2018-08-24T08:01:54.425" v="6138" actId="20577"/>
          <ac:spMkLst>
            <pc:docMk/>
            <pc:sldMk cId="3134880347" sldId="284"/>
            <ac:spMk id="5" creationId="{BB8CEFEC-95FC-4F61-891E-AC7B3E111874}"/>
          </ac:spMkLst>
        </pc:spChg>
      </pc:sldChg>
      <pc:sldChg chg="delSp modSp add setBg delDesignElem">
        <pc:chgData name="Matthias van den Elsacker" userId="80b22b213f6a4a7d" providerId="LiveId" clId="{EA87830F-56AC-4295-BA4A-DB7649B8F056}" dt="2018-08-24T08:10:19.120" v="6493" actId="20577"/>
        <pc:sldMkLst>
          <pc:docMk/>
          <pc:sldMk cId="2581140000" sldId="285"/>
        </pc:sldMkLst>
        <pc:spChg chg="mod">
          <ac:chgData name="Matthias van den Elsacker" userId="80b22b213f6a4a7d" providerId="LiveId" clId="{EA87830F-56AC-4295-BA4A-DB7649B8F056}" dt="2018-08-24T08:07:42.391" v="6223" actId="14100"/>
          <ac:spMkLst>
            <pc:docMk/>
            <pc:sldMk cId="2581140000" sldId="285"/>
            <ac:spMk id="2" creationId="{C1081A34-E24A-4983-830D-AA5FBA61F5E0}"/>
          </ac:spMkLst>
        </pc:spChg>
        <pc:spChg chg="mod">
          <ac:chgData name="Matthias van den Elsacker" userId="80b22b213f6a4a7d" providerId="LiveId" clId="{EA87830F-56AC-4295-BA4A-DB7649B8F056}" dt="2018-08-24T08:10:19.120" v="6493" actId="20577"/>
          <ac:spMkLst>
            <pc:docMk/>
            <pc:sldMk cId="2581140000" sldId="285"/>
            <ac:spMk id="10" creationId="{5E3253FF-4487-42E8-B999-4F0623E49313}"/>
          </ac:spMkLst>
        </pc:spChg>
        <pc:spChg chg="del">
          <ac:chgData name="Matthias van den Elsacker" userId="80b22b213f6a4a7d" providerId="LiveId" clId="{EA87830F-56AC-4295-BA4A-DB7649B8F056}" dt="2018-08-24T08:07:13.480" v="6191" actId="20577"/>
          <ac:spMkLst>
            <pc:docMk/>
            <pc:sldMk cId="2581140000" sldId="285"/>
            <ac:spMk id="13" creationId="{C2E4E997-8672-4FFD-B8EC-9932A8E4714B}"/>
          </ac:spMkLst>
        </pc:spChg>
        <pc:grpChg chg="del">
          <ac:chgData name="Matthias van den Elsacker" userId="80b22b213f6a4a7d" providerId="LiveId" clId="{EA87830F-56AC-4295-BA4A-DB7649B8F056}" dt="2018-08-24T08:07:13.480" v="6191" actId="20577"/>
          <ac:grpSpMkLst>
            <pc:docMk/>
            <pc:sldMk cId="2581140000" sldId="285"/>
            <ac:grpSpMk id="17" creationId="{453E4DEE-E996-40F8-8635-0FF43D7348F9}"/>
          </ac:grpSpMkLst>
        </pc:grpChg>
        <pc:picChg chg="mod">
          <ac:chgData name="Matthias van den Elsacker" userId="80b22b213f6a4a7d" providerId="LiveId" clId="{EA87830F-56AC-4295-BA4A-DB7649B8F056}" dt="2018-08-24T08:07:25.197" v="6192" actId="14826"/>
          <ac:picMkLst>
            <pc:docMk/>
            <pc:sldMk cId="2581140000" sldId="285"/>
            <ac:picMk id="8" creationId="{3332A942-BA0C-40E0-A261-449DE68C55E4}"/>
          </ac:picMkLst>
        </pc:picChg>
        <pc:picChg chg="del">
          <ac:chgData name="Matthias van den Elsacker" userId="80b22b213f6a4a7d" providerId="LiveId" clId="{EA87830F-56AC-4295-BA4A-DB7649B8F056}" dt="2018-08-24T08:07:13.480" v="6191" actId="20577"/>
          <ac:picMkLst>
            <pc:docMk/>
            <pc:sldMk cId="2581140000" sldId="285"/>
            <ac:picMk id="15" creationId="{FE6BA9E6-1D9E-4D30-B528-D49FA1342E4E}"/>
          </ac:picMkLst>
        </pc:picChg>
      </pc:sldChg>
      <pc:sldChg chg="modSp add">
        <pc:chgData name="Matthias van den Elsacker" userId="80b22b213f6a4a7d" providerId="LiveId" clId="{EA87830F-56AC-4295-BA4A-DB7649B8F056}" dt="2018-08-24T08:12:15.623" v="6842" actId="20577"/>
        <pc:sldMkLst>
          <pc:docMk/>
          <pc:sldMk cId="3472658406" sldId="286"/>
        </pc:sldMkLst>
        <pc:spChg chg="mod">
          <ac:chgData name="Matthias van den Elsacker" userId="80b22b213f6a4a7d" providerId="LiveId" clId="{EA87830F-56AC-4295-BA4A-DB7649B8F056}" dt="2018-08-24T08:10:41.697" v="6518" actId="20577"/>
          <ac:spMkLst>
            <pc:docMk/>
            <pc:sldMk cId="3472658406" sldId="286"/>
            <ac:spMk id="2" creationId="{D185EC27-B353-4E1A-9C79-F76AB6503CD4}"/>
          </ac:spMkLst>
        </pc:spChg>
        <pc:spChg chg="mod">
          <ac:chgData name="Matthias van den Elsacker" userId="80b22b213f6a4a7d" providerId="LiveId" clId="{EA87830F-56AC-4295-BA4A-DB7649B8F056}" dt="2018-08-24T08:12:15.623" v="6842" actId="20577"/>
          <ac:spMkLst>
            <pc:docMk/>
            <pc:sldMk cId="3472658406" sldId="286"/>
            <ac:spMk id="3" creationId="{878884B8-41BE-4845-9258-442DD2804D0E}"/>
          </ac:spMkLst>
        </pc:spChg>
      </pc:sldChg>
      <pc:sldChg chg="modSp add">
        <pc:chgData name="Matthias van den Elsacker" userId="80b22b213f6a4a7d" providerId="LiveId" clId="{EA87830F-56AC-4295-BA4A-DB7649B8F056}" dt="2018-09-08T12:40:45.921" v="41558" actId="20577"/>
        <pc:sldMkLst>
          <pc:docMk/>
          <pc:sldMk cId="1959954170" sldId="287"/>
        </pc:sldMkLst>
        <pc:spChg chg="mod">
          <ac:chgData name="Matthias van den Elsacker" userId="80b22b213f6a4a7d" providerId="LiveId" clId="{EA87830F-56AC-4295-BA4A-DB7649B8F056}" dt="2018-08-24T08:14:47.453" v="6871" actId="20577"/>
          <ac:spMkLst>
            <pc:docMk/>
            <pc:sldMk cId="1959954170" sldId="287"/>
            <ac:spMk id="2" creationId="{30DC15E1-D3C0-4BBB-B4CE-28B0D129AC82}"/>
          </ac:spMkLst>
        </pc:spChg>
        <pc:spChg chg="mod">
          <ac:chgData name="Matthias van den Elsacker" userId="80b22b213f6a4a7d" providerId="LiveId" clId="{EA87830F-56AC-4295-BA4A-DB7649B8F056}" dt="2018-09-08T12:40:45.921" v="41558" actId="20577"/>
          <ac:spMkLst>
            <pc:docMk/>
            <pc:sldMk cId="1959954170" sldId="287"/>
            <ac:spMk id="3" creationId="{391982EC-1E62-4883-B946-9293541100D1}"/>
          </ac:spMkLst>
        </pc:spChg>
      </pc:sldChg>
      <pc:sldChg chg="modSp add modNotesTx">
        <pc:chgData name="Matthias van den Elsacker" userId="80b22b213f6a4a7d" providerId="LiveId" clId="{EA87830F-56AC-4295-BA4A-DB7649B8F056}" dt="2018-09-09T10:05:24.326" v="41756" actId="20577"/>
        <pc:sldMkLst>
          <pc:docMk/>
          <pc:sldMk cId="2322486893" sldId="288"/>
        </pc:sldMkLst>
        <pc:spChg chg="mod">
          <ac:chgData name="Matthias van den Elsacker" userId="80b22b213f6a4a7d" providerId="LiveId" clId="{EA87830F-56AC-4295-BA4A-DB7649B8F056}" dt="2018-08-24T08:21:56.838" v="7125" actId="20577"/>
          <ac:spMkLst>
            <pc:docMk/>
            <pc:sldMk cId="2322486893" sldId="288"/>
            <ac:spMk id="2" creationId="{8CF0BAC5-EFE7-450B-870D-C156FE54CC8D}"/>
          </ac:spMkLst>
        </pc:spChg>
        <pc:spChg chg="mod">
          <ac:chgData name="Matthias van den Elsacker" userId="80b22b213f6a4a7d" providerId="LiveId" clId="{EA87830F-56AC-4295-BA4A-DB7649B8F056}" dt="2018-08-24T08:25:51.031" v="7639" actId="20577"/>
          <ac:spMkLst>
            <pc:docMk/>
            <pc:sldMk cId="2322486893" sldId="288"/>
            <ac:spMk id="3" creationId="{84562E93-E1B6-4EC6-844E-22D25EB85764}"/>
          </ac:spMkLst>
        </pc:spChg>
      </pc:sldChg>
      <pc:sldChg chg="modSp add modNotesTx">
        <pc:chgData name="Matthias van den Elsacker" userId="80b22b213f6a4a7d" providerId="LiveId" clId="{EA87830F-56AC-4295-BA4A-DB7649B8F056}" dt="2018-09-09T10:05:32.425" v="41758" actId="20577"/>
        <pc:sldMkLst>
          <pc:docMk/>
          <pc:sldMk cId="96483421" sldId="289"/>
        </pc:sldMkLst>
        <pc:spChg chg="mod">
          <ac:chgData name="Matthias van den Elsacker" userId="80b22b213f6a4a7d" providerId="LiveId" clId="{EA87830F-56AC-4295-BA4A-DB7649B8F056}" dt="2018-08-24T08:27:09.773" v="7656" actId="20577"/>
          <ac:spMkLst>
            <pc:docMk/>
            <pc:sldMk cId="96483421" sldId="289"/>
            <ac:spMk id="2" creationId="{0B65D967-5F8C-4647-9F0F-FC31DAF3D212}"/>
          </ac:spMkLst>
        </pc:spChg>
        <pc:spChg chg="mod">
          <ac:chgData name="Matthias van den Elsacker" userId="80b22b213f6a4a7d" providerId="LiveId" clId="{EA87830F-56AC-4295-BA4A-DB7649B8F056}" dt="2018-09-08T12:43:24.164" v="41606" actId="20577"/>
          <ac:spMkLst>
            <pc:docMk/>
            <pc:sldMk cId="96483421" sldId="289"/>
            <ac:spMk id="3" creationId="{0769EBA9-D92A-4820-8DD6-E66D4985C095}"/>
          </ac:spMkLst>
        </pc:spChg>
      </pc:sldChg>
      <pc:sldChg chg="modSp add">
        <pc:chgData name="Matthias van den Elsacker" userId="80b22b213f6a4a7d" providerId="LiveId" clId="{EA87830F-56AC-4295-BA4A-DB7649B8F056}" dt="2018-08-24T10:09:05.766" v="8457" actId="20577"/>
        <pc:sldMkLst>
          <pc:docMk/>
          <pc:sldMk cId="4142817464" sldId="290"/>
        </pc:sldMkLst>
        <pc:spChg chg="mod">
          <ac:chgData name="Matthias van den Elsacker" userId="80b22b213f6a4a7d" providerId="LiveId" clId="{EA87830F-56AC-4295-BA4A-DB7649B8F056}" dt="2018-08-24T09:59:52.527" v="8010" actId="20577"/>
          <ac:spMkLst>
            <pc:docMk/>
            <pc:sldMk cId="4142817464" sldId="290"/>
            <ac:spMk id="2" creationId="{6B765535-D06E-44B0-BADF-02261AA43522}"/>
          </ac:spMkLst>
        </pc:spChg>
        <pc:spChg chg="mod">
          <ac:chgData name="Matthias van den Elsacker" userId="80b22b213f6a4a7d" providerId="LiveId" clId="{EA87830F-56AC-4295-BA4A-DB7649B8F056}" dt="2018-08-24T10:09:05.766" v="8457" actId="20577"/>
          <ac:spMkLst>
            <pc:docMk/>
            <pc:sldMk cId="4142817464" sldId="290"/>
            <ac:spMk id="3" creationId="{0991B7C6-845C-4463-9C3D-2BC2C25A2754}"/>
          </ac:spMkLst>
        </pc:spChg>
      </pc:sldChg>
      <pc:sldChg chg="addSp delSp modSp add mod setBg">
        <pc:chgData name="Matthias van den Elsacker" userId="80b22b213f6a4a7d" providerId="LiveId" clId="{EA87830F-56AC-4295-BA4A-DB7649B8F056}" dt="2018-08-24T10:12:39.686" v="8694" actId="20577"/>
        <pc:sldMkLst>
          <pc:docMk/>
          <pc:sldMk cId="711533649" sldId="291"/>
        </pc:sldMkLst>
        <pc:spChg chg="mod">
          <ac:chgData name="Matthias van den Elsacker" userId="80b22b213f6a4a7d" providerId="LiveId" clId="{EA87830F-56AC-4295-BA4A-DB7649B8F056}" dt="2018-08-24T10:10:35.003" v="8504" actId="26606"/>
          <ac:spMkLst>
            <pc:docMk/>
            <pc:sldMk cId="711533649" sldId="291"/>
            <ac:spMk id="2" creationId="{950C5AD0-B124-4DB8-B0F1-BB27FB454A4D}"/>
          </ac:spMkLst>
        </pc:spChg>
        <pc:spChg chg="del mod">
          <ac:chgData name="Matthias van den Elsacker" userId="80b22b213f6a4a7d" providerId="LiveId" clId="{EA87830F-56AC-4295-BA4A-DB7649B8F056}" dt="2018-08-24T10:10:31.155" v="8503" actId="931"/>
          <ac:spMkLst>
            <pc:docMk/>
            <pc:sldMk cId="711533649" sldId="291"/>
            <ac:spMk id="3" creationId="{0A7395B7-3ADF-4E1B-8981-A99ACA226F73}"/>
          </ac:spMkLst>
        </pc:spChg>
        <pc:spChg chg="add mod">
          <ac:chgData name="Matthias van den Elsacker" userId="80b22b213f6a4a7d" providerId="LiveId" clId="{EA87830F-56AC-4295-BA4A-DB7649B8F056}" dt="2018-08-24T10:12:39.686" v="8694" actId="20577"/>
          <ac:spMkLst>
            <pc:docMk/>
            <pc:sldMk cId="711533649" sldId="291"/>
            <ac:spMk id="10" creationId="{B817555E-D4EB-41EB-B9D8-EFBACD917414}"/>
          </ac:spMkLst>
        </pc:spChg>
        <pc:spChg chg="add">
          <ac:chgData name="Matthias van den Elsacker" userId="80b22b213f6a4a7d" providerId="LiveId" clId="{EA87830F-56AC-4295-BA4A-DB7649B8F056}" dt="2018-08-24T10:10:35.003" v="8504" actId="26606"/>
          <ac:spMkLst>
            <pc:docMk/>
            <pc:sldMk cId="711533649" sldId="291"/>
            <ac:spMk id="13" creationId="{C2E4E997-8672-4FFD-B8EC-9932A8E4714B}"/>
          </ac:spMkLst>
        </pc:spChg>
        <pc:grpChg chg="add">
          <ac:chgData name="Matthias van den Elsacker" userId="80b22b213f6a4a7d" providerId="LiveId" clId="{EA87830F-56AC-4295-BA4A-DB7649B8F056}" dt="2018-08-24T10:10:35.003" v="8504" actId="26606"/>
          <ac:grpSpMkLst>
            <pc:docMk/>
            <pc:sldMk cId="711533649" sldId="291"/>
            <ac:grpSpMk id="17" creationId="{453E4DEE-E996-40F8-8635-0FF43D7348F9}"/>
          </ac:grpSpMkLst>
        </pc:grpChg>
        <pc:picChg chg="add del mod">
          <ac:chgData name="Matthias van den Elsacker" userId="80b22b213f6a4a7d" providerId="LiveId" clId="{EA87830F-56AC-4295-BA4A-DB7649B8F056}" dt="2018-08-24T10:10:35.003" v="8504" actId="26606"/>
          <ac:picMkLst>
            <pc:docMk/>
            <pc:sldMk cId="711533649" sldId="291"/>
            <ac:picMk id="5" creationId="{7647D9D8-F899-4099-AB66-79D4B7537098}"/>
          </ac:picMkLst>
        </pc:picChg>
        <pc:picChg chg="add">
          <ac:chgData name="Matthias van den Elsacker" userId="80b22b213f6a4a7d" providerId="LiveId" clId="{EA87830F-56AC-4295-BA4A-DB7649B8F056}" dt="2018-08-24T10:10:35.003" v="8504" actId="26606"/>
          <ac:picMkLst>
            <pc:docMk/>
            <pc:sldMk cId="711533649" sldId="291"/>
            <ac:picMk id="8" creationId="{7647D9D8-F899-4099-AB66-79D4B7537098}"/>
          </ac:picMkLst>
        </pc:picChg>
        <pc:picChg chg="add">
          <ac:chgData name="Matthias van den Elsacker" userId="80b22b213f6a4a7d" providerId="LiveId" clId="{EA87830F-56AC-4295-BA4A-DB7649B8F056}" dt="2018-08-24T10:10:35.003" v="8504" actId="26606"/>
          <ac:picMkLst>
            <pc:docMk/>
            <pc:sldMk cId="711533649" sldId="291"/>
            <ac:picMk id="15" creationId="{FE6BA9E6-1D9E-4D30-B528-D49FA1342E4E}"/>
          </ac:picMkLst>
        </pc:picChg>
      </pc:sldChg>
      <pc:sldChg chg="addSp delSp modSp add">
        <pc:chgData name="Matthias van den Elsacker" userId="80b22b213f6a4a7d" providerId="LiveId" clId="{EA87830F-56AC-4295-BA4A-DB7649B8F056}" dt="2018-08-24T11:53:31.949" v="11174" actId="20577"/>
        <pc:sldMkLst>
          <pc:docMk/>
          <pc:sldMk cId="2992565942" sldId="292"/>
        </pc:sldMkLst>
        <pc:spChg chg="del">
          <ac:chgData name="Matthias van den Elsacker" userId="80b22b213f6a4a7d" providerId="LiveId" clId="{EA87830F-56AC-4295-BA4A-DB7649B8F056}" dt="2018-08-24T11:12:04.351" v="8696" actId="20577"/>
          <ac:spMkLst>
            <pc:docMk/>
            <pc:sldMk cId="2992565942" sldId="292"/>
            <ac:spMk id="2" creationId="{07EF6ADF-0CA5-4B5C-AC97-A64F5445A101}"/>
          </ac:spMkLst>
        </pc:spChg>
        <pc:spChg chg="del">
          <ac:chgData name="Matthias van den Elsacker" userId="80b22b213f6a4a7d" providerId="LiveId" clId="{EA87830F-56AC-4295-BA4A-DB7649B8F056}" dt="2018-08-24T11:12:04.351" v="8696" actId="20577"/>
          <ac:spMkLst>
            <pc:docMk/>
            <pc:sldMk cId="2992565942" sldId="292"/>
            <ac:spMk id="3" creationId="{4BB30084-B715-4B03-811E-3F76C6692D17}"/>
          </ac:spMkLst>
        </pc:spChg>
        <pc:spChg chg="add mod">
          <ac:chgData name="Matthias van den Elsacker" userId="80b22b213f6a4a7d" providerId="LiveId" clId="{EA87830F-56AC-4295-BA4A-DB7649B8F056}" dt="2018-08-24T11:53:31.949" v="11174" actId="20577"/>
          <ac:spMkLst>
            <pc:docMk/>
            <pc:sldMk cId="2992565942" sldId="292"/>
            <ac:spMk id="4" creationId="{622C51EC-E6C9-4AF0-B11A-383001C030F3}"/>
          </ac:spMkLst>
        </pc:spChg>
        <pc:spChg chg="add mod">
          <ac:chgData name="Matthias van den Elsacker" userId="80b22b213f6a4a7d" providerId="LiveId" clId="{EA87830F-56AC-4295-BA4A-DB7649B8F056}" dt="2018-08-24T11:13:10.118" v="8742" actId="20577"/>
          <ac:spMkLst>
            <pc:docMk/>
            <pc:sldMk cId="2992565942" sldId="292"/>
            <ac:spMk id="5" creationId="{C8A14355-1C0A-4FCB-A881-188C0F7E26DB}"/>
          </ac:spMkLst>
        </pc:spChg>
      </pc:sldChg>
      <pc:sldChg chg="addSp delSp modSp add">
        <pc:chgData name="Matthias van den Elsacker" userId="80b22b213f6a4a7d" providerId="LiveId" clId="{EA87830F-56AC-4295-BA4A-DB7649B8F056}" dt="2018-09-08T12:46:48.509" v="41608" actId="20577"/>
        <pc:sldMkLst>
          <pc:docMk/>
          <pc:sldMk cId="1251244702" sldId="293"/>
        </pc:sldMkLst>
        <pc:spChg chg="del">
          <ac:chgData name="Matthias van den Elsacker" userId="80b22b213f6a4a7d" providerId="LiveId" clId="{EA87830F-56AC-4295-BA4A-DB7649B8F056}" dt="2018-08-24T11:13:22.769" v="8744" actId="20577"/>
          <ac:spMkLst>
            <pc:docMk/>
            <pc:sldMk cId="1251244702" sldId="293"/>
            <ac:spMk id="2" creationId="{6523B231-3C6F-4961-B497-FD22601EC9E8}"/>
          </ac:spMkLst>
        </pc:spChg>
        <pc:spChg chg="del">
          <ac:chgData name="Matthias van den Elsacker" userId="80b22b213f6a4a7d" providerId="LiveId" clId="{EA87830F-56AC-4295-BA4A-DB7649B8F056}" dt="2018-08-24T11:13:22.769" v="8744" actId="20577"/>
          <ac:spMkLst>
            <pc:docMk/>
            <pc:sldMk cId="1251244702" sldId="293"/>
            <ac:spMk id="3" creationId="{D91E57B3-FC0F-4DEB-AD71-FA2DFBE1CC5E}"/>
          </ac:spMkLst>
        </pc:spChg>
        <pc:spChg chg="add mod">
          <ac:chgData name="Matthias van den Elsacker" userId="80b22b213f6a4a7d" providerId="LiveId" clId="{EA87830F-56AC-4295-BA4A-DB7649B8F056}" dt="2018-08-24T11:13:26.151" v="8754" actId="20577"/>
          <ac:spMkLst>
            <pc:docMk/>
            <pc:sldMk cId="1251244702" sldId="293"/>
            <ac:spMk id="4" creationId="{581FB29D-B3D3-4722-BF30-F9F9D455C079}"/>
          </ac:spMkLst>
        </pc:spChg>
        <pc:spChg chg="add mod">
          <ac:chgData name="Matthias van den Elsacker" userId="80b22b213f6a4a7d" providerId="LiveId" clId="{EA87830F-56AC-4295-BA4A-DB7649B8F056}" dt="2018-09-08T12:46:48.509" v="41608" actId="20577"/>
          <ac:spMkLst>
            <pc:docMk/>
            <pc:sldMk cId="1251244702" sldId="293"/>
            <ac:spMk id="5" creationId="{B43C68EF-D1FB-480F-AAFB-5B3EB2000A6E}"/>
          </ac:spMkLst>
        </pc:spChg>
      </pc:sldChg>
      <pc:sldChg chg="modSp add">
        <pc:chgData name="Matthias van den Elsacker" userId="80b22b213f6a4a7d" providerId="LiveId" clId="{EA87830F-56AC-4295-BA4A-DB7649B8F056}" dt="2018-08-24T11:20:23.011" v="9557" actId="6549"/>
        <pc:sldMkLst>
          <pc:docMk/>
          <pc:sldMk cId="1193937708" sldId="294"/>
        </pc:sldMkLst>
        <pc:spChg chg="mod">
          <ac:chgData name="Matthias van den Elsacker" userId="80b22b213f6a4a7d" providerId="LiveId" clId="{EA87830F-56AC-4295-BA4A-DB7649B8F056}" dt="2018-08-24T11:18:41.572" v="9344" actId="6549"/>
          <ac:spMkLst>
            <pc:docMk/>
            <pc:sldMk cId="1193937708" sldId="294"/>
            <ac:spMk id="2" creationId="{72A41576-611C-4165-9F91-052BD4626B8A}"/>
          </ac:spMkLst>
        </pc:spChg>
        <pc:spChg chg="mod">
          <ac:chgData name="Matthias van den Elsacker" userId="80b22b213f6a4a7d" providerId="LiveId" clId="{EA87830F-56AC-4295-BA4A-DB7649B8F056}" dt="2018-08-24T11:20:23.011" v="9557" actId="6549"/>
          <ac:spMkLst>
            <pc:docMk/>
            <pc:sldMk cId="1193937708" sldId="294"/>
            <ac:spMk id="3" creationId="{E3CE1D89-B914-4714-BAD3-6E38ADEA8F7A}"/>
          </ac:spMkLst>
        </pc:spChg>
      </pc:sldChg>
      <pc:sldChg chg="modSp add">
        <pc:chgData name="Matthias van den Elsacker" userId="80b22b213f6a4a7d" providerId="LiveId" clId="{EA87830F-56AC-4295-BA4A-DB7649B8F056}" dt="2018-08-24T11:22:47.461" v="9838" actId="20577"/>
        <pc:sldMkLst>
          <pc:docMk/>
          <pc:sldMk cId="1681975475" sldId="295"/>
        </pc:sldMkLst>
        <pc:spChg chg="mod">
          <ac:chgData name="Matthias van den Elsacker" userId="80b22b213f6a4a7d" providerId="LiveId" clId="{EA87830F-56AC-4295-BA4A-DB7649B8F056}" dt="2018-08-24T11:20:48.156" v="9572" actId="20577"/>
          <ac:spMkLst>
            <pc:docMk/>
            <pc:sldMk cId="1681975475" sldId="295"/>
            <ac:spMk id="2" creationId="{F7594E98-7B8F-4A2A-9F1E-7A4287ADC9C1}"/>
          </ac:spMkLst>
        </pc:spChg>
        <pc:spChg chg="mod">
          <ac:chgData name="Matthias van den Elsacker" userId="80b22b213f6a4a7d" providerId="LiveId" clId="{EA87830F-56AC-4295-BA4A-DB7649B8F056}" dt="2018-08-24T11:22:47.461" v="9838" actId="20577"/>
          <ac:spMkLst>
            <pc:docMk/>
            <pc:sldMk cId="1681975475" sldId="295"/>
            <ac:spMk id="3" creationId="{096E201E-867D-4319-B7FC-46F6F1D1D3B6}"/>
          </ac:spMkLst>
        </pc:spChg>
      </pc:sldChg>
      <pc:sldChg chg="modSp add">
        <pc:chgData name="Matthias van den Elsacker" userId="80b22b213f6a4a7d" providerId="LiveId" clId="{EA87830F-56AC-4295-BA4A-DB7649B8F056}" dt="2018-08-24T11:28:15.585" v="10321" actId="20577"/>
        <pc:sldMkLst>
          <pc:docMk/>
          <pc:sldMk cId="2343526129" sldId="296"/>
        </pc:sldMkLst>
        <pc:spChg chg="mod">
          <ac:chgData name="Matthias van den Elsacker" userId="80b22b213f6a4a7d" providerId="LiveId" clId="{EA87830F-56AC-4295-BA4A-DB7649B8F056}" dt="2018-08-24T11:25:30.521" v="9866" actId="20577"/>
          <ac:spMkLst>
            <pc:docMk/>
            <pc:sldMk cId="2343526129" sldId="296"/>
            <ac:spMk id="2" creationId="{37CE967A-D837-4AA2-A5F9-44DD36DFDD66}"/>
          </ac:spMkLst>
        </pc:spChg>
        <pc:spChg chg="mod">
          <ac:chgData name="Matthias van den Elsacker" userId="80b22b213f6a4a7d" providerId="LiveId" clId="{EA87830F-56AC-4295-BA4A-DB7649B8F056}" dt="2018-08-24T11:28:15.585" v="10321" actId="20577"/>
          <ac:spMkLst>
            <pc:docMk/>
            <pc:sldMk cId="2343526129" sldId="296"/>
            <ac:spMk id="3" creationId="{B857D083-619A-448D-830A-A5A201CF56C0}"/>
          </ac:spMkLst>
        </pc:spChg>
      </pc:sldChg>
      <pc:sldChg chg="modSp add">
        <pc:chgData name="Matthias van den Elsacker" userId="80b22b213f6a4a7d" providerId="LiveId" clId="{EA87830F-56AC-4295-BA4A-DB7649B8F056}" dt="2018-08-24T11:48:06.360" v="10680" actId="20577"/>
        <pc:sldMkLst>
          <pc:docMk/>
          <pc:sldMk cId="3327881087" sldId="297"/>
        </pc:sldMkLst>
        <pc:spChg chg="mod">
          <ac:chgData name="Matthias van den Elsacker" userId="80b22b213f6a4a7d" providerId="LiveId" clId="{EA87830F-56AC-4295-BA4A-DB7649B8F056}" dt="2018-08-24T11:48:06.360" v="10680" actId="20577"/>
          <ac:spMkLst>
            <pc:docMk/>
            <pc:sldMk cId="3327881087" sldId="297"/>
            <ac:spMk id="2" creationId="{668B948E-B5C9-4127-826D-4DED7AB89A86}"/>
          </ac:spMkLst>
        </pc:spChg>
        <pc:spChg chg="mod">
          <ac:chgData name="Matthias van den Elsacker" userId="80b22b213f6a4a7d" providerId="LiveId" clId="{EA87830F-56AC-4295-BA4A-DB7649B8F056}" dt="2018-08-24T11:33:09.835" v="10671" actId="20577"/>
          <ac:spMkLst>
            <pc:docMk/>
            <pc:sldMk cId="3327881087" sldId="297"/>
            <ac:spMk id="3" creationId="{8589B1B9-F554-45E8-8B70-5213F93E42BC}"/>
          </ac:spMkLst>
        </pc:spChg>
      </pc:sldChg>
      <pc:sldChg chg="modSp add">
        <pc:chgData name="Matthias van den Elsacker" userId="80b22b213f6a4a7d" providerId="LiveId" clId="{EA87830F-56AC-4295-BA4A-DB7649B8F056}" dt="2018-08-24T11:52:15.330" v="11115" actId="5793"/>
        <pc:sldMkLst>
          <pc:docMk/>
          <pc:sldMk cId="2953946229" sldId="298"/>
        </pc:sldMkLst>
        <pc:spChg chg="mod">
          <ac:chgData name="Matthias van den Elsacker" userId="80b22b213f6a4a7d" providerId="LiveId" clId="{EA87830F-56AC-4295-BA4A-DB7649B8F056}" dt="2018-08-24T11:48:14.185" v="10709" actId="20577"/>
          <ac:spMkLst>
            <pc:docMk/>
            <pc:sldMk cId="2953946229" sldId="298"/>
            <ac:spMk id="2" creationId="{16C90B6F-4E3B-4CB4-ABC9-1FAC43379C4D}"/>
          </ac:spMkLst>
        </pc:spChg>
        <pc:spChg chg="mod">
          <ac:chgData name="Matthias van den Elsacker" userId="80b22b213f6a4a7d" providerId="LiveId" clId="{EA87830F-56AC-4295-BA4A-DB7649B8F056}" dt="2018-08-24T11:52:15.330" v="11115" actId="5793"/>
          <ac:spMkLst>
            <pc:docMk/>
            <pc:sldMk cId="2953946229" sldId="298"/>
            <ac:spMk id="3" creationId="{C9A28CD2-5F0A-474E-8DA9-621B6CF9774A}"/>
          </ac:spMkLst>
        </pc:spChg>
      </pc:sldChg>
      <pc:sldChg chg="addSp delSp modSp add">
        <pc:chgData name="Matthias van den Elsacker" userId="80b22b213f6a4a7d" providerId="LiveId" clId="{EA87830F-56AC-4295-BA4A-DB7649B8F056}" dt="2018-08-24T11:53:39.595" v="11177" actId="20577"/>
        <pc:sldMkLst>
          <pc:docMk/>
          <pc:sldMk cId="2211259800" sldId="299"/>
        </pc:sldMkLst>
        <pc:spChg chg="del">
          <ac:chgData name="Matthias van den Elsacker" userId="80b22b213f6a4a7d" providerId="LiveId" clId="{EA87830F-56AC-4295-BA4A-DB7649B8F056}" dt="2018-08-24T11:52:37.001" v="11117" actId="20577"/>
          <ac:spMkLst>
            <pc:docMk/>
            <pc:sldMk cId="2211259800" sldId="299"/>
            <ac:spMk id="2" creationId="{5FF687CD-A018-4296-A1BA-0EC8E4B1507F}"/>
          </ac:spMkLst>
        </pc:spChg>
        <pc:spChg chg="del">
          <ac:chgData name="Matthias van den Elsacker" userId="80b22b213f6a4a7d" providerId="LiveId" clId="{EA87830F-56AC-4295-BA4A-DB7649B8F056}" dt="2018-08-24T11:52:37.001" v="11117" actId="20577"/>
          <ac:spMkLst>
            <pc:docMk/>
            <pc:sldMk cId="2211259800" sldId="299"/>
            <ac:spMk id="3" creationId="{64F4DDA9-A808-43FD-81FB-EF9F5B5F0784}"/>
          </ac:spMkLst>
        </pc:spChg>
        <pc:spChg chg="add mod">
          <ac:chgData name="Matthias van den Elsacker" userId="80b22b213f6a4a7d" providerId="LiveId" clId="{EA87830F-56AC-4295-BA4A-DB7649B8F056}" dt="2018-08-24T11:53:39.595" v="11177" actId="20577"/>
          <ac:spMkLst>
            <pc:docMk/>
            <pc:sldMk cId="2211259800" sldId="299"/>
            <ac:spMk id="4" creationId="{8E5200C3-5B66-4DDA-B1A7-E5597628B7D9}"/>
          </ac:spMkLst>
        </pc:spChg>
        <pc:spChg chg="add mod">
          <ac:chgData name="Matthias van den Elsacker" userId="80b22b213f6a4a7d" providerId="LiveId" clId="{EA87830F-56AC-4295-BA4A-DB7649B8F056}" dt="2018-08-24T11:52:55.270" v="11171" actId="20577"/>
          <ac:spMkLst>
            <pc:docMk/>
            <pc:sldMk cId="2211259800" sldId="299"/>
            <ac:spMk id="5" creationId="{C8506D36-770B-4A5F-8836-5C3A5BC51ECB}"/>
          </ac:spMkLst>
        </pc:spChg>
      </pc:sldChg>
      <pc:sldChg chg="addSp delSp modSp add">
        <pc:chgData name="Matthias van den Elsacker" userId="80b22b213f6a4a7d" providerId="LiveId" clId="{EA87830F-56AC-4295-BA4A-DB7649B8F056}" dt="2018-08-24T12:49:53.104" v="11732" actId="20577"/>
        <pc:sldMkLst>
          <pc:docMk/>
          <pc:sldMk cId="2363370128" sldId="300"/>
        </pc:sldMkLst>
        <pc:spChg chg="del">
          <ac:chgData name="Matthias van den Elsacker" userId="80b22b213f6a4a7d" providerId="LiveId" clId="{EA87830F-56AC-4295-BA4A-DB7649B8F056}" dt="2018-08-24T12:44:02.366" v="11179" actId="20577"/>
          <ac:spMkLst>
            <pc:docMk/>
            <pc:sldMk cId="2363370128" sldId="300"/>
            <ac:spMk id="2" creationId="{75DB5E37-9DDC-4620-9184-247A2DA2E12F}"/>
          </ac:spMkLst>
        </pc:spChg>
        <pc:spChg chg="del">
          <ac:chgData name="Matthias van den Elsacker" userId="80b22b213f6a4a7d" providerId="LiveId" clId="{EA87830F-56AC-4295-BA4A-DB7649B8F056}" dt="2018-08-24T12:44:02.366" v="11179" actId="20577"/>
          <ac:spMkLst>
            <pc:docMk/>
            <pc:sldMk cId="2363370128" sldId="300"/>
            <ac:spMk id="3" creationId="{0F89ACDD-DF5E-49C6-92FD-02748C78B2E2}"/>
          </ac:spMkLst>
        </pc:spChg>
        <pc:spChg chg="add mod">
          <ac:chgData name="Matthias van den Elsacker" userId="80b22b213f6a4a7d" providerId="LiveId" clId="{EA87830F-56AC-4295-BA4A-DB7649B8F056}" dt="2018-08-24T12:45:28.112" v="11213" actId="20577"/>
          <ac:spMkLst>
            <pc:docMk/>
            <pc:sldMk cId="2363370128" sldId="300"/>
            <ac:spMk id="4" creationId="{38C321CF-91A0-4CC5-A9BD-FCBC0E8BA828}"/>
          </ac:spMkLst>
        </pc:spChg>
        <pc:spChg chg="add mod">
          <ac:chgData name="Matthias van den Elsacker" userId="80b22b213f6a4a7d" providerId="LiveId" clId="{EA87830F-56AC-4295-BA4A-DB7649B8F056}" dt="2018-08-24T12:49:53.104" v="11732" actId="20577"/>
          <ac:spMkLst>
            <pc:docMk/>
            <pc:sldMk cId="2363370128" sldId="300"/>
            <ac:spMk id="5" creationId="{BB7CC0CE-212C-434C-9728-6F1378DA263B}"/>
          </ac:spMkLst>
        </pc:spChg>
      </pc:sldChg>
      <pc:sldChg chg="modSp add">
        <pc:chgData name="Matthias van den Elsacker" userId="80b22b213f6a4a7d" providerId="LiveId" clId="{EA87830F-56AC-4295-BA4A-DB7649B8F056}" dt="2018-08-24T13:00:09.355" v="12271" actId="20577"/>
        <pc:sldMkLst>
          <pc:docMk/>
          <pc:sldMk cId="270337759" sldId="301"/>
        </pc:sldMkLst>
        <pc:spChg chg="mod">
          <ac:chgData name="Matthias van den Elsacker" userId="80b22b213f6a4a7d" providerId="LiveId" clId="{EA87830F-56AC-4295-BA4A-DB7649B8F056}" dt="2018-08-24T12:56:12.430" v="11886" actId="20577"/>
          <ac:spMkLst>
            <pc:docMk/>
            <pc:sldMk cId="270337759" sldId="301"/>
            <ac:spMk id="2" creationId="{7D3F2537-7A7B-46B6-9E67-ED71C22A9EF3}"/>
          </ac:spMkLst>
        </pc:spChg>
        <pc:spChg chg="mod">
          <ac:chgData name="Matthias van den Elsacker" userId="80b22b213f6a4a7d" providerId="LiveId" clId="{EA87830F-56AC-4295-BA4A-DB7649B8F056}" dt="2018-08-24T13:00:09.355" v="12271" actId="20577"/>
          <ac:spMkLst>
            <pc:docMk/>
            <pc:sldMk cId="270337759" sldId="301"/>
            <ac:spMk id="3" creationId="{83BB8B7B-8064-4C56-9DA6-F58C38D11411}"/>
          </ac:spMkLst>
        </pc:spChg>
      </pc:sldChg>
      <pc:sldChg chg="modSp add">
        <pc:chgData name="Matthias van den Elsacker" userId="80b22b213f6a4a7d" providerId="LiveId" clId="{EA87830F-56AC-4295-BA4A-DB7649B8F056}" dt="2018-08-24T13:06:18.016" v="12732" actId="20577"/>
        <pc:sldMkLst>
          <pc:docMk/>
          <pc:sldMk cId="2183350687" sldId="302"/>
        </pc:sldMkLst>
        <pc:spChg chg="mod">
          <ac:chgData name="Matthias van den Elsacker" userId="80b22b213f6a4a7d" providerId="LiveId" clId="{EA87830F-56AC-4295-BA4A-DB7649B8F056}" dt="2018-08-24T13:01:59.272" v="12296" actId="20577"/>
          <ac:spMkLst>
            <pc:docMk/>
            <pc:sldMk cId="2183350687" sldId="302"/>
            <ac:spMk id="2" creationId="{E0960399-31EC-46AD-926D-BDCDDD6E5FD0}"/>
          </ac:spMkLst>
        </pc:spChg>
        <pc:spChg chg="mod">
          <ac:chgData name="Matthias van den Elsacker" userId="80b22b213f6a4a7d" providerId="LiveId" clId="{EA87830F-56AC-4295-BA4A-DB7649B8F056}" dt="2018-08-24T13:06:18.016" v="12732" actId="20577"/>
          <ac:spMkLst>
            <pc:docMk/>
            <pc:sldMk cId="2183350687" sldId="302"/>
            <ac:spMk id="3" creationId="{36F48D6F-53B3-48AA-8F06-A9E29818EA26}"/>
          </ac:spMkLst>
        </pc:spChg>
      </pc:sldChg>
      <pc:sldChg chg="addSp delSp modSp add">
        <pc:chgData name="Matthias van den Elsacker" userId="80b22b213f6a4a7d" providerId="LiveId" clId="{EA87830F-56AC-4295-BA4A-DB7649B8F056}" dt="2018-08-24T14:12:42.328" v="12791" actId="20577"/>
        <pc:sldMkLst>
          <pc:docMk/>
          <pc:sldMk cId="3926908851" sldId="303"/>
        </pc:sldMkLst>
        <pc:spChg chg="del">
          <ac:chgData name="Matthias van den Elsacker" userId="80b22b213f6a4a7d" providerId="LiveId" clId="{EA87830F-56AC-4295-BA4A-DB7649B8F056}" dt="2018-08-24T14:12:25.269" v="12734" actId="20577"/>
          <ac:spMkLst>
            <pc:docMk/>
            <pc:sldMk cId="3926908851" sldId="303"/>
            <ac:spMk id="2" creationId="{F67DA770-E70E-49F1-B99B-357AEA0E7046}"/>
          </ac:spMkLst>
        </pc:spChg>
        <pc:spChg chg="del">
          <ac:chgData name="Matthias van den Elsacker" userId="80b22b213f6a4a7d" providerId="LiveId" clId="{EA87830F-56AC-4295-BA4A-DB7649B8F056}" dt="2018-08-24T14:12:25.269" v="12734" actId="20577"/>
          <ac:spMkLst>
            <pc:docMk/>
            <pc:sldMk cId="3926908851" sldId="303"/>
            <ac:spMk id="3" creationId="{EDED4125-F659-47EA-9AB4-96E47D48C3B2}"/>
          </ac:spMkLst>
        </pc:spChg>
        <pc:spChg chg="add mod">
          <ac:chgData name="Matthias van den Elsacker" userId="80b22b213f6a4a7d" providerId="LiveId" clId="{EA87830F-56AC-4295-BA4A-DB7649B8F056}" dt="2018-08-24T14:12:42.328" v="12791" actId="20577"/>
          <ac:spMkLst>
            <pc:docMk/>
            <pc:sldMk cId="3926908851" sldId="303"/>
            <ac:spMk id="4" creationId="{F76EC2BF-87CD-4765-902D-93A08A7C36D7}"/>
          </ac:spMkLst>
        </pc:spChg>
        <pc:spChg chg="add mod">
          <ac:chgData name="Matthias van den Elsacker" userId="80b22b213f6a4a7d" providerId="LiveId" clId="{EA87830F-56AC-4295-BA4A-DB7649B8F056}" dt="2018-08-24T14:12:38.631" v="12788" actId="20577"/>
          <ac:spMkLst>
            <pc:docMk/>
            <pc:sldMk cId="3926908851" sldId="303"/>
            <ac:spMk id="5" creationId="{55EEF5DF-8AF5-43D0-AB4D-5EA775AF00AF}"/>
          </ac:spMkLst>
        </pc:spChg>
      </pc:sldChg>
      <pc:sldChg chg="addSp delSp modSp add">
        <pc:chgData name="Matthias van den Elsacker" userId="80b22b213f6a4a7d" providerId="LiveId" clId="{EA87830F-56AC-4295-BA4A-DB7649B8F056}" dt="2018-09-08T13:06:04.040" v="41610" actId="20577"/>
        <pc:sldMkLst>
          <pc:docMk/>
          <pc:sldMk cId="1520303942" sldId="304"/>
        </pc:sldMkLst>
        <pc:spChg chg="del">
          <ac:chgData name="Matthias van den Elsacker" userId="80b22b213f6a4a7d" providerId="LiveId" clId="{EA87830F-56AC-4295-BA4A-DB7649B8F056}" dt="2018-08-27T17:11:45.673" v="12793" actId="20577"/>
          <ac:spMkLst>
            <pc:docMk/>
            <pc:sldMk cId="1520303942" sldId="304"/>
            <ac:spMk id="2" creationId="{75F542EE-96CA-47BC-9E29-F9D41CD626F1}"/>
          </ac:spMkLst>
        </pc:spChg>
        <pc:spChg chg="del">
          <ac:chgData name="Matthias van den Elsacker" userId="80b22b213f6a4a7d" providerId="LiveId" clId="{EA87830F-56AC-4295-BA4A-DB7649B8F056}" dt="2018-08-27T17:11:45.673" v="12793" actId="20577"/>
          <ac:spMkLst>
            <pc:docMk/>
            <pc:sldMk cId="1520303942" sldId="304"/>
            <ac:spMk id="3" creationId="{6358FBE0-F64D-4F0F-82C7-4522853BCCD4}"/>
          </ac:spMkLst>
        </pc:spChg>
        <pc:spChg chg="add mod">
          <ac:chgData name="Matthias van den Elsacker" userId="80b22b213f6a4a7d" providerId="LiveId" clId="{EA87830F-56AC-4295-BA4A-DB7649B8F056}" dt="2018-08-27T17:11:51.352" v="12824" actId="20577"/>
          <ac:spMkLst>
            <pc:docMk/>
            <pc:sldMk cId="1520303942" sldId="304"/>
            <ac:spMk id="4" creationId="{8E6B4CD6-BB1A-497E-9752-13317F4B0954}"/>
          </ac:spMkLst>
        </pc:spChg>
        <pc:spChg chg="add mod">
          <ac:chgData name="Matthias van den Elsacker" userId="80b22b213f6a4a7d" providerId="LiveId" clId="{EA87830F-56AC-4295-BA4A-DB7649B8F056}" dt="2018-09-08T13:06:04.040" v="41610" actId="20577"/>
          <ac:spMkLst>
            <pc:docMk/>
            <pc:sldMk cId="1520303942" sldId="304"/>
            <ac:spMk id="5" creationId="{3F66D857-7120-4DD2-B7D7-056E32B1AA5B}"/>
          </ac:spMkLst>
        </pc:spChg>
      </pc:sldChg>
      <pc:sldChg chg="modSp add">
        <pc:chgData name="Matthias van den Elsacker" userId="80b22b213f6a4a7d" providerId="LiveId" clId="{EA87830F-56AC-4295-BA4A-DB7649B8F056}" dt="2018-08-27T17:18:48.754" v="13249" actId="20577"/>
        <pc:sldMkLst>
          <pc:docMk/>
          <pc:sldMk cId="3444531252" sldId="305"/>
        </pc:sldMkLst>
        <pc:spChg chg="mod">
          <ac:chgData name="Matthias van den Elsacker" userId="80b22b213f6a4a7d" providerId="LiveId" clId="{EA87830F-56AC-4295-BA4A-DB7649B8F056}" dt="2018-08-27T17:16:13.992" v="13117" actId="20577"/>
          <ac:spMkLst>
            <pc:docMk/>
            <pc:sldMk cId="3444531252" sldId="305"/>
            <ac:spMk id="2" creationId="{1213021D-8CA8-4F2C-9CDA-D9C032BAEE95}"/>
          </ac:spMkLst>
        </pc:spChg>
        <pc:spChg chg="mod">
          <ac:chgData name="Matthias van den Elsacker" userId="80b22b213f6a4a7d" providerId="LiveId" clId="{EA87830F-56AC-4295-BA4A-DB7649B8F056}" dt="2018-08-27T17:18:48.754" v="13249" actId="20577"/>
          <ac:spMkLst>
            <pc:docMk/>
            <pc:sldMk cId="3444531252" sldId="305"/>
            <ac:spMk id="3" creationId="{73447692-F454-4F33-A298-4FD17146CFC4}"/>
          </ac:spMkLst>
        </pc:spChg>
      </pc:sldChg>
      <pc:sldChg chg="modSp add">
        <pc:chgData name="Matthias van den Elsacker" userId="80b22b213f6a4a7d" providerId="LiveId" clId="{EA87830F-56AC-4295-BA4A-DB7649B8F056}" dt="2018-08-27T17:24:32.701" v="13684" actId="20577"/>
        <pc:sldMkLst>
          <pc:docMk/>
          <pc:sldMk cId="1328598077" sldId="306"/>
        </pc:sldMkLst>
        <pc:spChg chg="mod">
          <ac:chgData name="Matthias van den Elsacker" userId="80b22b213f6a4a7d" providerId="LiveId" clId="{EA87830F-56AC-4295-BA4A-DB7649B8F056}" dt="2018-08-27T17:19:40.973" v="13276" actId="20577"/>
          <ac:spMkLst>
            <pc:docMk/>
            <pc:sldMk cId="1328598077" sldId="306"/>
            <ac:spMk id="2" creationId="{A1F99278-0078-4CF1-965C-490CFA209C1B}"/>
          </ac:spMkLst>
        </pc:spChg>
        <pc:spChg chg="mod">
          <ac:chgData name="Matthias van den Elsacker" userId="80b22b213f6a4a7d" providerId="LiveId" clId="{EA87830F-56AC-4295-BA4A-DB7649B8F056}" dt="2018-08-27T17:24:32.701" v="13684" actId="20577"/>
          <ac:spMkLst>
            <pc:docMk/>
            <pc:sldMk cId="1328598077" sldId="306"/>
            <ac:spMk id="3" creationId="{A6A6CCB9-C6C1-4325-9531-E9934C8DEAAF}"/>
          </ac:spMkLst>
        </pc:spChg>
      </pc:sldChg>
      <pc:sldChg chg="modSp add">
        <pc:chgData name="Matthias van den Elsacker" userId="80b22b213f6a4a7d" providerId="LiveId" clId="{EA87830F-56AC-4295-BA4A-DB7649B8F056}" dt="2018-09-09T10:27:32.080" v="41763" actId="20577"/>
        <pc:sldMkLst>
          <pc:docMk/>
          <pc:sldMk cId="3604436243" sldId="307"/>
        </pc:sldMkLst>
        <pc:spChg chg="mod">
          <ac:chgData name="Matthias van den Elsacker" userId="80b22b213f6a4a7d" providerId="LiveId" clId="{EA87830F-56AC-4295-BA4A-DB7649B8F056}" dt="2018-08-27T17:27:08.138" v="13768" actId="20577"/>
          <ac:spMkLst>
            <pc:docMk/>
            <pc:sldMk cId="3604436243" sldId="307"/>
            <ac:spMk id="2" creationId="{9FCF19A5-A8AE-46A1-BAFA-B2C064BEC76D}"/>
          </ac:spMkLst>
        </pc:spChg>
        <pc:spChg chg="mod">
          <ac:chgData name="Matthias van den Elsacker" userId="80b22b213f6a4a7d" providerId="LiveId" clId="{EA87830F-56AC-4295-BA4A-DB7649B8F056}" dt="2018-09-09T10:27:32.080" v="41763" actId="20577"/>
          <ac:spMkLst>
            <pc:docMk/>
            <pc:sldMk cId="3604436243" sldId="307"/>
            <ac:spMk id="3" creationId="{42BAB77D-DDC3-4631-94C6-DDEF83A9BCAE}"/>
          </ac:spMkLst>
        </pc:spChg>
      </pc:sldChg>
      <pc:sldChg chg="modSp add">
        <pc:chgData name="Matthias van den Elsacker" userId="80b22b213f6a4a7d" providerId="LiveId" clId="{EA87830F-56AC-4295-BA4A-DB7649B8F056}" dt="2018-08-27T17:32:58.944" v="14409" actId="20577"/>
        <pc:sldMkLst>
          <pc:docMk/>
          <pc:sldMk cId="2634757527" sldId="308"/>
        </pc:sldMkLst>
        <pc:spChg chg="mod">
          <ac:chgData name="Matthias van den Elsacker" userId="80b22b213f6a4a7d" providerId="LiveId" clId="{EA87830F-56AC-4295-BA4A-DB7649B8F056}" dt="2018-08-27T17:30:44.425" v="14249" actId="20577"/>
          <ac:spMkLst>
            <pc:docMk/>
            <pc:sldMk cId="2634757527" sldId="308"/>
            <ac:spMk id="2" creationId="{FA8CBE0D-8039-42A6-A7B6-8E0DFFC0CDAD}"/>
          </ac:spMkLst>
        </pc:spChg>
        <pc:spChg chg="mod">
          <ac:chgData name="Matthias van den Elsacker" userId="80b22b213f6a4a7d" providerId="LiveId" clId="{EA87830F-56AC-4295-BA4A-DB7649B8F056}" dt="2018-08-27T17:32:58.944" v="14409" actId="20577"/>
          <ac:spMkLst>
            <pc:docMk/>
            <pc:sldMk cId="2634757527" sldId="308"/>
            <ac:spMk id="3" creationId="{237BBF27-4E6C-4785-B9F9-2D32D2DCA90C}"/>
          </ac:spMkLst>
        </pc:spChg>
      </pc:sldChg>
      <pc:sldChg chg="addSp delSp modSp add">
        <pc:chgData name="Matthias van den Elsacker" userId="80b22b213f6a4a7d" providerId="LiveId" clId="{EA87830F-56AC-4295-BA4A-DB7649B8F056}" dt="2018-08-27T17:38:50.916" v="14450" actId="20577"/>
        <pc:sldMkLst>
          <pc:docMk/>
          <pc:sldMk cId="2806597016" sldId="309"/>
        </pc:sldMkLst>
        <pc:spChg chg="del">
          <ac:chgData name="Matthias van den Elsacker" userId="80b22b213f6a4a7d" providerId="LiveId" clId="{EA87830F-56AC-4295-BA4A-DB7649B8F056}" dt="2018-08-27T17:37:05.262" v="14411" actId="20577"/>
          <ac:spMkLst>
            <pc:docMk/>
            <pc:sldMk cId="2806597016" sldId="309"/>
            <ac:spMk id="2" creationId="{296A6DF2-82A3-460B-833A-E5E3EFB1C4B0}"/>
          </ac:spMkLst>
        </pc:spChg>
        <pc:spChg chg="del">
          <ac:chgData name="Matthias van den Elsacker" userId="80b22b213f6a4a7d" providerId="LiveId" clId="{EA87830F-56AC-4295-BA4A-DB7649B8F056}" dt="2018-08-27T17:37:05.262" v="14411" actId="20577"/>
          <ac:spMkLst>
            <pc:docMk/>
            <pc:sldMk cId="2806597016" sldId="309"/>
            <ac:spMk id="3" creationId="{98457876-A664-4A89-95E8-BE0E6F5D9F5B}"/>
          </ac:spMkLst>
        </pc:spChg>
        <pc:spChg chg="add mod">
          <ac:chgData name="Matthias van den Elsacker" userId="80b22b213f6a4a7d" providerId="LiveId" clId="{EA87830F-56AC-4295-BA4A-DB7649B8F056}" dt="2018-08-27T17:37:19.075" v="14427" actId="20577"/>
          <ac:spMkLst>
            <pc:docMk/>
            <pc:sldMk cId="2806597016" sldId="309"/>
            <ac:spMk id="4" creationId="{7C07BB70-0782-47E2-8919-333C34D850A6}"/>
          </ac:spMkLst>
        </pc:spChg>
        <pc:spChg chg="add mod">
          <ac:chgData name="Matthias van den Elsacker" userId="80b22b213f6a4a7d" providerId="LiveId" clId="{EA87830F-56AC-4295-BA4A-DB7649B8F056}" dt="2018-08-27T17:38:50.916" v="14450" actId="20577"/>
          <ac:spMkLst>
            <pc:docMk/>
            <pc:sldMk cId="2806597016" sldId="309"/>
            <ac:spMk id="5" creationId="{E95077AA-5814-4693-84A0-EF22DA98EBF5}"/>
          </ac:spMkLst>
        </pc:spChg>
      </pc:sldChg>
      <pc:sldChg chg="addSp delSp modSp add">
        <pc:chgData name="Matthias van den Elsacker" userId="80b22b213f6a4a7d" providerId="LiveId" clId="{EA87830F-56AC-4295-BA4A-DB7649B8F056}" dt="2018-08-27T18:00:25.377" v="14986" actId="20577"/>
        <pc:sldMkLst>
          <pc:docMk/>
          <pc:sldMk cId="1856876000" sldId="310"/>
        </pc:sldMkLst>
        <pc:spChg chg="del">
          <ac:chgData name="Matthias van den Elsacker" userId="80b22b213f6a4a7d" providerId="LiveId" clId="{EA87830F-56AC-4295-BA4A-DB7649B8F056}" dt="2018-08-27T17:39:04.987" v="14452" actId="20577"/>
          <ac:spMkLst>
            <pc:docMk/>
            <pc:sldMk cId="1856876000" sldId="310"/>
            <ac:spMk id="2" creationId="{0440C034-570E-4D95-9B6B-C62D336BAAA3}"/>
          </ac:spMkLst>
        </pc:spChg>
        <pc:spChg chg="del">
          <ac:chgData name="Matthias van den Elsacker" userId="80b22b213f6a4a7d" providerId="LiveId" clId="{EA87830F-56AC-4295-BA4A-DB7649B8F056}" dt="2018-08-27T17:39:04.987" v="14452" actId="20577"/>
          <ac:spMkLst>
            <pc:docMk/>
            <pc:sldMk cId="1856876000" sldId="310"/>
            <ac:spMk id="3" creationId="{5569B718-B292-4AFC-ABB7-B02E5610C084}"/>
          </ac:spMkLst>
        </pc:spChg>
        <pc:spChg chg="add mod">
          <ac:chgData name="Matthias van den Elsacker" userId="80b22b213f6a4a7d" providerId="LiveId" clId="{EA87830F-56AC-4295-BA4A-DB7649B8F056}" dt="2018-08-27T17:39:09.613" v="14469" actId="20577"/>
          <ac:spMkLst>
            <pc:docMk/>
            <pc:sldMk cId="1856876000" sldId="310"/>
            <ac:spMk id="4" creationId="{3525D114-1723-43EB-8A6B-6A943EFA2B4D}"/>
          </ac:spMkLst>
        </pc:spChg>
        <pc:spChg chg="add mod">
          <ac:chgData name="Matthias van den Elsacker" userId="80b22b213f6a4a7d" providerId="LiveId" clId="{EA87830F-56AC-4295-BA4A-DB7649B8F056}" dt="2018-08-27T18:00:25.377" v="14986" actId="20577"/>
          <ac:spMkLst>
            <pc:docMk/>
            <pc:sldMk cId="1856876000" sldId="310"/>
            <ac:spMk id="5" creationId="{BD90BD66-3C96-4DF2-9D6F-ECF87DD99B6E}"/>
          </ac:spMkLst>
        </pc:spChg>
      </pc:sldChg>
      <pc:sldChg chg="modSp add">
        <pc:chgData name="Matthias van den Elsacker" userId="80b22b213f6a4a7d" providerId="LiveId" clId="{EA87830F-56AC-4295-BA4A-DB7649B8F056}" dt="2018-08-27T18:03:30.432" v="15188" actId="20577"/>
        <pc:sldMkLst>
          <pc:docMk/>
          <pc:sldMk cId="2757827313" sldId="311"/>
        </pc:sldMkLst>
        <pc:spChg chg="mod">
          <ac:chgData name="Matthias van den Elsacker" userId="80b22b213f6a4a7d" providerId="LiveId" clId="{EA87830F-56AC-4295-BA4A-DB7649B8F056}" dt="2018-08-27T18:03:03.456" v="15093" actId="20577"/>
          <ac:spMkLst>
            <pc:docMk/>
            <pc:sldMk cId="2757827313" sldId="311"/>
            <ac:spMk id="2" creationId="{5EB75F35-B8DE-4A65-9100-7AC99B75C16F}"/>
          </ac:spMkLst>
        </pc:spChg>
        <pc:spChg chg="mod">
          <ac:chgData name="Matthias van den Elsacker" userId="80b22b213f6a4a7d" providerId="LiveId" clId="{EA87830F-56AC-4295-BA4A-DB7649B8F056}" dt="2018-08-27T18:03:30.432" v="15188" actId="20577"/>
          <ac:spMkLst>
            <pc:docMk/>
            <pc:sldMk cId="2757827313" sldId="311"/>
            <ac:spMk id="3" creationId="{00AF8A58-2B27-4CB5-A094-C75C60D8BE49}"/>
          </ac:spMkLst>
        </pc:spChg>
      </pc:sldChg>
      <pc:sldChg chg="modSp add">
        <pc:chgData name="Matthias van den Elsacker" userId="80b22b213f6a4a7d" providerId="LiveId" clId="{EA87830F-56AC-4295-BA4A-DB7649B8F056}" dt="2018-08-27T18:13:24.095" v="15399" actId="20577"/>
        <pc:sldMkLst>
          <pc:docMk/>
          <pc:sldMk cId="521777879" sldId="312"/>
        </pc:sldMkLst>
        <pc:spChg chg="mod">
          <ac:chgData name="Matthias van den Elsacker" userId="80b22b213f6a4a7d" providerId="LiveId" clId="{EA87830F-56AC-4295-BA4A-DB7649B8F056}" dt="2018-08-27T18:11:00.679" v="15208" actId="20577"/>
          <ac:spMkLst>
            <pc:docMk/>
            <pc:sldMk cId="521777879" sldId="312"/>
            <ac:spMk id="2" creationId="{8E671DB3-90AB-4932-B862-0A068C3B07F9}"/>
          </ac:spMkLst>
        </pc:spChg>
        <pc:spChg chg="mod">
          <ac:chgData name="Matthias van den Elsacker" userId="80b22b213f6a4a7d" providerId="LiveId" clId="{EA87830F-56AC-4295-BA4A-DB7649B8F056}" dt="2018-08-27T18:13:24.095" v="15399" actId="20577"/>
          <ac:spMkLst>
            <pc:docMk/>
            <pc:sldMk cId="521777879" sldId="312"/>
            <ac:spMk id="3" creationId="{C769761B-858E-4007-A692-25A3042282B9}"/>
          </ac:spMkLst>
        </pc:spChg>
      </pc:sldChg>
      <pc:sldChg chg="modSp add">
        <pc:chgData name="Matthias van den Elsacker" userId="80b22b213f6a4a7d" providerId="LiveId" clId="{EA87830F-56AC-4295-BA4A-DB7649B8F056}" dt="2018-08-27T18:16:34.563" v="15669" actId="20577"/>
        <pc:sldMkLst>
          <pc:docMk/>
          <pc:sldMk cId="3572146552" sldId="313"/>
        </pc:sldMkLst>
        <pc:spChg chg="mod">
          <ac:chgData name="Matthias van den Elsacker" userId="80b22b213f6a4a7d" providerId="LiveId" clId="{EA87830F-56AC-4295-BA4A-DB7649B8F056}" dt="2018-08-27T18:15:22.631" v="15424" actId="20577"/>
          <ac:spMkLst>
            <pc:docMk/>
            <pc:sldMk cId="3572146552" sldId="313"/>
            <ac:spMk id="2" creationId="{4C98E6E1-71E4-4D3B-8AE6-47728B87810E}"/>
          </ac:spMkLst>
        </pc:spChg>
        <pc:spChg chg="mod">
          <ac:chgData name="Matthias van den Elsacker" userId="80b22b213f6a4a7d" providerId="LiveId" clId="{EA87830F-56AC-4295-BA4A-DB7649B8F056}" dt="2018-08-27T18:16:34.563" v="15669" actId="20577"/>
          <ac:spMkLst>
            <pc:docMk/>
            <pc:sldMk cId="3572146552" sldId="313"/>
            <ac:spMk id="3" creationId="{8D602312-D48F-4372-B2F8-26B8A3957620}"/>
          </ac:spMkLst>
        </pc:spChg>
      </pc:sldChg>
      <pc:sldChg chg="modSp add">
        <pc:chgData name="Matthias van den Elsacker" userId="80b22b213f6a4a7d" providerId="LiveId" clId="{EA87830F-56AC-4295-BA4A-DB7649B8F056}" dt="2018-08-27T18:27:32.852" v="16025" actId="20577"/>
        <pc:sldMkLst>
          <pc:docMk/>
          <pc:sldMk cId="724133967" sldId="314"/>
        </pc:sldMkLst>
        <pc:spChg chg="mod">
          <ac:chgData name="Matthias van den Elsacker" userId="80b22b213f6a4a7d" providerId="LiveId" clId="{EA87830F-56AC-4295-BA4A-DB7649B8F056}" dt="2018-08-27T18:24:51.481" v="15691" actId="20577"/>
          <ac:spMkLst>
            <pc:docMk/>
            <pc:sldMk cId="724133967" sldId="314"/>
            <ac:spMk id="2" creationId="{EE23643D-C9D5-4A9E-8794-996E0B9CBA97}"/>
          </ac:spMkLst>
        </pc:spChg>
        <pc:spChg chg="mod">
          <ac:chgData name="Matthias van den Elsacker" userId="80b22b213f6a4a7d" providerId="LiveId" clId="{EA87830F-56AC-4295-BA4A-DB7649B8F056}" dt="2018-08-27T18:27:32.852" v="16025" actId="20577"/>
          <ac:spMkLst>
            <pc:docMk/>
            <pc:sldMk cId="724133967" sldId="314"/>
            <ac:spMk id="3" creationId="{A1E0A203-54AC-49BD-AD83-69AB35FF0212}"/>
          </ac:spMkLst>
        </pc:spChg>
      </pc:sldChg>
      <pc:sldChg chg="modSp add modNotesTx">
        <pc:chgData name="Matthias van den Elsacker" userId="80b22b213f6a4a7d" providerId="LiveId" clId="{EA87830F-56AC-4295-BA4A-DB7649B8F056}" dt="2018-09-09T10:07:20.441" v="41761" actId="20577"/>
        <pc:sldMkLst>
          <pc:docMk/>
          <pc:sldMk cId="2728734922" sldId="315"/>
        </pc:sldMkLst>
        <pc:spChg chg="mod">
          <ac:chgData name="Matthias van den Elsacker" userId="80b22b213f6a4a7d" providerId="LiveId" clId="{EA87830F-56AC-4295-BA4A-DB7649B8F056}" dt="2018-08-27T18:27:53.580" v="16043" actId="20577"/>
          <ac:spMkLst>
            <pc:docMk/>
            <pc:sldMk cId="2728734922" sldId="315"/>
            <ac:spMk id="2" creationId="{6EC4A6C5-0605-4CF9-A876-B8195EB36AB9}"/>
          </ac:spMkLst>
        </pc:spChg>
        <pc:spChg chg="mod">
          <ac:chgData name="Matthias van den Elsacker" userId="80b22b213f6a4a7d" providerId="LiveId" clId="{EA87830F-56AC-4295-BA4A-DB7649B8F056}" dt="2018-08-27T18:34:14.234" v="16593" actId="20577"/>
          <ac:spMkLst>
            <pc:docMk/>
            <pc:sldMk cId="2728734922" sldId="315"/>
            <ac:spMk id="3" creationId="{D515399C-255A-4E57-BAA2-6C1614A81543}"/>
          </ac:spMkLst>
        </pc:spChg>
      </pc:sldChg>
      <pc:sldChg chg="addSp delSp modSp add">
        <pc:chgData name="Matthias van den Elsacker" userId="80b22b213f6a4a7d" providerId="LiveId" clId="{EA87830F-56AC-4295-BA4A-DB7649B8F056}" dt="2018-08-27T18:40:47.210" v="16635" actId="20577"/>
        <pc:sldMkLst>
          <pc:docMk/>
          <pc:sldMk cId="2199197632" sldId="316"/>
        </pc:sldMkLst>
        <pc:spChg chg="del">
          <ac:chgData name="Matthias van den Elsacker" userId="80b22b213f6a4a7d" providerId="LiveId" clId="{EA87830F-56AC-4295-BA4A-DB7649B8F056}" dt="2018-08-27T18:40:02.909" v="16595" actId="20577"/>
          <ac:spMkLst>
            <pc:docMk/>
            <pc:sldMk cId="2199197632" sldId="316"/>
            <ac:spMk id="2" creationId="{F7A580FA-D412-405A-9540-DFC46096034C}"/>
          </ac:spMkLst>
        </pc:spChg>
        <pc:spChg chg="del">
          <ac:chgData name="Matthias van den Elsacker" userId="80b22b213f6a4a7d" providerId="LiveId" clId="{EA87830F-56AC-4295-BA4A-DB7649B8F056}" dt="2018-08-27T18:40:02.909" v="16595" actId="20577"/>
          <ac:spMkLst>
            <pc:docMk/>
            <pc:sldMk cId="2199197632" sldId="316"/>
            <ac:spMk id="3" creationId="{6D24269E-C62E-418B-A0F9-36351BC86B89}"/>
          </ac:spMkLst>
        </pc:spChg>
        <pc:spChg chg="add mod">
          <ac:chgData name="Matthias van den Elsacker" userId="80b22b213f6a4a7d" providerId="LiveId" clId="{EA87830F-56AC-4295-BA4A-DB7649B8F056}" dt="2018-08-27T18:40:10.584" v="16616" actId="20577"/>
          <ac:spMkLst>
            <pc:docMk/>
            <pc:sldMk cId="2199197632" sldId="316"/>
            <ac:spMk id="4" creationId="{E6920B91-688C-44BC-9C9A-E2A741FDAA80}"/>
          </ac:spMkLst>
        </pc:spChg>
        <pc:spChg chg="add mod">
          <ac:chgData name="Matthias van den Elsacker" userId="80b22b213f6a4a7d" providerId="LiveId" clId="{EA87830F-56AC-4295-BA4A-DB7649B8F056}" dt="2018-08-27T18:40:47.210" v="16635" actId="20577"/>
          <ac:spMkLst>
            <pc:docMk/>
            <pc:sldMk cId="2199197632" sldId="316"/>
            <ac:spMk id="5" creationId="{8BBD27A6-BCB3-4EE3-AC3A-4BA510960C3A}"/>
          </ac:spMkLst>
        </pc:spChg>
      </pc:sldChg>
      <pc:sldChg chg="addSp delSp modSp add">
        <pc:chgData name="Matthias van den Elsacker" userId="80b22b213f6a4a7d" providerId="LiveId" clId="{EA87830F-56AC-4295-BA4A-DB7649B8F056}" dt="2018-08-27T19:01:57.589" v="17193" actId="20577"/>
        <pc:sldMkLst>
          <pc:docMk/>
          <pc:sldMk cId="493878218" sldId="318"/>
        </pc:sldMkLst>
        <pc:spChg chg="del">
          <ac:chgData name="Matthias van den Elsacker" userId="80b22b213f6a4a7d" providerId="LiveId" clId="{EA87830F-56AC-4295-BA4A-DB7649B8F056}" dt="2018-08-27T18:50:01.987" v="16639" actId="20577"/>
          <ac:spMkLst>
            <pc:docMk/>
            <pc:sldMk cId="493878218" sldId="318"/>
            <ac:spMk id="2" creationId="{BA43B4BD-0D94-4B4A-99FF-51C768016CFB}"/>
          </ac:spMkLst>
        </pc:spChg>
        <pc:spChg chg="del">
          <ac:chgData name="Matthias van den Elsacker" userId="80b22b213f6a4a7d" providerId="LiveId" clId="{EA87830F-56AC-4295-BA4A-DB7649B8F056}" dt="2018-08-27T18:50:01.987" v="16639" actId="20577"/>
          <ac:spMkLst>
            <pc:docMk/>
            <pc:sldMk cId="493878218" sldId="318"/>
            <ac:spMk id="3" creationId="{6EAFC64A-AB70-4D20-9C55-7C736064B411}"/>
          </ac:spMkLst>
        </pc:spChg>
        <pc:spChg chg="add mod">
          <ac:chgData name="Matthias van den Elsacker" userId="80b22b213f6a4a7d" providerId="LiveId" clId="{EA87830F-56AC-4295-BA4A-DB7649B8F056}" dt="2018-08-27T18:57:24.486" v="16659" actId="20577"/>
          <ac:spMkLst>
            <pc:docMk/>
            <pc:sldMk cId="493878218" sldId="318"/>
            <ac:spMk id="4" creationId="{A3F601EA-BA30-44C1-897D-FFF37B422048}"/>
          </ac:spMkLst>
        </pc:spChg>
        <pc:spChg chg="add mod">
          <ac:chgData name="Matthias van den Elsacker" userId="80b22b213f6a4a7d" providerId="LiveId" clId="{EA87830F-56AC-4295-BA4A-DB7649B8F056}" dt="2018-08-27T19:01:57.589" v="17193" actId="20577"/>
          <ac:spMkLst>
            <pc:docMk/>
            <pc:sldMk cId="493878218" sldId="318"/>
            <ac:spMk id="5" creationId="{9CBE61C8-5FC2-447A-AE78-8AB533CBE51D}"/>
          </ac:spMkLst>
        </pc:spChg>
      </pc:sldChg>
      <pc:sldChg chg="modSp add">
        <pc:chgData name="Matthias van den Elsacker" userId="80b22b213f6a4a7d" providerId="LiveId" clId="{EA87830F-56AC-4295-BA4A-DB7649B8F056}" dt="2018-08-27T19:05:34.540" v="17492" actId="20577"/>
        <pc:sldMkLst>
          <pc:docMk/>
          <pc:sldMk cId="2325266395" sldId="319"/>
        </pc:sldMkLst>
        <pc:spChg chg="mod">
          <ac:chgData name="Matthias van den Elsacker" userId="80b22b213f6a4a7d" providerId="LiveId" clId="{EA87830F-56AC-4295-BA4A-DB7649B8F056}" dt="2018-08-27T19:02:11.615" v="17213" actId="20577"/>
          <ac:spMkLst>
            <pc:docMk/>
            <pc:sldMk cId="2325266395" sldId="319"/>
            <ac:spMk id="2" creationId="{85B1DB7F-E553-4A6E-B644-7B611378B0E1}"/>
          </ac:spMkLst>
        </pc:spChg>
        <pc:spChg chg="mod">
          <ac:chgData name="Matthias van den Elsacker" userId="80b22b213f6a4a7d" providerId="LiveId" clId="{EA87830F-56AC-4295-BA4A-DB7649B8F056}" dt="2018-08-27T19:05:34.540" v="17492" actId="20577"/>
          <ac:spMkLst>
            <pc:docMk/>
            <pc:sldMk cId="2325266395" sldId="319"/>
            <ac:spMk id="3" creationId="{51511EC9-DC01-4B12-8977-893B342AC5B7}"/>
          </ac:spMkLst>
        </pc:spChg>
      </pc:sldChg>
      <pc:sldChg chg="modSp add">
        <pc:chgData name="Matthias van den Elsacker" userId="80b22b213f6a4a7d" providerId="LiveId" clId="{EA87830F-56AC-4295-BA4A-DB7649B8F056}" dt="2018-08-27T19:08:31.207" v="17659" actId="20577"/>
        <pc:sldMkLst>
          <pc:docMk/>
          <pc:sldMk cId="1250561662" sldId="320"/>
        </pc:sldMkLst>
        <pc:spChg chg="mod">
          <ac:chgData name="Matthias van den Elsacker" userId="80b22b213f6a4a7d" providerId="LiveId" clId="{EA87830F-56AC-4295-BA4A-DB7649B8F056}" dt="2018-08-27T19:06:02.047" v="17519" actId="20577"/>
          <ac:spMkLst>
            <pc:docMk/>
            <pc:sldMk cId="1250561662" sldId="320"/>
            <ac:spMk id="2" creationId="{C54F1632-3471-4440-B2DE-CA66A3A9C3EB}"/>
          </ac:spMkLst>
        </pc:spChg>
        <pc:spChg chg="mod">
          <ac:chgData name="Matthias van den Elsacker" userId="80b22b213f6a4a7d" providerId="LiveId" clId="{EA87830F-56AC-4295-BA4A-DB7649B8F056}" dt="2018-08-27T19:08:31.207" v="17659" actId="20577"/>
          <ac:spMkLst>
            <pc:docMk/>
            <pc:sldMk cId="1250561662" sldId="320"/>
            <ac:spMk id="3" creationId="{16D4393C-443B-4C00-B95E-2A5319B01933}"/>
          </ac:spMkLst>
        </pc:spChg>
      </pc:sldChg>
      <pc:sldChg chg="modSp add">
        <pc:chgData name="Matthias van den Elsacker" userId="80b22b213f6a4a7d" providerId="LiveId" clId="{EA87830F-56AC-4295-BA4A-DB7649B8F056}" dt="2018-08-27T19:09:51.003" v="17848" actId="20577"/>
        <pc:sldMkLst>
          <pc:docMk/>
          <pc:sldMk cId="791872909" sldId="321"/>
        </pc:sldMkLst>
        <pc:spChg chg="mod">
          <ac:chgData name="Matthias van den Elsacker" userId="80b22b213f6a4a7d" providerId="LiveId" clId="{EA87830F-56AC-4295-BA4A-DB7649B8F056}" dt="2018-08-27T19:08:45.214" v="17680" actId="20577"/>
          <ac:spMkLst>
            <pc:docMk/>
            <pc:sldMk cId="791872909" sldId="321"/>
            <ac:spMk id="2" creationId="{E7C58CD4-D9E8-4022-B6BF-3B8D2C4A0C6A}"/>
          </ac:spMkLst>
        </pc:spChg>
        <pc:spChg chg="mod">
          <ac:chgData name="Matthias van den Elsacker" userId="80b22b213f6a4a7d" providerId="LiveId" clId="{EA87830F-56AC-4295-BA4A-DB7649B8F056}" dt="2018-08-27T19:09:51.003" v="17848" actId="20577"/>
          <ac:spMkLst>
            <pc:docMk/>
            <pc:sldMk cId="791872909" sldId="321"/>
            <ac:spMk id="3" creationId="{F646F4B1-2378-40E8-94E4-A70FF5F6F56F}"/>
          </ac:spMkLst>
        </pc:spChg>
      </pc:sldChg>
      <pc:sldChg chg="modSp add">
        <pc:chgData name="Matthias van den Elsacker" userId="80b22b213f6a4a7d" providerId="LiveId" clId="{EA87830F-56AC-4295-BA4A-DB7649B8F056}" dt="2018-08-27T19:11:51.529" v="18152" actId="20577"/>
        <pc:sldMkLst>
          <pc:docMk/>
          <pc:sldMk cId="1799761360" sldId="322"/>
        </pc:sldMkLst>
        <pc:spChg chg="mod">
          <ac:chgData name="Matthias van den Elsacker" userId="80b22b213f6a4a7d" providerId="LiveId" clId="{EA87830F-56AC-4295-BA4A-DB7649B8F056}" dt="2018-08-27T19:10:25.546" v="17874" actId="20577"/>
          <ac:spMkLst>
            <pc:docMk/>
            <pc:sldMk cId="1799761360" sldId="322"/>
            <ac:spMk id="2" creationId="{15B9E7A9-BF22-49D0-B619-3C6632A59E8E}"/>
          </ac:spMkLst>
        </pc:spChg>
        <pc:spChg chg="mod">
          <ac:chgData name="Matthias van den Elsacker" userId="80b22b213f6a4a7d" providerId="LiveId" clId="{EA87830F-56AC-4295-BA4A-DB7649B8F056}" dt="2018-08-27T19:11:51.529" v="18152" actId="20577"/>
          <ac:spMkLst>
            <pc:docMk/>
            <pc:sldMk cId="1799761360" sldId="322"/>
            <ac:spMk id="3" creationId="{FB8D9DC0-AEAA-41CD-B0F2-BEF76994FEFB}"/>
          </ac:spMkLst>
        </pc:spChg>
      </pc:sldChg>
      <pc:sldChg chg="modSp add">
        <pc:chgData name="Matthias van den Elsacker" userId="80b22b213f6a4a7d" providerId="LiveId" clId="{EA87830F-56AC-4295-BA4A-DB7649B8F056}" dt="2018-08-27T19:18:10.158" v="18668" actId="20577"/>
        <pc:sldMkLst>
          <pc:docMk/>
          <pc:sldMk cId="3724147265" sldId="323"/>
        </pc:sldMkLst>
        <pc:spChg chg="mod">
          <ac:chgData name="Matthias van den Elsacker" userId="80b22b213f6a4a7d" providerId="LiveId" clId="{EA87830F-56AC-4295-BA4A-DB7649B8F056}" dt="2018-08-27T19:13:13.324" v="18188" actId="20577"/>
          <ac:spMkLst>
            <pc:docMk/>
            <pc:sldMk cId="3724147265" sldId="323"/>
            <ac:spMk id="2" creationId="{A490D35F-66E6-4D95-B446-13BC0C172C7A}"/>
          </ac:spMkLst>
        </pc:spChg>
        <pc:spChg chg="mod">
          <ac:chgData name="Matthias van den Elsacker" userId="80b22b213f6a4a7d" providerId="LiveId" clId="{EA87830F-56AC-4295-BA4A-DB7649B8F056}" dt="2018-08-27T19:18:10.158" v="18668" actId="20577"/>
          <ac:spMkLst>
            <pc:docMk/>
            <pc:sldMk cId="3724147265" sldId="323"/>
            <ac:spMk id="3" creationId="{1197C11D-3EE6-4626-9BF0-3CDE75F2DB39}"/>
          </ac:spMkLst>
        </pc:spChg>
      </pc:sldChg>
      <pc:sldChg chg="modSp add">
        <pc:chgData name="Matthias van den Elsacker" userId="80b22b213f6a4a7d" providerId="LiveId" clId="{EA87830F-56AC-4295-BA4A-DB7649B8F056}" dt="2018-08-27T19:22:32.160" v="19014" actId="20577"/>
        <pc:sldMkLst>
          <pc:docMk/>
          <pc:sldMk cId="805269395" sldId="324"/>
        </pc:sldMkLst>
        <pc:spChg chg="mod">
          <ac:chgData name="Matthias van den Elsacker" userId="80b22b213f6a4a7d" providerId="LiveId" clId="{EA87830F-56AC-4295-BA4A-DB7649B8F056}" dt="2018-08-27T19:20:08.646" v="18678" actId="20577"/>
          <ac:spMkLst>
            <pc:docMk/>
            <pc:sldMk cId="805269395" sldId="324"/>
            <ac:spMk id="2" creationId="{F2A3DCD4-82E3-4373-AE2E-6187567B9E1C}"/>
          </ac:spMkLst>
        </pc:spChg>
        <pc:spChg chg="mod">
          <ac:chgData name="Matthias van den Elsacker" userId="80b22b213f6a4a7d" providerId="LiveId" clId="{EA87830F-56AC-4295-BA4A-DB7649B8F056}" dt="2018-08-27T19:22:32.160" v="19014" actId="20577"/>
          <ac:spMkLst>
            <pc:docMk/>
            <pc:sldMk cId="805269395" sldId="324"/>
            <ac:spMk id="3" creationId="{5604E7CB-2A72-46AA-A792-244981319C89}"/>
          </ac:spMkLst>
        </pc:spChg>
      </pc:sldChg>
      <pc:sldChg chg="modSp add">
        <pc:chgData name="Matthias van den Elsacker" userId="80b22b213f6a4a7d" providerId="LiveId" clId="{EA87830F-56AC-4295-BA4A-DB7649B8F056}" dt="2018-08-27T19:28:33.172" v="19547" actId="20577"/>
        <pc:sldMkLst>
          <pc:docMk/>
          <pc:sldMk cId="1397206924" sldId="325"/>
        </pc:sldMkLst>
        <pc:spChg chg="mod">
          <ac:chgData name="Matthias van den Elsacker" userId="80b22b213f6a4a7d" providerId="LiveId" clId="{EA87830F-56AC-4295-BA4A-DB7649B8F056}" dt="2018-08-27T19:23:43.595" v="19027" actId="20577"/>
          <ac:spMkLst>
            <pc:docMk/>
            <pc:sldMk cId="1397206924" sldId="325"/>
            <ac:spMk id="2" creationId="{FF0891D1-B1D5-4C23-8265-DE9FE17B19E0}"/>
          </ac:spMkLst>
        </pc:spChg>
        <pc:spChg chg="mod">
          <ac:chgData name="Matthias van den Elsacker" userId="80b22b213f6a4a7d" providerId="LiveId" clId="{EA87830F-56AC-4295-BA4A-DB7649B8F056}" dt="2018-08-27T19:28:33.172" v="19547" actId="20577"/>
          <ac:spMkLst>
            <pc:docMk/>
            <pc:sldMk cId="1397206924" sldId="325"/>
            <ac:spMk id="3" creationId="{690B4020-3EEB-4163-B558-1837E3CB1934}"/>
          </ac:spMkLst>
        </pc:spChg>
      </pc:sldChg>
      <pc:sldChg chg="addSp delSp modSp add">
        <pc:chgData name="Matthias van den Elsacker" userId="80b22b213f6a4a7d" providerId="LiveId" clId="{EA87830F-56AC-4295-BA4A-DB7649B8F056}" dt="2018-08-27T19:30:44.026" v="19615" actId="20577"/>
        <pc:sldMkLst>
          <pc:docMk/>
          <pc:sldMk cId="976821048" sldId="326"/>
        </pc:sldMkLst>
        <pc:spChg chg="del">
          <ac:chgData name="Matthias van den Elsacker" userId="80b22b213f6a4a7d" providerId="LiveId" clId="{EA87830F-56AC-4295-BA4A-DB7649B8F056}" dt="2018-08-27T19:29:42.701" v="19550" actId="20577"/>
          <ac:spMkLst>
            <pc:docMk/>
            <pc:sldMk cId="976821048" sldId="326"/>
            <ac:spMk id="2" creationId="{56763CB0-2C72-4C77-B10C-A84A0CCA67A0}"/>
          </ac:spMkLst>
        </pc:spChg>
        <pc:spChg chg="del">
          <ac:chgData name="Matthias van den Elsacker" userId="80b22b213f6a4a7d" providerId="LiveId" clId="{EA87830F-56AC-4295-BA4A-DB7649B8F056}" dt="2018-08-27T19:29:42.701" v="19550" actId="20577"/>
          <ac:spMkLst>
            <pc:docMk/>
            <pc:sldMk cId="976821048" sldId="326"/>
            <ac:spMk id="3" creationId="{68E46DA2-7D9F-4D66-81A6-56FC681FEAA7}"/>
          </ac:spMkLst>
        </pc:spChg>
        <pc:spChg chg="add mod">
          <ac:chgData name="Matthias van den Elsacker" userId="80b22b213f6a4a7d" providerId="LiveId" clId="{EA87830F-56AC-4295-BA4A-DB7649B8F056}" dt="2018-08-27T19:30:44.026" v="19615" actId="20577"/>
          <ac:spMkLst>
            <pc:docMk/>
            <pc:sldMk cId="976821048" sldId="326"/>
            <ac:spMk id="4" creationId="{448B76CE-065F-47CF-9360-F8F849152740}"/>
          </ac:spMkLst>
        </pc:spChg>
        <pc:spChg chg="add mod">
          <ac:chgData name="Matthias van den Elsacker" userId="80b22b213f6a4a7d" providerId="LiveId" clId="{EA87830F-56AC-4295-BA4A-DB7649B8F056}" dt="2018-08-27T19:30:22.239" v="19612" actId="20577"/>
          <ac:spMkLst>
            <pc:docMk/>
            <pc:sldMk cId="976821048" sldId="326"/>
            <ac:spMk id="5" creationId="{AD02B776-2DA9-4F2F-AC8A-8216DB17960F}"/>
          </ac:spMkLst>
        </pc:spChg>
      </pc:sldChg>
      <pc:sldChg chg="addSp delSp modSp add">
        <pc:chgData name="Matthias van den Elsacker" userId="80b22b213f6a4a7d" providerId="LiveId" clId="{EA87830F-56AC-4295-BA4A-DB7649B8F056}" dt="2018-08-28T16:50:29.982" v="19955" actId="20577"/>
        <pc:sldMkLst>
          <pc:docMk/>
          <pc:sldMk cId="2913384833" sldId="327"/>
        </pc:sldMkLst>
        <pc:spChg chg="del">
          <ac:chgData name="Matthias van den Elsacker" userId="80b22b213f6a4a7d" providerId="LiveId" clId="{EA87830F-56AC-4295-BA4A-DB7649B8F056}" dt="2018-08-28T16:47:40.862" v="19619" actId="20577"/>
          <ac:spMkLst>
            <pc:docMk/>
            <pc:sldMk cId="2913384833" sldId="327"/>
            <ac:spMk id="2" creationId="{497A25E0-117F-4845-AAE5-4D44F19E0399}"/>
          </ac:spMkLst>
        </pc:spChg>
        <pc:spChg chg="del">
          <ac:chgData name="Matthias van den Elsacker" userId="80b22b213f6a4a7d" providerId="LiveId" clId="{EA87830F-56AC-4295-BA4A-DB7649B8F056}" dt="2018-08-28T16:47:40.862" v="19619" actId="20577"/>
          <ac:spMkLst>
            <pc:docMk/>
            <pc:sldMk cId="2913384833" sldId="327"/>
            <ac:spMk id="3" creationId="{6C50FF61-7107-4328-BF2A-EAC6E9CEE9BA}"/>
          </ac:spMkLst>
        </pc:spChg>
        <pc:spChg chg="add mod">
          <ac:chgData name="Matthias van den Elsacker" userId="80b22b213f6a4a7d" providerId="LiveId" clId="{EA87830F-56AC-4295-BA4A-DB7649B8F056}" dt="2018-08-28T16:48:44.912" v="19799" actId="20577"/>
          <ac:spMkLst>
            <pc:docMk/>
            <pc:sldMk cId="2913384833" sldId="327"/>
            <ac:spMk id="4" creationId="{BD0B49A2-1991-4013-A8D8-98E7F2BFBAFA}"/>
          </ac:spMkLst>
        </pc:spChg>
        <pc:spChg chg="add mod">
          <ac:chgData name="Matthias van den Elsacker" userId="80b22b213f6a4a7d" providerId="LiveId" clId="{EA87830F-56AC-4295-BA4A-DB7649B8F056}" dt="2018-08-28T16:50:29.982" v="19955" actId="20577"/>
          <ac:spMkLst>
            <pc:docMk/>
            <pc:sldMk cId="2913384833" sldId="327"/>
            <ac:spMk id="5" creationId="{B0ECD70A-F6CF-4558-9959-058475288A60}"/>
          </ac:spMkLst>
        </pc:spChg>
      </pc:sldChg>
      <pc:sldChg chg="modSp add">
        <pc:chgData name="Matthias van den Elsacker" userId="80b22b213f6a4a7d" providerId="LiveId" clId="{EA87830F-56AC-4295-BA4A-DB7649B8F056}" dt="2018-08-28T16:53:49.871" v="20395" actId="20577"/>
        <pc:sldMkLst>
          <pc:docMk/>
          <pc:sldMk cId="2546828676" sldId="328"/>
        </pc:sldMkLst>
        <pc:spChg chg="mod">
          <ac:chgData name="Matthias van den Elsacker" userId="80b22b213f6a4a7d" providerId="LiveId" clId="{EA87830F-56AC-4295-BA4A-DB7649B8F056}" dt="2018-08-28T16:50:44.227" v="19970" actId="20577"/>
          <ac:spMkLst>
            <pc:docMk/>
            <pc:sldMk cId="2546828676" sldId="328"/>
            <ac:spMk id="2" creationId="{9ECAA920-3849-44F7-BECD-2ECA6B7FF14A}"/>
          </ac:spMkLst>
        </pc:spChg>
        <pc:spChg chg="mod">
          <ac:chgData name="Matthias van den Elsacker" userId="80b22b213f6a4a7d" providerId="LiveId" clId="{EA87830F-56AC-4295-BA4A-DB7649B8F056}" dt="2018-08-28T16:53:49.871" v="20395" actId="20577"/>
          <ac:spMkLst>
            <pc:docMk/>
            <pc:sldMk cId="2546828676" sldId="328"/>
            <ac:spMk id="3" creationId="{03F01598-D10D-4B22-A9E8-B77F29D5DA9C}"/>
          </ac:spMkLst>
        </pc:spChg>
      </pc:sldChg>
      <pc:sldChg chg="modSp add">
        <pc:chgData name="Matthias van den Elsacker" userId="80b22b213f6a4a7d" providerId="LiveId" clId="{EA87830F-56AC-4295-BA4A-DB7649B8F056}" dt="2018-08-28T16:55:55.310" v="20779" actId="20577"/>
        <pc:sldMkLst>
          <pc:docMk/>
          <pc:sldMk cId="3317030785" sldId="329"/>
        </pc:sldMkLst>
        <pc:spChg chg="mod">
          <ac:chgData name="Matthias van den Elsacker" userId="80b22b213f6a4a7d" providerId="LiveId" clId="{EA87830F-56AC-4295-BA4A-DB7649B8F056}" dt="2018-08-28T16:53:59.677" v="20416" actId="20577"/>
          <ac:spMkLst>
            <pc:docMk/>
            <pc:sldMk cId="3317030785" sldId="329"/>
            <ac:spMk id="2" creationId="{918D110C-B056-4697-BDF3-EAE27550CBC5}"/>
          </ac:spMkLst>
        </pc:spChg>
        <pc:spChg chg="mod">
          <ac:chgData name="Matthias van den Elsacker" userId="80b22b213f6a4a7d" providerId="LiveId" clId="{EA87830F-56AC-4295-BA4A-DB7649B8F056}" dt="2018-08-28T16:55:55.310" v="20779" actId="20577"/>
          <ac:spMkLst>
            <pc:docMk/>
            <pc:sldMk cId="3317030785" sldId="329"/>
            <ac:spMk id="3" creationId="{D30C9EAE-C55B-40DC-88DE-E8AD9AB3229F}"/>
          </ac:spMkLst>
        </pc:spChg>
      </pc:sldChg>
      <pc:sldChg chg="modSp add">
        <pc:chgData name="Matthias van den Elsacker" userId="80b22b213f6a4a7d" providerId="LiveId" clId="{EA87830F-56AC-4295-BA4A-DB7649B8F056}" dt="2018-09-09T10:33:33.568" v="41764" actId="20577"/>
        <pc:sldMkLst>
          <pc:docMk/>
          <pc:sldMk cId="3956783884" sldId="330"/>
        </pc:sldMkLst>
        <pc:spChg chg="mod">
          <ac:chgData name="Matthias van den Elsacker" userId="80b22b213f6a4a7d" providerId="LiveId" clId="{EA87830F-56AC-4295-BA4A-DB7649B8F056}" dt="2018-08-28T16:56:27.049" v="20801" actId="20577"/>
          <ac:spMkLst>
            <pc:docMk/>
            <pc:sldMk cId="3956783884" sldId="330"/>
            <ac:spMk id="2" creationId="{34634947-DE04-4C13-93A6-0C49D7CBF4B8}"/>
          </ac:spMkLst>
        </pc:spChg>
        <pc:spChg chg="mod">
          <ac:chgData name="Matthias van den Elsacker" userId="80b22b213f6a4a7d" providerId="LiveId" clId="{EA87830F-56AC-4295-BA4A-DB7649B8F056}" dt="2018-09-09T10:33:33.568" v="41764" actId="20577"/>
          <ac:spMkLst>
            <pc:docMk/>
            <pc:sldMk cId="3956783884" sldId="330"/>
            <ac:spMk id="3" creationId="{BA65FA4E-9CA9-4DFB-B271-689AA10BFD91}"/>
          </ac:spMkLst>
        </pc:spChg>
      </pc:sldChg>
      <pc:sldChg chg="modSp add">
        <pc:chgData name="Matthias van den Elsacker" userId="80b22b213f6a4a7d" providerId="LiveId" clId="{EA87830F-56AC-4295-BA4A-DB7649B8F056}" dt="2018-08-28T17:02:27.023" v="21470" actId="20577"/>
        <pc:sldMkLst>
          <pc:docMk/>
          <pc:sldMk cId="3093734233" sldId="331"/>
        </pc:sldMkLst>
        <pc:spChg chg="mod">
          <ac:chgData name="Matthias van den Elsacker" userId="80b22b213f6a4a7d" providerId="LiveId" clId="{EA87830F-56AC-4295-BA4A-DB7649B8F056}" dt="2018-08-28T17:00:59.528" v="21177" actId="20577"/>
          <ac:spMkLst>
            <pc:docMk/>
            <pc:sldMk cId="3093734233" sldId="331"/>
            <ac:spMk id="2" creationId="{83577156-7CC7-4AB0-A59E-EC4307FAF896}"/>
          </ac:spMkLst>
        </pc:spChg>
        <pc:spChg chg="mod">
          <ac:chgData name="Matthias van den Elsacker" userId="80b22b213f6a4a7d" providerId="LiveId" clId="{EA87830F-56AC-4295-BA4A-DB7649B8F056}" dt="2018-08-28T17:02:27.023" v="21470" actId="20577"/>
          <ac:spMkLst>
            <pc:docMk/>
            <pc:sldMk cId="3093734233" sldId="331"/>
            <ac:spMk id="3" creationId="{52151C38-DD5B-474F-815B-DFFA6BC46197}"/>
          </ac:spMkLst>
        </pc:spChg>
      </pc:sldChg>
      <pc:sldChg chg="modSp add">
        <pc:chgData name="Matthias van den Elsacker" userId="80b22b213f6a4a7d" providerId="LiveId" clId="{EA87830F-56AC-4295-BA4A-DB7649B8F056}" dt="2018-08-28T17:08:13.195" v="21887" actId="20577"/>
        <pc:sldMkLst>
          <pc:docMk/>
          <pc:sldMk cId="4232035014" sldId="332"/>
        </pc:sldMkLst>
        <pc:spChg chg="mod">
          <ac:chgData name="Matthias van den Elsacker" userId="80b22b213f6a4a7d" providerId="LiveId" clId="{EA87830F-56AC-4295-BA4A-DB7649B8F056}" dt="2018-08-28T17:03:16.051" v="21508" actId="20577"/>
          <ac:spMkLst>
            <pc:docMk/>
            <pc:sldMk cId="4232035014" sldId="332"/>
            <ac:spMk id="2" creationId="{57B7545E-1071-4420-A220-C443A90A0002}"/>
          </ac:spMkLst>
        </pc:spChg>
        <pc:spChg chg="mod">
          <ac:chgData name="Matthias van den Elsacker" userId="80b22b213f6a4a7d" providerId="LiveId" clId="{EA87830F-56AC-4295-BA4A-DB7649B8F056}" dt="2018-08-28T17:08:13.195" v="21887" actId="20577"/>
          <ac:spMkLst>
            <pc:docMk/>
            <pc:sldMk cId="4232035014" sldId="332"/>
            <ac:spMk id="3" creationId="{CABFABFC-7D51-4427-96B4-E467544AAA8B}"/>
          </ac:spMkLst>
        </pc:spChg>
      </pc:sldChg>
      <pc:sldChg chg="modSp add">
        <pc:chgData name="Matthias van den Elsacker" userId="80b22b213f6a4a7d" providerId="LiveId" clId="{EA87830F-56AC-4295-BA4A-DB7649B8F056}" dt="2018-08-28T17:11:08.562" v="22119" actId="20577"/>
        <pc:sldMkLst>
          <pc:docMk/>
          <pc:sldMk cId="2089038929" sldId="333"/>
        </pc:sldMkLst>
        <pc:spChg chg="mod">
          <ac:chgData name="Matthias van den Elsacker" userId="80b22b213f6a4a7d" providerId="LiveId" clId="{EA87830F-56AC-4295-BA4A-DB7649B8F056}" dt="2018-08-28T17:09:10.340" v="21918" actId="20577"/>
          <ac:spMkLst>
            <pc:docMk/>
            <pc:sldMk cId="2089038929" sldId="333"/>
            <ac:spMk id="2" creationId="{D63F5645-D5EF-407B-BFD7-346E21890B65}"/>
          </ac:spMkLst>
        </pc:spChg>
        <pc:spChg chg="mod">
          <ac:chgData name="Matthias van den Elsacker" userId="80b22b213f6a4a7d" providerId="LiveId" clId="{EA87830F-56AC-4295-BA4A-DB7649B8F056}" dt="2018-08-28T17:11:08.562" v="22119" actId="20577"/>
          <ac:spMkLst>
            <pc:docMk/>
            <pc:sldMk cId="2089038929" sldId="333"/>
            <ac:spMk id="3" creationId="{0AB58E2D-17D4-49DB-8796-C566B75A8AB7}"/>
          </ac:spMkLst>
        </pc:spChg>
      </pc:sldChg>
      <pc:sldChg chg="addSp delSp modSp add">
        <pc:chgData name="Matthias van den Elsacker" userId="80b22b213f6a4a7d" providerId="LiveId" clId="{EA87830F-56AC-4295-BA4A-DB7649B8F056}" dt="2018-08-28T17:12:53.509" v="22174" actId="20577"/>
        <pc:sldMkLst>
          <pc:docMk/>
          <pc:sldMk cId="4118785681" sldId="334"/>
        </pc:sldMkLst>
        <pc:spChg chg="del">
          <ac:chgData name="Matthias van den Elsacker" userId="80b22b213f6a4a7d" providerId="LiveId" clId="{EA87830F-56AC-4295-BA4A-DB7649B8F056}" dt="2018-08-28T17:12:18.925" v="22121" actId="20577"/>
          <ac:spMkLst>
            <pc:docMk/>
            <pc:sldMk cId="4118785681" sldId="334"/>
            <ac:spMk id="2" creationId="{D08DDD28-A8E1-4C4D-87B9-370D170401C5}"/>
          </ac:spMkLst>
        </pc:spChg>
        <pc:spChg chg="del">
          <ac:chgData name="Matthias van den Elsacker" userId="80b22b213f6a4a7d" providerId="LiveId" clId="{EA87830F-56AC-4295-BA4A-DB7649B8F056}" dt="2018-08-28T17:12:18.925" v="22121" actId="20577"/>
          <ac:spMkLst>
            <pc:docMk/>
            <pc:sldMk cId="4118785681" sldId="334"/>
            <ac:spMk id="3" creationId="{92CA2881-9BA0-4961-B289-046EDE2AB2F1}"/>
          </ac:spMkLst>
        </pc:spChg>
        <pc:spChg chg="add mod">
          <ac:chgData name="Matthias van den Elsacker" userId="80b22b213f6a4a7d" providerId="LiveId" clId="{EA87830F-56AC-4295-BA4A-DB7649B8F056}" dt="2018-08-28T17:12:24.884" v="22145" actId="20577"/>
          <ac:spMkLst>
            <pc:docMk/>
            <pc:sldMk cId="4118785681" sldId="334"/>
            <ac:spMk id="4" creationId="{CD361291-C956-4441-B156-6CCF016F9258}"/>
          </ac:spMkLst>
        </pc:spChg>
        <pc:spChg chg="add mod">
          <ac:chgData name="Matthias van den Elsacker" userId="80b22b213f6a4a7d" providerId="LiveId" clId="{EA87830F-56AC-4295-BA4A-DB7649B8F056}" dt="2018-08-28T17:12:53.509" v="22174" actId="20577"/>
          <ac:spMkLst>
            <pc:docMk/>
            <pc:sldMk cId="4118785681" sldId="334"/>
            <ac:spMk id="5" creationId="{3B065177-EED1-4EB3-B9AC-B1C49296389F}"/>
          </ac:spMkLst>
        </pc:spChg>
      </pc:sldChg>
      <pc:sldChg chg="addSp delSp modSp add">
        <pc:chgData name="Matthias van den Elsacker" userId="80b22b213f6a4a7d" providerId="LiveId" clId="{EA87830F-56AC-4295-BA4A-DB7649B8F056}" dt="2018-08-28T17:30:33.095" v="22490" actId="20577"/>
        <pc:sldMkLst>
          <pc:docMk/>
          <pc:sldMk cId="1495020841" sldId="335"/>
        </pc:sldMkLst>
        <pc:spChg chg="del">
          <ac:chgData name="Matthias van den Elsacker" userId="80b22b213f6a4a7d" providerId="LiveId" clId="{EA87830F-56AC-4295-BA4A-DB7649B8F056}" dt="2018-08-28T17:28:52.876" v="22176" actId="20577"/>
          <ac:spMkLst>
            <pc:docMk/>
            <pc:sldMk cId="1495020841" sldId="335"/>
            <ac:spMk id="2" creationId="{2E22AFA9-C15E-40D7-BA25-202E888B2502}"/>
          </ac:spMkLst>
        </pc:spChg>
        <pc:spChg chg="del">
          <ac:chgData name="Matthias van den Elsacker" userId="80b22b213f6a4a7d" providerId="LiveId" clId="{EA87830F-56AC-4295-BA4A-DB7649B8F056}" dt="2018-08-28T17:28:52.876" v="22176" actId="20577"/>
          <ac:spMkLst>
            <pc:docMk/>
            <pc:sldMk cId="1495020841" sldId="335"/>
            <ac:spMk id="3" creationId="{E71B637A-E198-4F6A-A58D-E114147FFC70}"/>
          </ac:spMkLst>
        </pc:spChg>
        <pc:spChg chg="add mod">
          <ac:chgData name="Matthias van den Elsacker" userId="80b22b213f6a4a7d" providerId="LiveId" clId="{EA87830F-56AC-4295-BA4A-DB7649B8F056}" dt="2018-08-28T17:29:04.327" v="22195" actId="20577"/>
          <ac:spMkLst>
            <pc:docMk/>
            <pc:sldMk cId="1495020841" sldId="335"/>
            <ac:spMk id="4" creationId="{0423A2BB-58C6-40BD-8F2D-ACE9FCE81B24}"/>
          </ac:spMkLst>
        </pc:spChg>
        <pc:spChg chg="add mod">
          <ac:chgData name="Matthias van den Elsacker" userId="80b22b213f6a4a7d" providerId="LiveId" clId="{EA87830F-56AC-4295-BA4A-DB7649B8F056}" dt="2018-08-28T17:30:33.095" v="22490" actId="20577"/>
          <ac:spMkLst>
            <pc:docMk/>
            <pc:sldMk cId="1495020841" sldId="335"/>
            <ac:spMk id="5" creationId="{58440DB0-15E2-40FB-941F-264907FB58BD}"/>
          </ac:spMkLst>
        </pc:spChg>
      </pc:sldChg>
      <pc:sldChg chg="modSp add">
        <pc:chgData name="Matthias van den Elsacker" userId="80b22b213f6a4a7d" providerId="LiveId" clId="{EA87830F-56AC-4295-BA4A-DB7649B8F056}" dt="2018-08-28T17:33:10.951" v="22983" actId="20577"/>
        <pc:sldMkLst>
          <pc:docMk/>
          <pc:sldMk cId="876418369" sldId="336"/>
        </pc:sldMkLst>
        <pc:spChg chg="mod">
          <ac:chgData name="Matthias van den Elsacker" userId="80b22b213f6a4a7d" providerId="LiveId" clId="{EA87830F-56AC-4295-BA4A-DB7649B8F056}" dt="2018-08-28T17:30:47.969" v="22534" actId="20577"/>
          <ac:spMkLst>
            <pc:docMk/>
            <pc:sldMk cId="876418369" sldId="336"/>
            <ac:spMk id="2" creationId="{E358245B-25BB-4E48-9E6E-EF2ABD773C44}"/>
          </ac:spMkLst>
        </pc:spChg>
        <pc:spChg chg="mod">
          <ac:chgData name="Matthias van den Elsacker" userId="80b22b213f6a4a7d" providerId="LiveId" clId="{EA87830F-56AC-4295-BA4A-DB7649B8F056}" dt="2018-08-28T17:33:10.951" v="22983" actId="20577"/>
          <ac:spMkLst>
            <pc:docMk/>
            <pc:sldMk cId="876418369" sldId="336"/>
            <ac:spMk id="3" creationId="{51D1A4D2-50D6-4C46-A1E0-821471B6E93A}"/>
          </ac:spMkLst>
        </pc:spChg>
      </pc:sldChg>
      <pc:sldChg chg="modSp add">
        <pc:chgData name="Matthias van den Elsacker" userId="80b22b213f6a4a7d" providerId="LiveId" clId="{EA87830F-56AC-4295-BA4A-DB7649B8F056}" dt="2018-08-28T17:38:52.020" v="23512" actId="20577"/>
        <pc:sldMkLst>
          <pc:docMk/>
          <pc:sldMk cId="1876115900" sldId="337"/>
        </pc:sldMkLst>
        <pc:spChg chg="mod">
          <ac:chgData name="Matthias van den Elsacker" userId="80b22b213f6a4a7d" providerId="LiveId" clId="{EA87830F-56AC-4295-BA4A-DB7649B8F056}" dt="2018-08-28T17:36:13.937" v="23028" actId="313"/>
          <ac:spMkLst>
            <pc:docMk/>
            <pc:sldMk cId="1876115900" sldId="337"/>
            <ac:spMk id="2" creationId="{9863C27F-38F5-4EDA-BCC0-2E25B5C94ECA}"/>
          </ac:spMkLst>
        </pc:spChg>
        <pc:spChg chg="mod">
          <ac:chgData name="Matthias van den Elsacker" userId="80b22b213f6a4a7d" providerId="LiveId" clId="{EA87830F-56AC-4295-BA4A-DB7649B8F056}" dt="2018-08-28T17:38:52.020" v="23512" actId="20577"/>
          <ac:spMkLst>
            <pc:docMk/>
            <pc:sldMk cId="1876115900" sldId="337"/>
            <ac:spMk id="3" creationId="{D6392900-E8D2-4D85-915F-ACD45CB802A2}"/>
          </ac:spMkLst>
        </pc:spChg>
      </pc:sldChg>
      <pc:sldChg chg="modSp add">
        <pc:chgData name="Matthias van den Elsacker" userId="80b22b213f6a4a7d" providerId="LiveId" clId="{EA87830F-56AC-4295-BA4A-DB7649B8F056}" dt="2018-08-28T17:43:07.987" v="23800" actId="20577"/>
        <pc:sldMkLst>
          <pc:docMk/>
          <pc:sldMk cId="1838217029" sldId="338"/>
        </pc:sldMkLst>
        <pc:spChg chg="mod">
          <ac:chgData name="Matthias van den Elsacker" userId="80b22b213f6a4a7d" providerId="LiveId" clId="{EA87830F-56AC-4295-BA4A-DB7649B8F056}" dt="2018-08-28T17:40:31.094" v="23588" actId="20577"/>
          <ac:spMkLst>
            <pc:docMk/>
            <pc:sldMk cId="1838217029" sldId="338"/>
            <ac:spMk id="2" creationId="{FE7579A7-DF2B-446B-A206-C10E59B8D0D2}"/>
          </ac:spMkLst>
        </pc:spChg>
        <pc:spChg chg="mod">
          <ac:chgData name="Matthias van den Elsacker" userId="80b22b213f6a4a7d" providerId="LiveId" clId="{EA87830F-56AC-4295-BA4A-DB7649B8F056}" dt="2018-08-28T17:43:07.987" v="23800" actId="20577"/>
          <ac:spMkLst>
            <pc:docMk/>
            <pc:sldMk cId="1838217029" sldId="338"/>
            <ac:spMk id="3" creationId="{1628FB26-6035-41B2-809F-C94697A36C28}"/>
          </ac:spMkLst>
        </pc:spChg>
      </pc:sldChg>
      <pc:sldChg chg="modSp add">
        <pc:chgData name="Matthias van den Elsacker" userId="80b22b213f6a4a7d" providerId="LiveId" clId="{EA87830F-56AC-4295-BA4A-DB7649B8F056}" dt="2018-08-28T17:56:43.851" v="24261" actId="27636"/>
        <pc:sldMkLst>
          <pc:docMk/>
          <pc:sldMk cId="635813987" sldId="339"/>
        </pc:sldMkLst>
        <pc:spChg chg="mod">
          <ac:chgData name="Matthias van den Elsacker" userId="80b22b213f6a4a7d" providerId="LiveId" clId="{EA87830F-56AC-4295-BA4A-DB7649B8F056}" dt="2018-08-28T17:43:32.183" v="23822" actId="20577"/>
          <ac:spMkLst>
            <pc:docMk/>
            <pc:sldMk cId="635813987" sldId="339"/>
            <ac:spMk id="2" creationId="{16C3DD28-1827-4C76-8579-DC1A22C8E722}"/>
          </ac:spMkLst>
        </pc:spChg>
        <pc:spChg chg="mod">
          <ac:chgData name="Matthias van den Elsacker" userId="80b22b213f6a4a7d" providerId="LiveId" clId="{EA87830F-56AC-4295-BA4A-DB7649B8F056}" dt="2018-08-28T17:56:43.851" v="24261" actId="27636"/>
          <ac:spMkLst>
            <pc:docMk/>
            <pc:sldMk cId="635813987" sldId="339"/>
            <ac:spMk id="3" creationId="{9F51BCB7-841D-4CC7-98D3-2BA41D3456F8}"/>
          </ac:spMkLst>
        </pc:spChg>
      </pc:sldChg>
      <pc:sldChg chg="modSp add">
        <pc:chgData name="Matthias van den Elsacker" userId="80b22b213f6a4a7d" providerId="LiveId" clId="{EA87830F-56AC-4295-BA4A-DB7649B8F056}" dt="2018-08-28T18:00:11.766" v="24786" actId="20577"/>
        <pc:sldMkLst>
          <pc:docMk/>
          <pc:sldMk cId="4035314074" sldId="340"/>
        </pc:sldMkLst>
        <pc:spChg chg="mod">
          <ac:chgData name="Matthias van den Elsacker" userId="80b22b213f6a4a7d" providerId="LiveId" clId="{EA87830F-56AC-4295-BA4A-DB7649B8F056}" dt="2018-08-28T17:56:58.936" v="24282" actId="20577"/>
          <ac:spMkLst>
            <pc:docMk/>
            <pc:sldMk cId="4035314074" sldId="340"/>
            <ac:spMk id="2" creationId="{878D498A-C6B7-4F61-87ED-B48D89E698D2}"/>
          </ac:spMkLst>
        </pc:spChg>
        <pc:spChg chg="mod">
          <ac:chgData name="Matthias van den Elsacker" userId="80b22b213f6a4a7d" providerId="LiveId" clId="{EA87830F-56AC-4295-BA4A-DB7649B8F056}" dt="2018-08-28T18:00:11.766" v="24786" actId="20577"/>
          <ac:spMkLst>
            <pc:docMk/>
            <pc:sldMk cId="4035314074" sldId="340"/>
            <ac:spMk id="3" creationId="{28E52199-DB5A-4B9F-9697-EC7947A44C6B}"/>
          </ac:spMkLst>
        </pc:spChg>
      </pc:sldChg>
      <pc:sldChg chg="modSp add">
        <pc:chgData name="Matthias van den Elsacker" userId="80b22b213f6a4a7d" providerId="LiveId" clId="{EA87830F-56AC-4295-BA4A-DB7649B8F056}" dt="2018-08-28T18:07:36.073" v="25153" actId="20577"/>
        <pc:sldMkLst>
          <pc:docMk/>
          <pc:sldMk cId="4066572069" sldId="341"/>
        </pc:sldMkLst>
        <pc:spChg chg="mod">
          <ac:chgData name="Matthias van den Elsacker" userId="80b22b213f6a4a7d" providerId="LiveId" clId="{EA87830F-56AC-4295-BA4A-DB7649B8F056}" dt="2018-08-28T18:05:14.520" v="24805" actId="20577"/>
          <ac:spMkLst>
            <pc:docMk/>
            <pc:sldMk cId="4066572069" sldId="341"/>
            <ac:spMk id="2" creationId="{35D75BB0-C7A4-4531-923B-B4B52D94FD53}"/>
          </ac:spMkLst>
        </pc:spChg>
        <pc:spChg chg="mod">
          <ac:chgData name="Matthias van den Elsacker" userId="80b22b213f6a4a7d" providerId="LiveId" clId="{EA87830F-56AC-4295-BA4A-DB7649B8F056}" dt="2018-08-28T18:07:36.073" v="25153" actId="20577"/>
          <ac:spMkLst>
            <pc:docMk/>
            <pc:sldMk cId="4066572069" sldId="341"/>
            <ac:spMk id="3" creationId="{09BD04D2-67B4-468B-BD39-01F49000918C}"/>
          </ac:spMkLst>
        </pc:spChg>
      </pc:sldChg>
      <pc:sldChg chg="addSp delSp modSp add">
        <pc:chgData name="Matthias van den Elsacker" userId="80b22b213f6a4a7d" providerId="LiveId" clId="{EA87830F-56AC-4295-BA4A-DB7649B8F056}" dt="2018-09-09T10:36:38.669" v="41776" actId="20577"/>
        <pc:sldMkLst>
          <pc:docMk/>
          <pc:sldMk cId="708830643" sldId="342"/>
        </pc:sldMkLst>
        <pc:spChg chg="del">
          <ac:chgData name="Matthias van den Elsacker" userId="80b22b213f6a4a7d" providerId="LiveId" clId="{EA87830F-56AC-4295-BA4A-DB7649B8F056}" dt="2018-08-28T18:16:51.425" v="25155" actId="20577"/>
          <ac:spMkLst>
            <pc:docMk/>
            <pc:sldMk cId="708830643" sldId="342"/>
            <ac:spMk id="2" creationId="{FA492415-06FA-415F-AE8D-D6B1D04AFED1}"/>
          </ac:spMkLst>
        </pc:spChg>
        <pc:spChg chg="del">
          <ac:chgData name="Matthias van den Elsacker" userId="80b22b213f6a4a7d" providerId="LiveId" clId="{EA87830F-56AC-4295-BA4A-DB7649B8F056}" dt="2018-08-28T18:16:51.425" v="25155" actId="20577"/>
          <ac:spMkLst>
            <pc:docMk/>
            <pc:sldMk cId="708830643" sldId="342"/>
            <ac:spMk id="3" creationId="{A35520A4-40F8-446F-A24A-94771E9DF93B}"/>
          </ac:spMkLst>
        </pc:spChg>
        <pc:spChg chg="add mod">
          <ac:chgData name="Matthias van den Elsacker" userId="80b22b213f6a4a7d" providerId="LiveId" clId="{EA87830F-56AC-4295-BA4A-DB7649B8F056}" dt="2018-08-28T18:16:55.331" v="25171" actId="20577"/>
          <ac:spMkLst>
            <pc:docMk/>
            <pc:sldMk cId="708830643" sldId="342"/>
            <ac:spMk id="4" creationId="{9D8BE6C8-5B9E-4BD4-AF90-81CE2A94B502}"/>
          </ac:spMkLst>
        </pc:spChg>
        <pc:spChg chg="add mod">
          <ac:chgData name="Matthias van den Elsacker" userId="80b22b213f6a4a7d" providerId="LiveId" clId="{EA87830F-56AC-4295-BA4A-DB7649B8F056}" dt="2018-09-09T10:36:38.669" v="41776" actId="20577"/>
          <ac:spMkLst>
            <pc:docMk/>
            <pc:sldMk cId="708830643" sldId="342"/>
            <ac:spMk id="5" creationId="{1D7BBE44-86B7-4A56-828A-4B109534A568}"/>
          </ac:spMkLst>
        </pc:spChg>
      </pc:sldChg>
      <pc:sldChg chg="addSp delSp modSp add">
        <pc:chgData name="Matthias van den Elsacker" userId="80b22b213f6a4a7d" providerId="LiveId" clId="{EA87830F-56AC-4295-BA4A-DB7649B8F056}" dt="2018-08-28T18:22:16.189" v="25589" actId="20577"/>
        <pc:sldMkLst>
          <pc:docMk/>
          <pc:sldMk cId="3009543547" sldId="343"/>
        </pc:sldMkLst>
        <pc:spChg chg="del">
          <ac:chgData name="Matthias van den Elsacker" userId="80b22b213f6a4a7d" providerId="LiveId" clId="{EA87830F-56AC-4295-BA4A-DB7649B8F056}" dt="2018-08-28T18:20:08.082" v="25224" actId="20577"/>
          <ac:spMkLst>
            <pc:docMk/>
            <pc:sldMk cId="3009543547" sldId="343"/>
            <ac:spMk id="2" creationId="{FE51AC9A-AF7A-4531-BBEB-3158B6BBA200}"/>
          </ac:spMkLst>
        </pc:spChg>
        <pc:spChg chg="del">
          <ac:chgData name="Matthias van den Elsacker" userId="80b22b213f6a4a7d" providerId="LiveId" clId="{EA87830F-56AC-4295-BA4A-DB7649B8F056}" dt="2018-08-28T18:20:08.082" v="25224" actId="20577"/>
          <ac:spMkLst>
            <pc:docMk/>
            <pc:sldMk cId="3009543547" sldId="343"/>
            <ac:spMk id="3" creationId="{D07F960A-948E-40B9-9CFC-603190C404C7}"/>
          </ac:spMkLst>
        </pc:spChg>
        <pc:spChg chg="add mod">
          <ac:chgData name="Matthias van den Elsacker" userId="80b22b213f6a4a7d" providerId="LiveId" clId="{EA87830F-56AC-4295-BA4A-DB7649B8F056}" dt="2018-08-28T18:20:14.828" v="25258" actId="20577"/>
          <ac:spMkLst>
            <pc:docMk/>
            <pc:sldMk cId="3009543547" sldId="343"/>
            <ac:spMk id="4" creationId="{BA716266-E103-48DA-BB1A-E5E95E7D4AD5}"/>
          </ac:spMkLst>
        </pc:spChg>
        <pc:spChg chg="add mod">
          <ac:chgData name="Matthias van den Elsacker" userId="80b22b213f6a4a7d" providerId="LiveId" clId="{EA87830F-56AC-4295-BA4A-DB7649B8F056}" dt="2018-08-28T18:22:16.189" v="25589" actId="20577"/>
          <ac:spMkLst>
            <pc:docMk/>
            <pc:sldMk cId="3009543547" sldId="343"/>
            <ac:spMk id="5" creationId="{66A30B08-7613-40C9-BDB0-1B4F179DCFEA}"/>
          </ac:spMkLst>
        </pc:spChg>
      </pc:sldChg>
      <pc:sldChg chg="modSp add">
        <pc:chgData name="Matthias van den Elsacker" userId="80b22b213f6a4a7d" providerId="LiveId" clId="{EA87830F-56AC-4295-BA4A-DB7649B8F056}" dt="2018-08-28T18:25:18.537" v="26184" actId="20577"/>
        <pc:sldMkLst>
          <pc:docMk/>
          <pc:sldMk cId="8121831" sldId="344"/>
        </pc:sldMkLst>
        <pc:spChg chg="mod">
          <ac:chgData name="Matthias van den Elsacker" userId="80b22b213f6a4a7d" providerId="LiveId" clId="{EA87830F-56AC-4295-BA4A-DB7649B8F056}" dt="2018-08-28T18:23:00.949" v="25618" actId="20577"/>
          <ac:spMkLst>
            <pc:docMk/>
            <pc:sldMk cId="8121831" sldId="344"/>
            <ac:spMk id="2" creationId="{D82478D4-4CE2-4279-8807-AC6BE242A5D0}"/>
          </ac:spMkLst>
        </pc:spChg>
        <pc:spChg chg="mod">
          <ac:chgData name="Matthias van den Elsacker" userId="80b22b213f6a4a7d" providerId="LiveId" clId="{EA87830F-56AC-4295-BA4A-DB7649B8F056}" dt="2018-08-28T18:25:18.537" v="26184" actId="20577"/>
          <ac:spMkLst>
            <pc:docMk/>
            <pc:sldMk cId="8121831" sldId="344"/>
            <ac:spMk id="3" creationId="{FE1A0319-D2EF-4900-BAFD-C4D011DCC6A9}"/>
          </ac:spMkLst>
        </pc:spChg>
      </pc:sldChg>
      <pc:sldChg chg="modSp add">
        <pc:chgData name="Matthias van den Elsacker" userId="80b22b213f6a4a7d" providerId="LiveId" clId="{EA87830F-56AC-4295-BA4A-DB7649B8F056}" dt="2018-08-28T18:26:59.389" v="26425" actId="20577"/>
        <pc:sldMkLst>
          <pc:docMk/>
          <pc:sldMk cId="2918400433" sldId="345"/>
        </pc:sldMkLst>
        <pc:spChg chg="mod">
          <ac:chgData name="Matthias van den Elsacker" userId="80b22b213f6a4a7d" providerId="LiveId" clId="{EA87830F-56AC-4295-BA4A-DB7649B8F056}" dt="2018-08-28T18:25:36.421" v="26205" actId="20577"/>
          <ac:spMkLst>
            <pc:docMk/>
            <pc:sldMk cId="2918400433" sldId="345"/>
            <ac:spMk id="2" creationId="{1DBC082B-22F3-4EA8-884E-7CC3DE7D7294}"/>
          </ac:spMkLst>
        </pc:spChg>
        <pc:spChg chg="mod">
          <ac:chgData name="Matthias van den Elsacker" userId="80b22b213f6a4a7d" providerId="LiveId" clId="{EA87830F-56AC-4295-BA4A-DB7649B8F056}" dt="2018-08-28T18:26:59.389" v="26425" actId="20577"/>
          <ac:spMkLst>
            <pc:docMk/>
            <pc:sldMk cId="2918400433" sldId="345"/>
            <ac:spMk id="3" creationId="{42743612-5144-49D3-88F3-6DCCD57E1A20}"/>
          </ac:spMkLst>
        </pc:spChg>
      </pc:sldChg>
      <pc:sldChg chg="modSp add">
        <pc:chgData name="Matthias van den Elsacker" userId="80b22b213f6a4a7d" providerId="LiveId" clId="{EA87830F-56AC-4295-BA4A-DB7649B8F056}" dt="2018-08-28T18:28:39.117" v="26637" actId="20577"/>
        <pc:sldMkLst>
          <pc:docMk/>
          <pc:sldMk cId="2571775785" sldId="346"/>
        </pc:sldMkLst>
        <pc:spChg chg="mod">
          <ac:chgData name="Matthias van den Elsacker" userId="80b22b213f6a4a7d" providerId="LiveId" clId="{EA87830F-56AC-4295-BA4A-DB7649B8F056}" dt="2018-08-28T18:27:56.206" v="26448" actId="20577"/>
          <ac:spMkLst>
            <pc:docMk/>
            <pc:sldMk cId="2571775785" sldId="346"/>
            <ac:spMk id="2" creationId="{058173D8-28A0-4979-9B78-1F01EC8DCCC6}"/>
          </ac:spMkLst>
        </pc:spChg>
        <pc:spChg chg="mod">
          <ac:chgData name="Matthias van den Elsacker" userId="80b22b213f6a4a7d" providerId="LiveId" clId="{EA87830F-56AC-4295-BA4A-DB7649B8F056}" dt="2018-08-28T18:28:39.117" v="26637" actId="20577"/>
          <ac:spMkLst>
            <pc:docMk/>
            <pc:sldMk cId="2571775785" sldId="346"/>
            <ac:spMk id="3" creationId="{89B35381-3586-4D5E-BB2E-16914336A906}"/>
          </ac:spMkLst>
        </pc:spChg>
      </pc:sldChg>
      <pc:sldChg chg="modSp add">
        <pc:chgData name="Matthias van den Elsacker" userId="80b22b213f6a4a7d" providerId="LiveId" clId="{EA87830F-56AC-4295-BA4A-DB7649B8F056}" dt="2018-08-28T18:32:53.702" v="26934" actId="20577"/>
        <pc:sldMkLst>
          <pc:docMk/>
          <pc:sldMk cId="236726346" sldId="347"/>
        </pc:sldMkLst>
        <pc:spChg chg="mod">
          <ac:chgData name="Matthias van den Elsacker" userId="80b22b213f6a4a7d" providerId="LiveId" clId="{EA87830F-56AC-4295-BA4A-DB7649B8F056}" dt="2018-08-28T18:30:55.697" v="26655" actId="20577"/>
          <ac:spMkLst>
            <pc:docMk/>
            <pc:sldMk cId="236726346" sldId="347"/>
            <ac:spMk id="2" creationId="{28861567-1E26-47B1-9158-A4B9767C93AA}"/>
          </ac:spMkLst>
        </pc:spChg>
        <pc:spChg chg="mod">
          <ac:chgData name="Matthias van den Elsacker" userId="80b22b213f6a4a7d" providerId="LiveId" clId="{EA87830F-56AC-4295-BA4A-DB7649B8F056}" dt="2018-08-28T18:32:53.702" v="26934" actId="20577"/>
          <ac:spMkLst>
            <pc:docMk/>
            <pc:sldMk cId="236726346" sldId="347"/>
            <ac:spMk id="3" creationId="{18230A47-1D1B-4DCD-A01B-94195CC74FC0}"/>
          </ac:spMkLst>
        </pc:spChg>
      </pc:sldChg>
      <pc:sldChg chg="modSp add">
        <pc:chgData name="Matthias van den Elsacker" userId="80b22b213f6a4a7d" providerId="LiveId" clId="{EA87830F-56AC-4295-BA4A-DB7649B8F056}" dt="2018-08-28T18:36:57.391" v="27374" actId="20577"/>
        <pc:sldMkLst>
          <pc:docMk/>
          <pc:sldMk cId="2810075561" sldId="348"/>
        </pc:sldMkLst>
        <pc:spChg chg="mod">
          <ac:chgData name="Matthias van den Elsacker" userId="80b22b213f6a4a7d" providerId="LiveId" clId="{EA87830F-56AC-4295-BA4A-DB7649B8F056}" dt="2018-08-28T18:33:06.673" v="26954" actId="20577"/>
          <ac:spMkLst>
            <pc:docMk/>
            <pc:sldMk cId="2810075561" sldId="348"/>
            <ac:spMk id="2" creationId="{85D06B01-0FA9-46CB-9C8C-EC4A7604C63B}"/>
          </ac:spMkLst>
        </pc:spChg>
        <pc:spChg chg="mod">
          <ac:chgData name="Matthias van den Elsacker" userId="80b22b213f6a4a7d" providerId="LiveId" clId="{EA87830F-56AC-4295-BA4A-DB7649B8F056}" dt="2018-08-28T18:36:57.391" v="27374" actId="20577"/>
          <ac:spMkLst>
            <pc:docMk/>
            <pc:sldMk cId="2810075561" sldId="348"/>
            <ac:spMk id="3" creationId="{97352515-66B1-451C-8273-8752E5DD55B7}"/>
          </ac:spMkLst>
        </pc:spChg>
      </pc:sldChg>
      <pc:sldChg chg="modSp add">
        <pc:chgData name="Matthias van den Elsacker" userId="80b22b213f6a4a7d" providerId="LiveId" clId="{EA87830F-56AC-4295-BA4A-DB7649B8F056}" dt="2018-08-28T18:39:06.964" v="27601" actId="20577"/>
        <pc:sldMkLst>
          <pc:docMk/>
          <pc:sldMk cId="1355347408" sldId="349"/>
        </pc:sldMkLst>
        <pc:spChg chg="mod">
          <ac:chgData name="Matthias van den Elsacker" userId="80b22b213f6a4a7d" providerId="LiveId" clId="{EA87830F-56AC-4295-BA4A-DB7649B8F056}" dt="2018-08-28T18:38:14.833" v="27394" actId="20577"/>
          <ac:spMkLst>
            <pc:docMk/>
            <pc:sldMk cId="1355347408" sldId="349"/>
            <ac:spMk id="2" creationId="{C7E7DB2E-AE38-4CD7-8076-A2B39461400D}"/>
          </ac:spMkLst>
        </pc:spChg>
        <pc:spChg chg="mod">
          <ac:chgData name="Matthias van den Elsacker" userId="80b22b213f6a4a7d" providerId="LiveId" clId="{EA87830F-56AC-4295-BA4A-DB7649B8F056}" dt="2018-08-28T18:39:06.964" v="27601" actId="20577"/>
          <ac:spMkLst>
            <pc:docMk/>
            <pc:sldMk cId="1355347408" sldId="349"/>
            <ac:spMk id="3" creationId="{3099E288-0E26-43EB-8B35-198E8DEA8F8E}"/>
          </ac:spMkLst>
        </pc:spChg>
      </pc:sldChg>
      <pc:sldChg chg="modSp add">
        <pc:chgData name="Matthias van den Elsacker" userId="80b22b213f6a4a7d" providerId="LiveId" clId="{EA87830F-56AC-4295-BA4A-DB7649B8F056}" dt="2018-08-28T18:50:14.078" v="27919" actId="20577"/>
        <pc:sldMkLst>
          <pc:docMk/>
          <pc:sldMk cId="2909106843" sldId="350"/>
        </pc:sldMkLst>
        <pc:spChg chg="mod">
          <ac:chgData name="Matthias van den Elsacker" userId="80b22b213f6a4a7d" providerId="LiveId" clId="{EA87830F-56AC-4295-BA4A-DB7649B8F056}" dt="2018-08-28T18:48:09.595" v="27625" actId="20577"/>
          <ac:spMkLst>
            <pc:docMk/>
            <pc:sldMk cId="2909106843" sldId="350"/>
            <ac:spMk id="2" creationId="{2EB89CC7-597C-44D6-8E0C-082A0226C620}"/>
          </ac:spMkLst>
        </pc:spChg>
        <pc:spChg chg="mod">
          <ac:chgData name="Matthias van den Elsacker" userId="80b22b213f6a4a7d" providerId="LiveId" clId="{EA87830F-56AC-4295-BA4A-DB7649B8F056}" dt="2018-08-28T18:50:14.078" v="27919" actId="20577"/>
          <ac:spMkLst>
            <pc:docMk/>
            <pc:sldMk cId="2909106843" sldId="350"/>
            <ac:spMk id="3" creationId="{27FDE77C-AA99-4F72-A12F-7A47486768D3}"/>
          </ac:spMkLst>
        </pc:spChg>
      </pc:sldChg>
      <pc:sldChg chg="modSp add">
        <pc:chgData name="Matthias van den Elsacker" userId="80b22b213f6a4a7d" providerId="LiveId" clId="{EA87830F-56AC-4295-BA4A-DB7649B8F056}" dt="2018-08-28T18:51:32.164" v="28147" actId="20577"/>
        <pc:sldMkLst>
          <pc:docMk/>
          <pc:sldMk cId="1324510157" sldId="351"/>
        </pc:sldMkLst>
        <pc:spChg chg="mod">
          <ac:chgData name="Matthias van den Elsacker" userId="80b22b213f6a4a7d" providerId="LiveId" clId="{EA87830F-56AC-4295-BA4A-DB7649B8F056}" dt="2018-08-28T18:50:37.667" v="27951" actId="20577"/>
          <ac:spMkLst>
            <pc:docMk/>
            <pc:sldMk cId="1324510157" sldId="351"/>
            <ac:spMk id="2" creationId="{EA98C966-938C-4B54-AC34-6B9EE281C824}"/>
          </ac:spMkLst>
        </pc:spChg>
        <pc:spChg chg="mod">
          <ac:chgData name="Matthias van den Elsacker" userId="80b22b213f6a4a7d" providerId="LiveId" clId="{EA87830F-56AC-4295-BA4A-DB7649B8F056}" dt="2018-08-28T18:51:32.164" v="28147" actId="20577"/>
          <ac:spMkLst>
            <pc:docMk/>
            <pc:sldMk cId="1324510157" sldId="351"/>
            <ac:spMk id="3" creationId="{A20206E0-F0E2-448E-9AA9-5D135C55DB73}"/>
          </ac:spMkLst>
        </pc:spChg>
      </pc:sldChg>
      <pc:sldChg chg="modSp add">
        <pc:chgData name="Matthias van den Elsacker" userId="80b22b213f6a4a7d" providerId="LiveId" clId="{EA87830F-56AC-4295-BA4A-DB7649B8F056}" dt="2018-08-28T18:55:50.198" v="28717" actId="20577"/>
        <pc:sldMkLst>
          <pc:docMk/>
          <pc:sldMk cId="1165640714" sldId="352"/>
        </pc:sldMkLst>
        <pc:spChg chg="mod">
          <ac:chgData name="Matthias van den Elsacker" userId="80b22b213f6a4a7d" providerId="LiveId" clId="{EA87830F-56AC-4295-BA4A-DB7649B8F056}" dt="2018-08-28T18:52:23.074" v="28162" actId="20577"/>
          <ac:spMkLst>
            <pc:docMk/>
            <pc:sldMk cId="1165640714" sldId="352"/>
            <ac:spMk id="2" creationId="{77642CF2-4DDA-442A-AA0F-31BEFFBC161C}"/>
          </ac:spMkLst>
        </pc:spChg>
        <pc:spChg chg="mod">
          <ac:chgData name="Matthias van den Elsacker" userId="80b22b213f6a4a7d" providerId="LiveId" clId="{EA87830F-56AC-4295-BA4A-DB7649B8F056}" dt="2018-08-28T18:55:50.198" v="28717" actId="20577"/>
          <ac:spMkLst>
            <pc:docMk/>
            <pc:sldMk cId="1165640714" sldId="352"/>
            <ac:spMk id="3" creationId="{45A5DC48-8A0F-49B0-AAA3-9D84C6A3DBCD}"/>
          </ac:spMkLst>
        </pc:spChg>
      </pc:sldChg>
      <pc:sldChg chg="addSp delSp modSp add">
        <pc:chgData name="Matthias van den Elsacker" userId="80b22b213f6a4a7d" providerId="LiveId" clId="{EA87830F-56AC-4295-BA4A-DB7649B8F056}" dt="2018-08-28T18:58:53.470" v="28786" actId="20577"/>
        <pc:sldMkLst>
          <pc:docMk/>
          <pc:sldMk cId="2348114438" sldId="353"/>
        </pc:sldMkLst>
        <pc:spChg chg="del">
          <ac:chgData name="Matthias van den Elsacker" userId="80b22b213f6a4a7d" providerId="LiveId" clId="{EA87830F-56AC-4295-BA4A-DB7649B8F056}" dt="2018-08-28T18:58:35.255" v="28719" actId="20577"/>
          <ac:spMkLst>
            <pc:docMk/>
            <pc:sldMk cId="2348114438" sldId="353"/>
            <ac:spMk id="2" creationId="{3F13CD50-0C10-4796-9F49-D124EB6EEC28}"/>
          </ac:spMkLst>
        </pc:spChg>
        <pc:spChg chg="del">
          <ac:chgData name="Matthias van den Elsacker" userId="80b22b213f6a4a7d" providerId="LiveId" clId="{EA87830F-56AC-4295-BA4A-DB7649B8F056}" dt="2018-08-28T18:58:35.255" v="28719" actId="20577"/>
          <ac:spMkLst>
            <pc:docMk/>
            <pc:sldMk cId="2348114438" sldId="353"/>
            <ac:spMk id="3" creationId="{D3206D63-DE5A-4DC8-9695-6B7475E301B0}"/>
          </ac:spMkLst>
        </pc:spChg>
        <pc:spChg chg="add mod">
          <ac:chgData name="Matthias van den Elsacker" userId="80b22b213f6a4a7d" providerId="LiveId" clId="{EA87830F-56AC-4295-BA4A-DB7649B8F056}" dt="2018-08-28T18:58:38.598" v="28731" actId="20577"/>
          <ac:spMkLst>
            <pc:docMk/>
            <pc:sldMk cId="2348114438" sldId="353"/>
            <ac:spMk id="4" creationId="{09FB3D5F-5E7B-45A3-93BD-17435117CB9F}"/>
          </ac:spMkLst>
        </pc:spChg>
        <pc:spChg chg="add mod">
          <ac:chgData name="Matthias van den Elsacker" userId="80b22b213f6a4a7d" providerId="LiveId" clId="{EA87830F-56AC-4295-BA4A-DB7649B8F056}" dt="2018-08-28T18:58:53.470" v="28786" actId="20577"/>
          <ac:spMkLst>
            <pc:docMk/>
            <pc:sldMk cId="2348114438" sldId="353"/>
            <ac:spMk id="5" creationId="{A43F100C-128E-4299-82F6-C6F8D92535E7}"/>
          </ac:spMkLst>
        </pc:spChg>
      </pc:sldChg>
      <pc:sldChg chg="addSp delSp modSp add">
        <pc:chgData name="Matthias van den Elsacker" userId="80b22b213f6a4a7d" providerId="LiveId" clId="{EA87830F-56AC-4295-BA4A-DB7649B8F056}" dt="2018-08-30T16:49:14.907" v="29106" actId="20577"/>
        <pc:sldMkLst>
          <pc:docMk/>
          <pc:sldMk cId="2360686283" sldId="354"/>
        </pc:sldMkLst>
        <pc:spChg chg="del">
          <ac:chgData name="Matthias van den Elsacker" userId="80b22b213f6a4a7d" providerId="LiveId" clId="{EA87830F-56AC-4295-BA4A-DB7649B8F056}" dt="2018-08-30T16:45:02.391" v="28788" actId="20577"/>
          <ac:spMkLst>
            <pc:docMk/>
            <pc:sldMk cId="2360686283" sldId="354"/>
            <ac:spMk id="2" creationId="{EDF2AC1F-5F21-4D3E-9772-E504B34FB2D9}"/>
          </ac:spMkLst>
        </pc:spChg>
        <pc:spChg chg="del">
          <ac:chgData name="Matthias van den Elsacker" userId="80b22b213f6a4a7d" providerId="LiveId" clId="{EA87830F-56AC-4295-BA4A-DB7649B8F056}" dt="2018-08-30T16:45:02.391" v="28788" actId="20577"/>
          <ac:spMkLst>
            <pc:docMk/>
            <pc:sldMk cId="2360686283" sldId="354"/>
            <ac:spMk id="3" creationId="{01860AF9-4A48-48D9-8AA6-CEF50A6D6E54}"/>
          </ac:spMkLst>
        </pc:spChg>
        <pc:spChg chg="add mod">
          <ac:chgData name="Matthias van den Elsacker" userId="80b22b213f6a4a7d" providerId="LiveId" clId="{EA87830F-56AC-4295-BA4A-DB7649B8F056}" dt="2018-08-30T16:45:21.173" v="28812" actId="20577"/>
          <ac:spMkLst>
            <pc:docMk/>
            <pc:sldMk cId="2360686283" sldId="354"/>
            <ac:spMk id="4" creationId="{7835AA22-17CF-45AD-97FF-FD8B091797C9}"/>
          </ac:spMkLst>
        </pc:spChg>
        <pc:spChg chg="add mod">
          <ac:chgData name="Matthias van den Elsacker" userId="80b22b213f6a4a7d" providerId="LiveId" clId="{EA87830F-56AC-4295-BA4A-DB7649B8F056}" dt="2018-08-30T16:49:14.907" v="29106" actId="20577"/>
          <ac:spMkLst>
            <pc:docMk/>
            <pc:sldMk cId="2360686283" sldId="354"/>
            <ac:spMk id="5" creationId="{604F56F7-943E-4AAC-90A9-AE00A9F9E9A7}"/>
          </ac:spMkLst>
        </pc:spChg>
      </pc:sldChg>
      <pc:sldChg chg="modSp add">
        <pc:chgData name="Matthias van den Elsacker" userId="80b22b213f6a4a7d" providerId="LiveId" clId="{EA87830F-56AC-4295-BA4A-DB7649B8F056}" dt="2018-09-09T10:38:45.143" v="41777" actId="114"/>
        <pc:sldMkLst>
          <pc:docMk/>
          <pc:sldMk cId="562720652" sldId="355"/>
        </pc:sldMkLst>
        <pc:spChg chg="mod">
          <ac:chgData name="Matthias van den Elsacker" userId="80b22b213f6a4a7d" providerId="LiveId" clId="{EA87830F-56AC-4295-BA4A-DB7649B8F056}" dt="2018-08-30T16:49:44.192" v="29132" actId="20577"/>
          <ac:spMkLst>
            <pc:docMk/>
            <pc:sldMk cId="562720652" sldId="355"/>
            <ac:spMk id="2" creationId="{6738D82F-D6A6-4123-A4F3-9AE64C2CD25A}"/>
          </ac:spMkLst>
        </pc:spChg>
        <pc:spChg chg="mod">
          <ac:chgData name="Matthias van den Elsacker" userId="80b22b213f6a4a7d" providerId="LiveId" clId="{EA87830F-56AC-4295-BA4A-DB7649B8F056}" dt="2018-09-09T10:38:45.143" v="41777" actId="114"/>
          <ac:spMkLst>
            <pc:docMk/>
            <pc:sldMk cId="562720652" sldId="355"/>
            <ac:spMk id="3" creationId="{A9278A5B-1B5A-4DB3-A322-43C0D0F0CF3B}"/>
          </ac:spMkLst>
        </pc:spChg>
      </pc:sldChg>
      <pc:sldChg chg="modSp add">
        <pc:chgData name="Matthias van den Elsacker" userId="80b22b213f6a4a7d" providerId="LiveId" clId="{EA87830F-56AC-4295-BA4A-DB7649B8F056}" dt="2018-08-30T16:56:10.006" v="29904" actId="20577"/>
        <pc:sldMkLst>
          <pc:docMk/>
          <pc:sldMk cId="912518649" sldId="356"/>
        </pc:sldMkLst>
        <pc:spChg chg="mod">
          <ac:chgData name="Matthias van den Elsacker" userId="80b22b213f6a4a7d" providerId="LiveId" clId="{EA87830F-56AC-4295-BA4A-DB7649B8F056}" dt="2018-08-30T16:54:01.247" v="29586" actId="20577"/>
          <ac:spMkLst>
            <pc:docMk/>
            <pc:sldMk cId="912518649" sldId="356"/>
            <ac:spMk id="2" creationId="{6C14B782-3437-44FA-AA96-321D6CADCC54}"/>
          </ac:spMkLst>
        </pc:spChg>
        <pc:spChg chg="mod">
          <ac:chgData name="Matthias van den Elsacker" userId="80b22b213f6a4a7d" providerId="LiveId" clId="{EA87830F-56AC-4295-BA4A-DB7649B8F056}" dt="2018-08-30T16:56:10.006" v="29904" actId="20577"/>
          <ac:spMkLst>
            <pc:docMk/>
            <pc:sldMk cId="912518649" sldId="356"/>
            <ac:spMk id="3" creationId="{BE488BB5-4266-4B7D-A861-FF426F6A8262}"/>
          </ac:spMkLst>
        </pc:spChg>
      </pc:sldChg>
      <pc:sldChg chg="modSp add">
        <pc:chgData name="Matthias van den Elsacker" userId="80b22b213f6a4a7d" providerId="LiveId" clId="{EA87830F-56AC-4295-BA4A-DB7649B8F056}" dt="2018-08-30T17:00:36.911" v="30516" actId="27636"/>
        <pc:sldMkLst>
          <pc:docMk/>
          <pc:sldMk cId="3856546689" sldId="357"/>
        </pc:sldMkLst>
        <pc:spChg chg="mod">
          <ac:chgData name="Matthias van den Elsacker" userId="80b22b213f6a4a7d" providerId="LiveId" clId="{EA87830F-56AC-4295-BA4A-DB7649B8F056}" dt="2018-08-30T16:56:22.721" v="29923" actId="20577"/>
          <ac:spMkLst>
            <pc:docMk/>
            <pc:sldMk cId="3856546689" sldId="357"/>
            <ac:spMk id="2" creationId="{9EADA958-E110-41EA-BAF6-2A26C00E58D7}"/>
          </ac:spMkLst>
        </pc:spChg>
        <pc:spChg chg="mod">
          <ac:chgData name="Matthias van den Elsacker" userId="80b22b213f6a4a7d" providerId="LiveId" clId="{EA87830F-56AC-4295-BA4A-DB7649B8F056}" dt="2018-08-30T17:00:36.911" v="30516" actId="27636"/>
          <ac:spMkLst>
            <pc:docMk/>
            <pc:sldMk cId="3856546689" sldId="357"/>
            <ac:spMk id="3" creationId="{BB723103-C8F0-45FF-AB22-1FEDCE9F2475}"/>
          </ac:spMkLst>
        </pc:spChg>
      </pc:sldChg>
      <pc:sldChg chg="addSp delSp modSp add mod setBg">
        <pc:chgData name="Matthias van den Elsacker" userId="80b22b213f6a4a7d" providerId="LiveId" clId="{EA87830F-56AC-4295-BA4A-DB7649B8F056}" dt="2018-08-30T17:10:28.727" v="30966" actId="20577"/>
        <pc:sldMkLst>
          <pc:docMk/>
          <pc:sldMk cId="499074282" sldId="358"/>
        </pc:sldMkLst>
        <pc:spChg chg="mod">
          <ac:chgData name="Matthias van den Elsacker" userId="80b22b213f6a4a7d" providerId="LiveId" clId="{EA87830F-56AC-4295-BA4A-DB7649B8F056}" dt="2018-08-30T17:02:07.594" v="30531" actId="26606"/>
          <ac:spMkLst>
            <pc:docMk/>
            <pc:sldMk cId="499074282" sldId="358"/>
            <ac:spMk id="2" creationId="{2D8AABB7-1ED6-40A3-8F33-CB7115F01AEC}"/>
          </ac:spMkLst>
        </pc:spChg>
        <pc:spChg chg="del">
          <ac:chgData name="Matthias van den Elsacker" userId="80b22b213f6a4a7d" providerId="LiveId" clId="{EA87830F-56AC-4295-BA4A-DB7649B8F056}" dt="2018-08-30T17:02:03.546" v="30530" actId="931"/>
          <ac:spMkLst>
            <pc:docMk/>
            <pc:sldMk cId="499074282" sldId="358"/>
            <ac:spMk id="3" creationId="{35EE9672-B677-4B7B-B36E-10E72D85E2F7}"/>
          </ac:spMkLst>
        </pc:spChg>
        <pc:spChg chg="add mod">
          <ac:chgData name="Matthias van den Elsacker" userId="80b22b213f6a4a7d" providerId="LiveId" clId="{EA87830F-56AC-4295-BA4A-DB7649B8F056}" dt="2018-08-30T17:10:28.727" v="30966" actId="20577"/>
          <ac:spMkLst>
            <pc:docMk/>
            <pc:sldMk cId="499074282" sldId="358"/>
            <ac:spMk id="10" creationId="{B0021F9A-CE7E-4CCE-9517-CF552300DEDB}"/>
          </ac:spMkLst>
        </pc:spChg>
        <pc:spChg chg="add">
          <ac:chgData name="Matthias van den Elsacker" userId="80b22b213f6a4a7d" providerId="LiveId" clId="{EA87830F-56AC-4295-BA4A-DB7649B8F056}" dt="2018-08-30T17:02:07.594" v="30531" actId="26606"/>
          <ac:spMkLst>
            <pc:docMk/>
            <pc:sldMk cId="499074282" sldId="358"/>
            <ac:spMk id="13" creationId="{C2E4E997-8672-4FFD-B8EC-9932A8E4714B}"/>
          </ac:spMkLst>
        </pc:spChg>
        <pc:grpChg chg="add">
          <ac:chgData name="Matthias van den Elsacker" userId="80b22b213f6a4a7d" providerId="LiveId" clId="{EA87830F-56AC-4295-BA4A-DB7649B8F056}" dt="2018-08-30T17:02:07.594" v="30531" actId="26606"/>
          <ac:grpSpMkLst>
            <pc:docMk/>
            <pc:sldMk cId="499074282" sldId="358"/>
            <ac:grpSpMk id="17" creationId="{453E4DEE-E996-40F8-8635-0FF43D7348F9}"/>
          </ac:grpSpMkLst>
        </pc:grpChg>
        <pc:picChg chg="add del mod">
          <ac:chgData name="Matthias van den Elsacker" userId="80b22b213f6a4a7d" providerId="LiveId" clId="{EA87830F-56AC-4295-BA4A-DB7649B8F056}" dt="2018-08-30T17:02:07.594" v="30531" actId="26606"/>
          <ac:picMkLst>
            <pc:docMk/>
            <pc:sldMk cId="499074282" sldId="358"/>
            <ac:picMk id="5" creationId="{A31C4AF4-F917-4F5E-BDDC-BDBEBFC88E6A}"/>
          </ac:picMkLst>
        </pc:picChg>
        <pc:picChg chg="add">
          <ac:chgData name="Matthias van den Elsacker" userId="80b22b213f6a4a7d" providerId="LiveId" clId="{EA87830F-56AC-4295-BA4A-DB7649B8F056}" dt="2018-08-30T17:02:07.594" v="30531" actId="26606"/>
          <ac:picMkLst>
            <pc:docMk/>
            <pc:sldMk cId="499074282" sldId="358"/>
            <ac:picMk id="8" creationId="{A31C4AF4-F917-4F5E-BDDC-BDBEBFC88E6A}"/>
          </ac:picMkLst>
        </pc:picChg>
        <pc:picChg chg="add">
          <ac:chgData name="Matthias van den Elsacker" userId="80b22b213f6a4a7d" providerId="LiveId" clId="{EA87830F-56AC-4295-BA4A-DB7649B8F056}" dt="2018-08-30T17:02:07.594" v="30531" actId="26606"/>
          <ac:picMkLst>
            <pc:docMk/>
            <pc:sldMk cId="499074282" sldId="358"/>
            <ac:picMk id="15" creationId="{FE6BA9E6-1D9E-4D30-B528-D49FA1342E4E}"/>
          </ac:picMkLst>
        </pc:picChg>
      </pc:sldChg>
      <pc:sldChg chg="modSp add">
        <pc:chgData name="Matthias van den Elsacker" userId="80b22b213f6a4a7d" providerId="LiveId" clId="{EA87830F-56AC-4295-BA4A-DB7649B8F056}" dt="2018-08-30T17:24:15.688" v="32121" actId="20577"/>
        <pc:sldMkLst>
          <pc:docMk/>
          <pc:sldMk cId="3171065319" sldId="359"/>
        </pc:sldMkLst>
        <pc:spChg chg="mod">
          <ac:chgData name="Matthias van den Elsacker" userId="80b22b213f6a4a7d" providerId="LiveId" clId="{EA87830F-56AC-4295-BA4A-DB7649B8F056}" dt="2018-08-30T17:10:35.500" v="30979" actId="20577"/>
          <ac:spMkLst>
            <pc:docMk/>
            <pc:sldMk cId="3171065319" sldId="359"/>
            <ac:spMk id="2" creationId="{1E960D08-91F7-4186-9042-C8F665D2C923}"/>
          </ac:spMkLst>
        </pc:spChg>
        <pc:spChg chg="mod">
          <ac:chgData name="Matthias van den Elsacker" userId="80b22b213f6a4a7d" providerId="LiveId" clId="{EA87830F-56AC-4295-BA4A-DB7649B8F056}" dt="2018-08-30T17:24:15.688" v="32121" actId="20577"/>
          <ac:spMkLst>
            <pc:docMk/>
            <pc:sldMk cId="3171065319" sldId="359"/>
            <ac:spMk id="3" creationId="{A1243DF9-4BE3-40D8-9059-2994CA5B909C}"/>
          </ac:spMkLst>
        </pc:spChg>
      </pc:sldChg>
      <pc:sldChg chg="addSp delSp modSp add mod setBg">
        <pc:chgData name="Matthias van den Elsacker" userId="80b22b213f6a4a7d" providerId="LiveId" clId="{EA87830F-56AC-4295-BA4A-DB7649B8F056}" dt="2018-08-30T17:14:55.701" v="31419" actId="20577"/>
        <pc:sldMkLst>
          <pc:docMk/>
          <pc:sldMk cId="2829188224" sldId="360"/>
        </pc:sldMkLst>
        <pc:spChg chg="mod">
          <ac:chgData name="Matthias van den Elsacker" userId="80b22b213f6a4a7d" providerId="LiveId" clId="{EA87830F-56AC-4295-BA4A-DB7649B8F056}" dt="2018-08-30T17:14:45.453" v="31359" actId="20577"/>
          <ac:spMkLst>
            <pc:docMk/>
            <pc:sldMk cId="2829188224" sldId="360"/>
            <ac:spMk id="2" creationId="{4BA02615-6479-41DD-A6EE-022783D7624D}"/>
          </ac:spMkLst>
        </pc:spChg>
        <pc:spChg chg="del">
          <ac:chgData name="Matthias van den Elsacker" userId="80b22b213f6a4a7d" providerId="LiveId" clId="{EA87830F-56AC-4295-BA4A-DB7649B8F056}" dt="2018-08-30T17:12:46.925" v="31211" actId="931"/>
          <ac:spMkLst>
            <pc:docMk/>
            <pc:sldMk cId="2829188224" sldId="360"/>
            <ac:spMk id="3" creationId="{A39BEFEE-1045-41E8-BB53-FCF381AD4434}"/>
          </ac:spMkLst>
        </pc:spChg>
        <pc:spChg chg="add mod">
          <ac:chgData name="Matthias van den Elsacker" userId="80b22b213f6a4a7d" providerId="LiveId" clId="{EA87830F-56AC-4295-BA4A-DB7649B8F056}" dt="2018-08-30T17:14:55.701" v="31419" actId="20577"/>
          <ac:spMkLst>
            <pc:docMk/>
            <pc:sldMk cId="2829188224" sldId="360"/>
            <ac:spMk id="10" creationId="{BA3DD088-6F43-4411-9601-C9AFDC4CA8F8}"/>
          </ac:spMkLst>
        </pc:spChg>
        <pc:spChg chg="add">
          <ac:chgData name="Matthias van den Elsacker" userId="80b22b213f6a4a7d" providerId="LiveId" clId="{EA87830F-56AC-4295-BA4A-DB7649B8F056}" dt="2018-08-30T17:12:50.374" v="31212" actId="26606"/>
          <ac:spMkLst>
            <pc:docMk/>
            <pc:sldMk cId="2829188224" sldId="360"/>
            <ac:spMk id="13" creationId="{C2E4E997-8672-4FFD-B8EC-9932A8E4714B}"/>
          </ac:spMkLst>
        </pc:spChg>
        <pc:grpChg chg="add">
          <ac:chgData name="Matthias van den Elsacker" userId="80b22b213f6a4a7d" providerId="LiveId" clId="{EA87830F-56AC-4295-BA4A-DB7649B8F056}" dt="2018-08-30T17:12:50.374" v="31212" actId="26606"/>
          <ac:grpSpMkLst>
            <pc:docMk/>
            <pc:sldMk cId="2829188224" sldId="360"/>
            <ac:grpSpMk id="17" creationId="{453E4DEE-E996-40F8-8635-0FF43D7348F9}"/>
          </ac:grpSpMkLst>
        </pc:grpChg>
        <pc:picChg chg="add del mod">
          <ac:chgData name="Matthias van den Elsacker" userId="80b22b213f6a4a7d" providerId="LiveId" clId="{EA87830F-56AC-4295-BA4A-DB7649B8F056}" dt="2018-08-30T17:12:50.374" v="31212" actId="26606"/>
          <ac:picMkLst>
            <pc:docMk/>
            <pc:sldMk cId="2829188224" sldId="360"/>
            <ac:picMk id="5" creationId="{C68049F2-F1E5-4FF8-98F6-350DCF9DF86E}"/>
          </ac:picMkLst>
        </pc:picChg>
        <pc:picChg chg="add">
          <ac:chgData name="Matthias van den Elsacker" userId="80b22b213f6a4a7d" providerId="LiveId" clId="{EA87830F-56AC-4295-BA4A-DB7649B8F056}" dt="2018-08-30T17:12:50.374" v="31212" actId="26606"/>
          <ac:picMkLst>
            <pc:docMk/>
            <pc:sldMk cId="2829188224" sldId="360"/>
            <ac:picMk id="8" creationId="{C68049F2-F1E5-4FF8-98F6-350DCF9DF86E}"/>
          </ac:picMkLst>
        </pc:picChg>
        <pc:picChg chg="add">
          <ac:chgData name="Matthias van den Elsacker" userId="80b22b213f6a4a7d" providerId="LiveId" clId="{EA87830F-56AC-4295-BA4A-DB7649B8F056}" dt="2018-08-30T17:12:50.374" v="31212" actId="26606"/>
          <ac:picMkLst>
            <pc:docMk/>
            <pc:sldMk cId="2829188224" sldId="360"/>
            <ac:picMk id="15" creationId="{FE6BA9E6-1D9E-4D30-B528-D49FA1342E4E}"/>
          </ac:picMkLst>
        </pc:picChg>
      </pc:sldChg>
      <pc:sldChg chg="modSp add">
        <pc:chgData name="Matthias van den Elsacker" userId="80b22b213f6a4a7d" providerId="LiveId" clId="{EA87830F-56AC-4295-BA4A-DB7649B8F056}" dt="2018-08-30T17:20:19.796" v="32062" actId="15"/>
        <pc:sldMkLst>
          <pc:docMk/>
          <pc:sldMk cId="1889564905" sldId="361"/>
        </pc:sldMkLst>
        <pc:spChg chg="mod">
          <ac:chgData name="Matthias van den Elsacker" userId="80b22b213f6a4a7d" providerId="LiveId" clId="{EA87830F-56AC-4295-BA4A-DB7649B8F056}" dt="2018-08-30T17:15:10.689" v="31443" actId="20577"/>
          <ac:spMkLst>
            <pc:docMk/>
            <pc:sldMk cId="1889564905" sldId="361"/>
            <ac:spMk id="2" creationId="{65CBC20D-5397-46C9-896C-F60EC2FB5D2C}"/>
          </ac:spMkLst>
        </pc:spChg>
        <pc:spChg chg="mod">
          <ac:chgData name="Matthias van den Elsacker" userId="80b22b213f6a4a7d" providerId="LiveId" clId="{EA87830F-56AC-4295-BA4A-DB7649B8F056}" dt="2018-08-30T17:20:19.796" v="32062" actId="15"/>
          <ac:spMkLst>
            <pc:docMk/>
            <pc:sldMk cId="1889564905" sldId="361"/>
            <ac:spMk id="3" creationId="{78F5590B-DC1D-4B75-B009-486CD6921349}"/>
          </ac:spMkLst>
        </pc:spChg>
      </pc:sldChg>
      <pc:sldChg chg="addSp delSp modSp add">
        <pc:chgData name="Matthias van den Elsacker" userId="80b22b213f6a4a7d" providerId="LiveId" clId="{EA87830F-56AC-4295-BA4A-DB7649B8F056}" dt="2018-08-30T17:25:52.244" v="32167" actId="313"/>
        <pc:sldMkLst>
          <pc:docMk/>
          <pc:sldMk cId="1067789683" sldId="362"/>
        </pc:sldMkLst>
        <pc:spChg chg="mod">
          <ac:chgData name="Matthias van den Elsacker" userId="80b22b213f6a4a7d" providerId="LiveId" clId="{EA87830F-56AC-4295-BA4A-DB7649B8F056}" dt="2018-08-30T17:25:10.430" v="32135" actId="20577"/>
          <ac:spMkLst>
            <pc:docMk/>
            <pc:sldMk cId="1067789683" sldId="362"/>
            <ac:spMk id="2" creationId="{B6B79A81-FF1A-4765-9DF3-815C7437E7C4}"/>
          </ac:spMkLst>
        </pc:spChg>
        <pc:spChg chg="del">
          <ac:chgData name="Matthias van den Elsacker" userId="80b22b213f6a4a7d" providerId="LiveId" clId="{EA87830F-56AC-4295-BA4A-DB7649B8F056}" dt="2018-08-30T17:25:23.201" v="32136" actId="313"/>
          <ac:spMkLst>
            <pc:docMk/>
            <pc:sldMk cId="1067789683" sldId="362"/>
            <ac:spMk id="3" creationId="{32FC66E9-F039-42B1-AFAA-3D09A10EE19C}"/>
          </ac:spMkLst>
        </pc:spChg>
        <pc:spChg chg="add mod">
          <ac:chgData name="Matthias van den Elsacker" userId="80b22b213f6a4a7d" providerId="LiveId" clId="{EA87830F-56AC-4295-BA4A-DB7649B8F056}" dt="2018-08-30T17:25:52.244" v="32167" actId="313"/>
          <ac:spMkLst>
            <pc:docMk/>
            <pc:sldMk cId="1067789683" sldId="362"/>
            <ac:spMk id="4" creationId="{248C0944-5041-431A-AD77-C2FD6EEE0125}"/>
          </ac:spMkLst>
        </pc:spChg>
      </pc:sldChg>
      <pc:sldChg chg="addSp delSp modSp add">
        <pc:chgData name="Matthias van den Elsacker" userId="80b22b213f6a4a7d" providerId="LiveId" clId="{EA87830F-56AC-4295-BA4A-DB7649B8F056}" dt="2018-08-30T18:47:30.819" v="32762" actId="5793"/>
        <pc:sldMkLst>
          <pc:docMk/>
          <pc:sldMk cId="3414548986" sldId="363"/>
        </pc:sldMkLst>
        <pc:spChg chg="del">
          <ac:chgData name="Matthias van den Elsacker" userId="80b22b213f6a4a7d" providerId="LiveId" clId="{EA87830F-56AC-4295-BA4A-DB7649B8F056}" dt="2018-08-30T18:39:07.838" v="32169" actId="5793"/>
          <ac:spMkLst>
            <pc:docMk/>
            <pc:sldMk cId="3414548986" sldId="363"/>
            <ac:spMk id="2" creationId="{B06DEB3F-4467-4967-A407-3E0A2A916C7A}"/>
          </ac:spMkLst>
        </pc:spChg>
        <pc:spChg chg="del">
          <ac:chgData name="Matthias van den Elsacker" userId="80b22b213f6a4a7d" providerId="LiveId" clId="{EA87830F-56AC-4295-BA4A-DB7649B8F056}" dt="2018-08-30T18:39:07.838" v="32169" actId="5793"/>
          <ac:spMkLst>
            <pc:docMk/>
            <pc:sldMk cId="3414548986" sldId="363"/>
            <ac:spMk id="3" creationId="{C35CD01D-20DA-4A40-B463-408825CBBC96}"/>
          </ac:spMkLst>
        </pc:spChg>
        <pc:spChg chg="add mod">
          <ac:chgData name="Matthias van den Elsacker" userId="80b22b213f6a4a7d" providerId="LiveId" clId="{EA87830F-56AC-4295-BA4A-DB7649B8F056}" dt="2018-08-30T18:41:38.583" v="32208" actId="20577"/>
          <ac:spMkLst>
            <pc:docMk/>
            <pc:sldMk cId="3414548986" sldId="363"/>
            <ac:spMk id="4" creationId="{DDDD83E9-274C-4BCB-86E7-9040F72A1686}"/>
          </ac:spMkLst>
        </pc:spChg>
        <pc:spChg chg="add mod">
          <ac:chgData name="Matthias van den Elsacker" userId="80b22b213f6a4a7d" providerId="LiveId" clId="{EA87830F-56AC-4295-BA4A-DB7649B8F056}" dt="2018-08-30T18:47:30.819" v="32762" actId="5793"/>
          <ac:spMkLst>
            <pc:docMk/>
            <pc:sldMk cId="3414548986" sldId="363"/>
            <ac:spMk id="5" creationId="{F7E63952-AD4E-4674-86D1-3CAC5CEB5B6B}"/>
          </ac:spMkLst>
        </pc:spChg>
      </pc:sldChg>
      <pc:sldChg chg="modSp add">
        <pc:chgData name="Matthias van den Elsacker" userId="80b22b213f6a4a7d" providerId="LiveId" clId="{EA87830F-56AC-4295-BA4A-DB7649B8F056}" dt="2018-08-30T18:54:08.226" v="33310" actId="20577"/>
        <pc:sldMkLst>
          <pc:docMk/>
          <pc:sldMk cId="2813236366" sldId="364"/>
        </pc:sldMkLst>
        <pc:spChg chg="mod">
          <ac:chgData name="Matthias van den Elsacker" userId="80b22b213f6a4a7d" providerId="LiveId" clId="{EA87830F-56AC-4295-BA4A-DB7649B8F056}" dt="2018-08-30T18:48:05.180" v="32785" actId="20577"/>
          <ac:spMkLst>
            <pc:docMk/>
            <pc:sldMk cId="2813236366" sldId="364"/>
            <ac:spMk id="2" creationId="{F0D27D02-2ACA-4BA3-AD3E-166BE93CD094}"/>
          </ac:spMkLst>
        </pc:spChg>
        <pc:spChg chg="mod">
          <ac:chgData name="Matthias van den Elsacker" userId="80b22b213f6a4a7d" providerId="LiveId" clId="{EA87830F-56AC-4295-BA4A-DB7649B8F056}" dt="2018-08-30T18:54:08.226" v="33310" actId="20577"/>
          <ac:spMkLst>
            <pc:docMk/>
            <pc:sldMk cId="2813236366" sldId="364"/>
            <ac:spMk id="3" creationId="{BB37B932-F951-4F50-B063-87E0FC54E5CA}"/>
          </ac:spMkLst>
        </pc:spChg>
      </pc:sldChg>
      <pc:sldChg chg="modSp add">
        <pc:chgData name="Matthias van den Elsacker" userId="80b22b213f6a4a7d" providerId="LiveId" clId="{EA87830F-56AC-4295-BA4A-DB7649B8F056}" dt="2018-08-30T19:07:23.084" v="33768" actId="20577"/>
        <pc:sldMkLst>
          <pc:docMk/>
          <pc:sldMk cId="2583336591" sldId="365"/>
        </pc:sldMkLst>
        <pc:spChg chg="mod">
          <ac:chgData name="Matthias van den Elsacker" userId="80b22b213f6a4a7d" providerId="LiveId" clId="{EA87830F-56AC-4295-BA4A-DB7649B8F056}" dt="2018-08-30T18:56:50.615" v="33345" actId="20577"/>
          <ac:spMkLst>
            <pc:docMk/>
            <pc:sldMk cId="2583336591" sldId="365"/>
            <ac:spMk id="2" creationId="{35162F9C-6C09-4D26-ADF7-C0E4B2DB5F3A}"/>
          </ac:spMkLst>
        </pc:spChg>
        <pc:spChg chg="mod">
          <ac:chgData name="Matthias van den Elsacker" userId="80b22b213f6a4a7d" providerId="LiveId" clId="{EA87830F-56AC-4295-BA4A-DB7649B8F056}" dt="2018-08-30T19:07:23.084" v="33768" actId="20577"/>
          <ac:spMkLst>
            <pc:docMk/>
            <pc:sldMk cId="2583336591" sldId="365"/>
            <ac:spMk id="3" creationId="{14FC7E6D-004B-4B52-941D-AFF5672290AC}"/>
          </ac:spMkLst>
        </pc:spChg>
      </pc:sldChg>
      <pc:sldChg chg="addSp delSp modSp add mod setBg">
        <pc:chgData name="Matthias van den Elsacker" userId="80b22b213f6a4a7d" providerId="LiveId" clId="{EA87830F-56AC-4295-BA4A-DB7649B8F056}" dt="2018-08-30T19:14:13.509" v="33950" actId="5793"/>
        <pc:sldMkLst>
          <pc:docMk/>
          <pc:sldMk cId="2498291020" sldId="366"/>
        </pc:sldMkLst>
        <pc:spChg chg="mod">
          <ac:chgData name="Matthias van den Elsacker" userId="80b22b213f6a4a7d" providerId="LiveId" clId="{EA87830F-56AC-4295-BA4A-DB7649B8F056}" dt="2018-08-30T19:11:13.933" v="33809" actId="26606"/>
          <ac:spMkLst>
            <pc:docMk/>
            <pc:sldMk cId="2498291020" sldId="366"/>
            <ac:spMk id="2" creationId="{1C5A2F56-1306-44CF-A66A-A7A946B44661}"/>
          </ac:spMkLst>
        </pc:spChg>
        <pc:spChg chg="del mod">
          <ac:chgData name="Matthias van den Elsacker" userId="80b22b213f6a4a7d" providerId="LiveId" clId="{EA87830F-56AC-4295-BA4A-DB7649B8F056}" dt="2018-08-30T19:11:10.138" v="33808" actId="931"/>
          <ac:spMkLst>
            <pc:docMk/>
            <pc:sldMk cId="2498291020" sldId="366"/>
            <ac:spMk id="3" creationId="{7E1AC879-B644-4957-AFD4-C79A67D5B87C}"/>
          </ac:spMkLst>
        </pc:spChg>
        <pc:spChg chg="add del mod">
          <ac:chgData name="Matthias van den Elsacker" userId="80b22b213f6a4a7d" providerId="LiveId" clId="{EA87830F-56AC-4295-BA4A-DB7649B8F056}" dt="2018-08-30T19:14:13.509" v="33950" actId="5793"/>
          <ac:spMkLst>
            <pc:docMk/>
            <pc:sldMk cId="2498291020" sldId="366"/>
            <ac:spMk id="10" creationId="{15155F2F-2888-40E8-BC18-65D0057CF527}"/>
          </ac:spMkLst>
        </pc:spChg>
        <pc:spChg chg="add">
          <ac:chgData name="Matthias van den Elsacker" userId="80b22b213f6a4a7d" providerId="LiveId" clId="{EA87830F-56AC-4295-BA4A-DB7649B8F056}" dt="2018-08-30T19:11:13.933" v="33809" actId="26606"/>
          <ac:spMkLst>
            <pc:docMk/>
            <pc:sldMk cId="2498291020" sldId="366"/>
            <ac:spMk id="13" creationId="{C2E4E997-8672-4FFD-B8EC-9932A8E4714B}"/>
          </ac:spMkLst>
        </pc:spChg>
        <pc:grpChg chg="add">
          <ac:chgData name="Matthias van den Elsacker" userId="80b22b213f6a4a7d" providerId="LiveId" clId="{EA87830F-56AC-4295-BA4A-DB7649B8F056}" dt="2018-08-30T19:11:13.933" v="33809" actId="26606"/>
          <ac:grpSpMkLst>
            <pc:docMk/>
            <pc:sldMk cId="2498291020" sldId="366"/>
            <ac:grpSpMk id="17" creationId="{453E4DEE-E996-40F8-8635-0FF43D7348F9}"/>
          </ac:grpSpMkLst>
        </pc:grpChg>
        <pc:picChg chg="add del mod">
          <ac:chgData name="Matthias van den Elsacker" userId="80b22b213f6a4a7d" providerId="LiveId" clId="{EA87830F-56AC-4295-BA4A-DB7649B8F056}" dt="2018-08-30T19:11:13.933" v="33809" actId="26606"/>
          <ac:picMkLst>
            <pc:docMk/>
            <pc:sldMk cId="2498291020" sldId="366"/>
            <ac:picMk id="5" creationId="{C43DA9FE-0F45-48BA-A459-4009332F8418}"/>
          </ac:picMkLst>
        </pc:picChg>
        <pc:picChg chg="add del mod">
          <ac:chgData name="Matthias van den Elsacker" userId="80b22b213f6a4a7d" providerId="LiveId" clId="{EA87830F-56AC-4295-BA4A-DB7649B8F056}" dt="2018-08-30T19:11:20.919" v="33811" actId="5793"/>
          <ac:picMkLst>
            <pc:docMk/>
            <pc:sldMk cId="2498291020" sldId="366"/>
            <ac:picMk id="6" creationId="{EC4C8CC2-277A-4454-A959-11F05C24CEB5}"/>
          </ac:picMkLst>
        </pc:picChg>
        <pc:picChg chg="add">
          <ac:chgData name="Matthias van den Elsacker" userId="80b22b213f6a4a7d" providerId="LiveId" clId="{EA87830F-56AC-4295-BA4A-DB7649B8F056}" dt="2018-08-30T19:11:13.933" v="33809" actId="26606"/>
          <ac:picMkLst>
            <pc:docMk/>
            <pc:sldMk cId="2498291020" sldId="366"/>
            <ac:picMk id="8" creationId="{C43DA9FE-0F45-48BA-A459-4009332F8418}"/>
          </ac:picMkLst>
        </pc:picChg>
        <pc:picChg chg="add">
          <ac:chgData name="Matthias van den Elsacker" userId="80b22b213f6a4a7d" providerId="LiveId" clId="{EA87830F-56AC-4295-BA4A-DB7649B8F056}" dt="2018-08-30T19:11:13.933" v="33809" actId="26606"/>
          <ac:picMkLst>
            <pc:docMk/>
            <pc:sldMk cId="2498291020" sldId="366"/>
            <ac:picMk id="15" creationId="{FE6BA9E6-1D9E-4D30-B528-D49FA1342E4E}"/>
          </ac:picMkLst>
        </pc:picChg>
      </pc:sldChg>
      <pc:sldChg chg="modSp add">
        <pc:chgData name="Matthias van den Elsacker" userId="80b22b213f6a4a7d" providerId="LiveId" clId="{EA87830F-56AC-4295-BA4A-DB7649B8F056}" dt="2018-08-30T19:16:25.444" v="34305" actId="20577"/>
        <pc:sldMkLst>
          <pc:docMk/>
          <pc:sldMk cId="1039447385" sldId="367"/>
        </pc:sldMkLst>
        <pc:spChg chg="mod">
          <ac:chgData name="Matthias van den Elsacker" userId="80b22b213f6a4a7d" providerId="LiveId" clId="{EA87830F-56AC-4295-BA4A-DB7649B8F056}" dt="2018-08-30T19:14:23.655" v="33971" actId="20577"/>
          <ac:spMkLst>
            <pc:docMk/>
            <pc:sldMk cId="1039447385" sldId="367"/>
            <ac:spMk id="2" creationId="{1252948A-EBCD-4C72-841B-5B15A9F45B13}"/>
          </ac:spMkLst>
        </pc:spChg>
        <pc:spChg chg="mod">
          <ac:chgData name="Matthias van den Elsacker" userId="80b22b213f6a4a7d" providerId="LiveId" clId="{EA87830F-56AC-4295-BA4A-DB7649B8F056}" dt="2018-08-30T19:16:25.444" v="34305" actId="20577"/>
          <ac:spMkLst>
            <pc:docMk/>
            <pc:sldMk cId="1039447385" sldId="367"/>
            <ac:spMk id="3" creationId="{29052D50-FAE6-4187-8157-B363D1EEF6CC}"/>
          </ac:spMkLst>
        </pc:spChg>
      </pc:sldChg>
      <pc:sldChg chg="modSp add">
        <pc:chgData name="Matthias van den Elsacker" userId="80b22b213f6a4a7d" providerId="LiveId" clId="{EA87830F-56AC-4295-BA4A-DB7649B8F056}" dt="2018-08-30T19:21:55.948" v="34638" actId="20577"/>
        <pc:sldMkLst>
          <pc:docMk/>
          <pc:sldMk cId="793480124" sldId="368"/>
        </pc:sldMkLst>
        <pc:spChg chg="mod">
          <ac:chgData name="Matthias van den Elsacker" userId="80b22b213f6a4a7d" providerId="LiveId" clId="{EA87830F-56AC-4295-BA4A-DB7649B8F056}" dt="2018-08-30T19:17:37.108" v="34320" actId="20577"/>
          <ac:spMkLst>
            <pc:docMk/>
            <pc:sldMk cId="793480124" sldId="368"/>
            <ac:spMk id="2" creationId="{B5174812-24D4-44A5-8471-A0467BCF2ABA}"/>
          </ac:spMkLst>
        </pc:spChg>
        <pc:spChg chg="mod">
          <ac:chgData name="Matthias van den Elsacker" userId="80b22b213f6a4a7d" providerId="LiveId" clId="{EA87830F-56AC-4295-BA4A-DB7649B8F056}" dt="2018-08-30T19:21:55.948" v="34638" actId="20577"/>
          <ac:spMkLst>
            <pc:docMk/>
            <pc:sldMk cId="793480124" sldId="368"/>
            <ac:spMk id="3" creationId="{41DF3EBA-AD5C-442D-A0F1-251A2BE71855}"/>
          </ac:spMkLst>
        </pc:spChg>
      </pc:sldChg>
      <pc:sldChg chg="addSp delSp modSp add mod setBg">
        <pc:chgData name="Matthias van den Elsacker" userId="80b22b213f6a4a7d" providerId="LiveId" clId="{EA87830F-56AC-4295-BA4A-DB7649B8F056}" dt="2018-08-30T19:26:53.134" v="34915" actId="20577"/>
        <pc:sldMkLst>
          <pc:docMk/>
          <pc:sldMk cId="4121892246" sldId="369"/>
        </pc:sldMkLst>
        <pc:spChg chg="mod">
          <ac:chgData name="Matthias van den Elsacker" userId="80b22b213f6a4a7d" providerId="LiveId" clId="{EA87830F-56AC-4295-BA4A-DB7649B8F056}" dt="2018-08-30T19:25:02.674" v="34710" actId="26606"/>
          <ac:spMkLst>
            <pc:docMk/>
            <pc:sldMk cId="4121892246" sldId="369"/>
            <ac:spMk id="2" creationId="{D8A1DD3C-F24C-4684-9E33-427C66137A5D}"/>
          </ac:spMkLst>
        </pc:spChg>
        <pc:spChg chg="del mod">
          <ac:chgData name="Matthias van den Elsacker" userId="80b22b213f6a4a7d" providerId="LiveId" clId="{EA87830F-56AC-4295-BA4A-DB7649B8F056}" dt="2018-08-30T19:24:55.112" v="34707" actId="931"/>
          <ac:spMkLst>
            <pc:docMk/>
            <pc:sldMk cId="4121892246" sldId="369"/>
            <ac:spMk id="3" creationId="{E4FD4796-D5A7-47F6-AB6B-0C0D6FB38E03}"/>
          </ac:spMkLst>
        </pc:spChg>
        <pc:spChg chg="add del">
          <ac:chgData name="Matthias van den Elsacker" userId="80b22b213f6a4a7d" providerId="LiveId" clId="{EA87830F-56AC-4295-BA4A-DB7649B8F056}" dt="2018-08-30T19:25:02.481" v="34709" actId="26606"/>
          <ac:spMkLst>
            <pc:docMk/>
            <pc:sldMk cId="4121892246" sldId="369"/>
            <ac:spMk id="10" creationId="{C94DC907-1B6D-4253-925F-6BB20AFF59DB}"/>
          </ac:spMkLst>
        </pc:spChg>
        <pc:spChg chg="add mod">
          <ac:chgData name="Matthias van den Elsacker" userId="80b22b213f6a4a7d" providerId="LiveId" clId="{EA87830F-56AC-4295-BA4A-DB7649B8F056}" dt="2018-08-30T19:26:53.134" v="34915" actId="20577"/>
          <ac:spMkLst>
            <pc:docMk/>
            <pc:sldMk cId="4121892246" sldId="369"/>
            <ac:spMk id="12" creationId="{90334393-EE30-4318-9FB3-1978D8E2357D}"/>
          </ac:spMkLst>
        </pc:spChg>
        <pc:spChg chg="add">
          <ac:chgData name="Matthias van den Elsacker" userId="80b22b213f6a4a7d" providerId="LiveId" clId="{EA87830F-56AC-4295-BA4A-DB7649B8F056}" dt="2018-08-30T19:25:02.674" v="34710" actId="26606"/>
          <ac:spMkLst>
            <pc:docMk/>
            <pc:sldMk cId="4121892246" sldId="369"/>
            <ac:spMk id="13" creationId="{C2E4E997-8672-4FFD-B8EC-9932A8E4714B}"/>
          </ac:spMkLst>
        </pc:spChg>
        <pc:grpChg chg="add">
          <ac:chgData name="Matthias van den Elsacker" userId="80b22b213f6a4a7d" providerId="LiveId" clId="{EA87830F-56AC-4295-BA4A-DB7649B8F056}" dt="2018-08-30T19:25:02.674" v="34710" actId="26606"/>
          <ac:grpSpMkLst>
            <pc:docMk/>
            <pc:sldMk cId="4121892246" sldId="369"/>
            <ac:grpSpMk id="17" creationId="{453E4DEE-E996-40F8-8635-0FF43D7348F9}"/>
          </ac:grpSpMkLst>
        </pc:grpChg>
        <pc:picChg chg="add del mod">
          <ac:chgData name="Matthias van den Elsacker" userId="80b22b213f6a4a7d" providerId="LiveId" clId="{EA87830F-56AC-4295-BA4A-DB7649B8F056}" dt="2018-08-30T19:25:02.674" v="34710" actId="26606"/>
          <ac:picMkLst>
            <pc:docMk/>
            <pc:sldMk cId="4121892246" sldId="369"/>
            <ac:picMk id="5" creationId="{C94D40EE-5C73-406B-B6FA-502BB680D38A}"/>
          </ac:picMkLst>
        </pc:picChg>
        <pc:picChg chg="add del">
          <ac:chgData name="Matthias van den Elsacker" userId="80b22b213f6a4a7d" providerId="LiveId" clId="{EA87830F-56AC-4295-BA4A-DB7649B8F056}" dt="2018-08-30T19:25:02.481" v="34709" actId="26606"/>
          <ac:picMkLst>
            <pc:docMk/>
            <pc:sldMk cId="4121892246" sldId="369"/>
            <ac:picMk id="8" creationId="{C94D40EE-5C73-406B-B6FA-502BB680D38A}"/>
          </ac:picMkLst>
        </pc:picChg>
        <pc:picChg chg="add">
          <ac:chgData name="Matthias van den Elsacker" userId="80b22b213f6a4a7d" providerId="LiveId" clId="{EA87830F-56AC-4295-BA4A-DB7649B8F056}" dt="2018-08-30T19:25:02.674" v="34710" actId="26606"/>
          <ac:picMkLst>
            <pc:docMk/>
            <pc:sldMk cId="4121892246" sldId="369"/>
            <ac:picMk id="14" creationId="{C94D40EE-5C73-406B-B6FA-502BB680D38A}"/>
          </ac:picMkLst>
        </pc:picChg>
        <pc:picChg chg="add">
          <ac:chgData name="Matthias van den Elsacker" userId="80b22b213f6a4a7d" providerId="LiveId" clId="{EA87830F-56AC-4295-BA4A-DB7649B8F056}" dt="2018-08-30T19:25:02.674" v="34710" actId="26606"/>
          <ac:picMkLst>
            <pc:docMk/>
            <pc:sldMk cId="4121892246" sldId="369"/>
            <ac:picMk id="15" creationId="{FE6BA9E6-1D9E-4D30-B528-D49FA1342E4E}"/>
          </ac:picMkLst>
        </pc:picChg>
      </pc:sldChg>
      <pc:sldChg chg="modSp add">
        <pc:chgData name="Matthias van den Elsacker" userId="80b22b213f6a4a7d" providerId="LiveId" clId="{EA87830F-56AC-4295-BA4A-DB7649B8F056}" dt="2018-08-30T19:29:38.272" v="35265" actId="20577"/>
        <pc:sldMkLst>
          <pc:docMk/>
          <pc:sldMk cId="1568956337" sldId="370"/>
        </pc:sldMkLst>
        <pc:spChg chg="mod">
          <ac:chgData name="Matthias van den Elsacker" userId="80b22b213f6a4a7d" providerId="LiveId" clId="{EA87830F-56AC-4295-BA4A-DB7649B8F056}" dt="2018-08-30T19:28:05.620" v="34921" actId="20577"/>
          <ac:spMkLst>
            <pc:docMk/>
            <pc:sldMk cId="1568956337" sldId="370"/>
            <ac:spMk id="2" creationId="{C7D01916-1C29-46BD-BCF0-0986DD44A5AA}"/>
          </ac:spMkLst>
        </pc:spChg>
        <pc:spChg chg="mod">
          <ac:chgData name="Matthias van den Elsacker" userId="80b22b213f6a4a7d" providerId="LiveId" clId="{EA87830F-56AC-4295-BA4A-DB7649B8F056}" dt="2018-08-30T19:29:38.272" v="35265" actId="20577"/>
          <ac:spMkLst>
            <pc:docMk/>
            <pc:sldMk cId="1568956337" sldId="370"/>
            <ac:spMk id="3" creationId="{4769B59B-FC55-4BE6-A020-5C95D7FE5BC8}"/>
          </ac:spMkLst>
        </pc:spChg>
      </pc:sldChg>
      <pc:sldChg chg="modSp add">
        <pc:chgData name="Matthias van den Elsacker" userId="80b22b213f6a4a7d" providerId="LiveId" clId="{EA87830F-56AC-4295-BA4A-DB7649B8F056}" dt="2018-08-30T19:31:21.652" v="35503" actId="20577"/>
        <pc:sldMkLst>
          <pc:docMk/>
          <pc:sldMk cId="3161277102" sldId="371"/>
        </pc:sldMkLst>
        <pc:spChg chg="mod">
          <ac:chgData name="Matthias van den Elsacker" userId="80b22b213f6a4a7d" providerId="LiveId" clId="{EA87830F-56AC-4295-BA4A-DB7649B8F056}" dt="2018-08-30T19:30:33.073" v="35288" actId="20577"/>
          <ac:spMkLst>
            <pc:docMk/>
            <pc:sldMk cId="3161277102" sldId="371"/>
            <ac:spMk id="2" creationId="{77F47F90-BA50-4D49-803B-E49B732FC10C}"/>
          </ac:spMkLst>
        </pc:spChg>
        <pc:spChg chg="mod">
          <ac:chgData name="Matthias van den Elsacker" userId="80b22b213f6a4a7d" providerId="LiveId" clId="{EA87830F-56AC-4295-BA4A-DB7649B8F056}" dt="2018-08-30T19:31:21.652" v="35503" actId="20577"/>
          <ac:spMkLst>
            <pc:docMk/>
            <pc:sldMk cId="3161277102" sldId="371"/>
            <ac:spMk id="3" creationId="{7FA19DCA-8805-4499-B673-B7DF2AC2F30D}"/>
          </ac:spMkLst>
        </pc:spChg>
      </pc:sldChg>
      <pc:sldChg chg="addSp delSp modSp add">
        <pc:chgData name="Matthias van den Elsacker" userId="80b22b213f6a4a7d" providerId="LiveId" clId="{EA87830F-56AC-4295-BA4A-DB7649B8F056}" dt="2018-08-30T19:33:31.984" v="35538" actId="20577"/>
        <pc:sldMkLst>
          <pc:docMk/>
          <pc:sldMk cId="1489929044" sldId="372"/>
        </pc:sldMkLst>
        <pc:spChg chg="mod">
          <ac:chgData name="Matthias van den Elsacker" userId="80b22b213f6a4a7d" providerId="LiveId" clId="{EA87830F-56AC-4295-BA4A-DB7649B8F056}" dt="2018-08-30T19:33:21.116" v="35524" actId="20577"/>
          <ac:spMkLst>
            <pc:docMk/>
            <pc:sldMk cId="1489929044" sldId="372"/>
            <ac:spMk id="2" creationId="{D258A3A4-ADD2-4618-998B-C13443D85B9D}"/>
          </ac:spMkLst>
        </pc:spChg>
        <pc:spChg chg="del">
          <ac:chgData name="Matthias van den Elsacker" userId="80b22b213f6a4a7d" providerId="LiveId" clId="{EA87830F-56AC-4295-BA4A-DB7649B8F056}" dt="2018-08-30T19:33:28.791" v="35525" actId="20577"/>
          <ac:spMkLst>
            <pc:docMk/>
            <pc:sldMk cId="1489929044" sldId="372"/>
            <ac:spMk id="3" creationId="{179664DA-F6D6-47A5-83D9-266FD8582F6F}"/>
          </ac:spMkLst>
        </pc:spChg>
        <pc:spChg chg="add mod">
          <ac:chgData name="Matthias van den Elsacker" userId="80b22b213f6a4a7d" providerId="LiveId" clId="{EA87830F-56AC-4295-BA4A-DB7649B8F056}" dt="2018-08-30T19:33:31.984" v="35538" actId="20577"/>
          <ac:spMkLst>
            <pc:docMk/>
            <pc:sldMk cId="1489929044" sldId="372"/>
            <ac:spMk id="4" creationId="{881FC7A9-9C9F-4354-A911-CC2DB9686690}"/>
          </ac:spMkLst>
        </pc:spChg>
      </pc:sldChg>
      <pc:sldChg chg="addSp delSp modSp add mod setBg">
        <pc:chgData name="Matthias van den Elsacker" userId="80b22b213f6a4a7d" providerId="LiveId" clId="{EA87830F-56AC-4295-BA4A-DB7649B8F056}" dt="2018-09-01T10:29:48.973" v="35859" actId="20577"/>
        <pc:sldMkLst>
          <pc:docMk/>
          <pc:sldMk cId="1854575938" sldId="373"/>
        </pc:sldMkLst>
        <pc:spChg chg="del">
          <ac:chgData name="Matthias van den Elsacker" userId="80b22b213f6a4a7d" providerId="LiveId" clId="{EA87830F-56AC-4295-BA4A-DB7649B8F056}" dt="2018-09-01T10:24:07.247" v="35540" actId="20577"/>
          <ac:spMkLst>
            <pc:docMk/>
            <pc:sldMk cId="1854575938" sldId="373"/>
            <ac:spMk id="2" creationId="{B929A737-7259-40C2-87B6-2BDAFB47B7EA}"/>
          </ac:spMkLst>
        </pc:spChg>
        <pc:spChg chg="del">
          <ac:chgData name="Matthias van den Elsacker" userId="80b22b213f6a4a7d" providerId="LiveId" clId="{EA87830F-56AC-4295-BA4A-DB7649B8F056}" dt="2018-09-01T10:24:07.247" v="35540" actId="20577"/>
          <ac:spMkLst>
            <pc:docMk/>
            <pc:sldMk cId="1854575938" sldId="373"/>
            <ac:spMk id="3" creationId="{50EBD876-DA1C-43A5-BAB2-67622C859418}"/>
          </ac:spMkLst>
        </pc:spChg>
        <pc:spChg chg="add mod">
          <ac:chgData name="Matthias van den Elsacker" userId="80b22b213f6a4a7d" providerId="LiveId" clId="{EA87830F-56AC-4295-BA4A-DB7649B8F056}" dt="2018-09-01T10:26:25.867" v="35641" actId="20577"/>
          <ac:spMkLst>
            <pc:docMk/>
            <pc:sldMk cId="1854575938" sldId="373"/>
            <ac:spMk id="4" creationId="{F407C8F8-822C-42D4-9DFC-F1CF5C07FC47}"/>
          </ac:spMkLst>
        </pc:spChg>
        <pc:spChg chg="add del mod">
          <ac:chgData name="Matthias van den Elsacker" userId="80b22b213f6a4a7d" providerId="LiveId" clId="{EA87830F-56AC-4295-BA4A-DB7649B8F056}" dt="2018-09-01T10:25:51.453" v="35541" actId="931"/>
          <ac:spMkLst>
            <pc:docMk/>
            <pc:sldMk cId="1854575938" sldId="373"/>
            <ac:spMk id="5" creationId="{DB20B183-65AF-4744-9B7F-86D129B9B8EF}"/>
          </ac:spMkLst>
        </pc:spChg>
        <pc:spChg chg="add mod">
          <ac:chgData name="Matthias van den Elsacker" userId="80b22b213f6a4a7d" providerId="LiveId" clId="{EA87830F-56AC-4295-BA4A-DB7649B8F056}" dt="2018-09-01T10:29:48.973" v="35859" actId="20577"/>
          <ac:spMkLst>
            <pc:docMk/>
            <pc:sldMk cId="1854575938" sldId="373"/>
            <ac:spMk id="12" creationId="{24280BB9-52AA-4654-92CA-3F97A330D987}"/>
          </ac:spMkLst>
        </pc:spChg>
        <pc:spChg chg="add">
          <ac:chgData name="Matthias van den Elsacker" userId="80b22b213f6a4a7d" providerId="LiveId" clId="{EA87830F-56AC-4295-BA4A-DB7649B8F056}" dt="2018-09-01T10:25:57.717" v="35542" actId="26606"/>
          <ac:spMkLst>
            <pc:docMk/>
            <pc:sldMk cId="1854575938" sldId="373"/>
            <ac:spMk id="15" creationId="{C2E4E997-8672-4FFD-B8EC-9932A8E4714B}"/>
          </ac:spMkLst>
        </pc:spChg>
        <pc:grpChg chg="add">
          <ac:chgData name="Matthias van den Elsacker" userId="80b22b213f6a4a7d" providerId="LiveId" clId="{EA87830F-56AC-4295-BA4A-DB7649B8F056}" dt="2018-09-01T10:25:57.717" v="35542" actId="26606"/>
          <ac:grpSpMkLst>
            <pc:docMk/>
            <pc:sldMk cId="1854575938" sldId="373"/>
            <ac:grpSpMk id="19" creationId="{453E4DEE-E996-40F8-8635-0FF43D7348F9}"/>
          </ac:grpSpMkLst>
        </pc:grpChg>
        <pc:picChg chg="add del mod">
          <ac:chgData name="Matthias van den Elsacker" userId="80b22b213f6a4a7d" providerId="LiveId" clId="{EA87830F-56AC-4295-BA4A-DB7649B8F056}" dt="2018-09-01T10:25:57.717" v="35542" actId="26606"/>
          <ac:picMkLst>
            <pc:docMk/>
            <pc:sldMk cId="1854575938" sldId="373"/>
            <ac:picMk id="7" creationId="{19B4E90B-ABA9-4F61-8DC6-B04D26175F24}"/>
          </ac:picMkLst>
        </pc:picChg>
        <pc:picChg chg="add">
          <ac:chgData name="Matthias van den Elsacker" userId="80b22b213f6a4a7d" providerId="LiveId" clId="{EA87830F-56AC-4295-BA4A-DB7649B8F056}" dt="2018-09-01T10:25:57.717" v="35542" actId="26606"/>
          <ac:picMkLst>
            <pc:docMk/>
            <pc:sldMk cId="1854575938" sldId="373"/>
            <ac:picMk id="10" creationId="{19B4E90B-ABA9-4F61-8DC6-B04D26175F24}"/>
          </ac:picMkLst>
        </pc:picChg>
        <pc:picChg chg="add">
          <ac:chgData name="Matthias van den Elsacker" userId="80b22b213f6a4a7d" providerId="LiveId" clId="{EA87830F-56AC-4295-BA4A-DB7649B8F056}" dt="2018-09-01T10:25:57.717" v="35542" actId="26606"/>
          <ac:picMkLst>
            <pc:docMk/>
            <pc:sldMk cId="1854575938" sldId="373"/>
            <ac:picMk id="17" creationId="{FE6BA9E6-1D9E-4D30-B528-D49FA1342E4E}"/>
          </ac:picMkLst>
        </pc:picChg>
      </pc:sldChg>
      <pc:sldChg chg="modSp add">
        <pc:chgData name="Matthias van den Elsacker" userId="80b22b213f6a4a7d" providerId="LiveId" clId="{EA87830F-56AC-4295-BA4A-DB7649B8F056}" dt="2018-09-01T10:35:46.895" v="36149" actId="20577"/>
        <pc:sldMkLst>
          <pc:docMk/>
          <pc:sldMk cId="3740748755" sldId="374"/>
        </pc:sldMkLst>
        <pc:spChg chg="mod">
          <ac:chgData name="Matthias van den Elsacker" userId="80b22b213f6a4a7d" providerId="LiveId" clId="{EA87830F-56AC-4295-BA4A-DB7649B8F056}" dt="2018-09-01T10:29:59.439" v="35869" actId="20577"/>
          <ac:spMkLst>
            <pc:docMk/>
            <pc:sldMk cId="3740748755" sldId="374"/>
            <ac:spMk id="2" creationId="{8DE2A664-7299-4A83-ACCA-210EE2DBEB0C}"/>
          </ac:spMkLst>
        </pc:spChg>
        <pc:spChg chg="mod">
          <ac:chgData name="Matthias van den Elsacker" userId="80b22b213f6a4a7d" providerId="LiveId" clId="{EA87830F-56AC-4295-BA4A-DB7649B8F056}" dt="2018-09-01T10:35:46.895" v="36149" actId="20577"/>
          <ac:spMkLst>
            <pc:docMk/>
            <pc:sldMk cId="3740748755" sldId="374"/>
            <ac:spMk id="3" creationId="{9C0BA0A1-5353-4FA7-BDEA-30100837B3BB}"/>
          </ac:spMkLst>
        </pc:spChg>
      </pc:sldChg>
      <pc:sldChg chg="addSp delSp modSp add mod setBg">
        <pc:chgData name="Matthias van den Elsacker" userId="80b22b213f6a4a7d" providerId="LiveId" clId="{EA87830F-56AC-4295-BA4A-DB7649B8F056}" dt="2018-09-01T10:44:52.414" v="36387" actId="20577"/>
        <pc:sldMkLst>
          <pc:docMk/>
          <pc:sldMk cId="2626520627" sldId="375"/>
        </pc:sldMkLst>
        <pc:spChg chg="mod">
          <ac:chgData name="Matthias van den Elsacker" userId="80b22b213f6a4a7d" providerId="LiveId" clId="{EA87830F-56AC-4295-BA4A-DB7649B8F056}" dt="2018-09-01T10:43:21.864" v="36242" actId="20577"/>
          <ac:spMkLst>
            <pc:docMk/>
            <pc:sldMk cId="2626520627" sldId="375"/>
            <ac:spMk id="2" creationId="{6D0451DA-6CA3-41F5-8B8A-861F924888A8}"/>
          </ac:spMkLst>
        </pc:spChg>
        <pc:spChg chg="del">
          <ac:chgData name="Matthias van den Elsacker" userId="80b22b213f6a4a7d" providerId="LiveId" clId="{EA87830F-56AC-4295-BA4A-DB7649B8F056}" dt="2018-09-01T10:43:02.420" v="36191" actId="931"/>
          <ac:spMkLst>
            <pc:docMk/>
            <pc:sldMk cId="2626520627" sldId="375"/>
            <ac:spMk id="3" creationId="{2D720C23-37DF-4085-B662-9CD74067BD03}"/>
          </ac:spMkLst>
        </pc:spChg>
        <pc:spChg chg="add mod">
          <ac:chgData name="Matthias van den Elsacker" userId="80b22b213f6a4a7d" providerId="LiveId" clId="{EA87830F-56AC-4295-BA4A-DB7649B8F056}" dt="2018-09-01T10:44:52.414" v="36387" actId="20577"/>
          <ac:spMkLst>
            <pc:docMk/>
            <pc:sldMk cId="2626520627" sldId="375"/>
            <ac:spMk id="10" creationId="{FD365880-B695-4AD1-A4ED-9BE7635BE053}"/>
          </ac:spMkLst>
        </pc:spChg>
        <pc:spChg chg="add">
          <ac:chgData name="Matthias van den Elsacker" userId="80b22b213f6a4a7d" providerId="LiveId" clId="{EA87830F-56AC-4295-BA4A-DB7649B8F056}" dt="2018-09-01T10:43:06.118" v="36192" actId="26606"/>
          <ac:spMkLst>
            <pc:docMk/>
            <pc:sldMk cId="2626520627" sldId="375"/>
            <ac:spMk id="13" creationId="{C2E4E997-8672-4FFD-B8EC-9932A8E4714B}"/>
          </ac:spMkLst>
        </pc:spChg>
        <pc:grpChg chg="add">
          <ac:chgData name="Matthias van den Elsacker" userId="80b22b213f6a4a7d" providerId="LiveId" clId="{EA87830F-56AC-4295-BA4A-DB7649B8F056}" dt="2018-09-01T10:43:06.118" v="36192" actId="26606"/>
          <ac:grpSpMkLst>
            <pc:docMk/>
            <pc:sldMk cId="2626520627" sldId="375"/>
            <ac:grpSpMk id="17" creationId="{453E4DEE-E996-40F8-8635-0FF43D7348F9}"/>
          </ac:grpSpMkLst>
        </pc:grpChg>
        <pc:picChg chg="add del mod">
          <ac:chgData name="Matthias van den Elsacker" userId="80b22b213f6a4a7d" providerId="LiveId" clId="{EA87830F-56AC-4295-BA4A-DB7649B8F056}" dt="2018-09-01T10:43:06.118" v="36192" actId="26606"/>
          <ac:picMkLst>
            <pc:docMk/>
            <pc:sldMk cId="2626520627" sldId="375"/>
            <ac:picMk id="5" creationId="{E858ED31-CA5F-415B-8EE6-3A793A7621E5}"/>
          </ac:picMkLst>
        </pc:picChg>
        <pc:picChg chg="add">
          <ac:chgData name="Matthias van den Elsacker" userId="80b22b213f6a4a7d" providerId="LiveId" clId="{EA87830F-56AC-4295-BA4A-DB7649B8F056}" dt="2018-09-01T10:43:06.118" v="36192" actId="26606"/>
          <ac:picMkLst>
            <pc:docMk/>
            <pc:sldMk cId="2626520627" sldId="375"/>
            <ac:picMk id="8" creationId="{E858ED31-CA5F-415B-8EE6-3A793A7621E5}"/>
          </ac:picMkLst>
        </pc:picChg>
        <pc:picChg chg="add">
          <ac:chgData name="Matthias van den Elsacker" userId="80b22b213f6a4a7d" providerId="LiveId" clId="{EA87830F-56AC-4295-BA4A-DB7649B8F056}" dt="2018-09-01T10:43:06.118" v="36192" actId="26606"/>
          <ac:picMkLst>
            <pc:docMk/>
            <pc:sldMk cId="2626520627" sldId="375"/>
            <ac:picMk id="15" creationId="{FE6BA9E6-1D9E-4D30-B528-D49FA1342E4E}"/>
          </ac:picMkLst>
        </pc:picChg>
      </pc:sldChg>
      <pc:sldChg chg="addSp delSp modSp add mod setBg">
        <pc:chgData name="Matthias van den Elsacker" userId="80b22b213f6a4a7d" providerId="LiveId" clId="{EA87830F-56AC-4295-BA4A-DB7649B8F056}" dt="2018-09-01T10:49:24.109" v="36742" actId="20577"/>
        <pc:sldMkLst>
          <pc:docMk/>
          <pc:sldMk cId="2648931153" sldId="376"/>
        </pc:sldMkLst>
        <pc:spChg chg="mod">
          <ac:chgData name="Matthias van den Elsacker" userId="80b22b213f6a4a7d" providerId="LiveId" clId="{EA87830F-56AC-4295-BA4A-DB7649B8F056}" dt="2018-09-01T10:47:37.689" v="36402" actId="26606"/>
          <ac:spMkLst>
            <pc:docMk/>
            <pc:sldMk cId="2648931153" sldId="376"/>
            <ac:spMk id="2" creationId="{7640D344-05D2-43D0-802B-A30E74514163}"/>
          </ac:spMkLst>
        </pc:spChg>
        <pc:spChg chg="del">
          <ac:chgData name="Matthias van den Elsacker" userId="80b22b213f6a4a7d" providerId="LiveId" clId="{EA87830F-56AC-4295-BA4A-DB7649B8F056}" dt="2018-09-01T10:47:30.154" v="36401" actId="931"/>
          <ac:spMkLst>
            <pc:docMk/>
            <pc:sldMk cId="2648931153" sldId="376"/>
            <ac:spMk id="3" creationId="{AFD2C372-EBE9-4794-9789-40A4A80640A0}"/>
          </ac:spMkLst>
        </pc:spChg>
        <pc:spChg chg="add mod">
          <ac:chgData name="Matthias van den Elsacker" userId="80b22b213f6a4a7d" providerId="LiveId" clId="{EA87830F-56AC-4295-BA4A-DB7649B8F056}" dt="2018-09-01T10:49:24.109" v="36742" actId="20577"/>
          <ac:spMkLst>
            <pc:docMk/>
            <pc:sldMk cId="2648931153" sldId="376"/>
            <ac:spMk id="10" creationId="{B0DB0E04-36BA-44B6-8F71-0A8CFE6EABB6}"/>
          </ac:spMkLst>
        </pc:spChg>
        <pc:spChg chg="add">
          <ac:chgData name="Matthias van den Elsacker" userId="80b22b213f6a4a7d" providerId="LiveId" clId="{EA87830F-56AC-4295-BA4A-DB7649B8F056}" dt="2018-09-01T10:47:37.689" v="36402" actId="26606"/>
          <ac:spMkLst>
            <pc:docMk/>
            <pc:sldMk cId="2648931153" sldId="376"/>
            <ac:spMk id="13" creationId="{C2E4E997-8672-4FFD-B8EC-9932A8E4714B}"/>
          </ac:spMkLst>
        </pc:spChg>
        <pc:grpChg chg="add">
          <ac:chgData name="Matthias van den Elsacker" userId="80b22b213f6a4a7d" providerId="LiveId" clId="{EA87830F-56AC-4295-BA4A-DB7649B8F056}" dt="2018-09-01T10:47:37.689" v="36402" actId="26606"/>
          <ac:grpSpMkLst>
            <pc:docMk/>
            <pc:sldMk cId="2648931153" sldId="376"/>
            <ac:grpSpMk id="17" creationId="{453E4DEE-E996-40F8-8635-0FF43D7348F9}"/>
          </ac:grpSpMkLst>
        </pc:grpChg>
        <pc:picChg chg="add del mod">
          <ac:chgData name="Matthias van den Elsacker" userId="80b22b213f6a4a7d" providerId="LiveId" clId="{EA87830F-56AC-4295-BA4A-DB7649B8F056}" dt="2018-09-01T10:47:37.689" v="36402" actId="26606"/>
          <ac:picMkLst>
            <pc:docMk/>
            <pc:sldMk cId="2648931153" sldId="376"/>
            <ac:picMk id="5" creationId="{66FD14DD-99E5-4E37-9B31-172E7B506F62}"/>
          </ac:picMkLst>
        </pc:picChg>
        <pc:picChg chg="add">
          <ac:chgData name="Matthias van den Elsacker" userId="80b22b213f6a4a7d" providerId="LiveId" clId="{EA87830F-56AC-4295-BA4A-DB7649B8F056}" dt="2018-09-01T10:47:37.689" v="36402" actId="26606"/>
          <ac:picMkLst>
            <pc:docMk/>
            <pc:sldMk cId="2648931153" sldId="376"/>
            <ac:picMk id="8" creationId="{66FD14DD-99E5-4E37-9B31-172E7B506F62}"/>
          </ac:picMkLst>
        </pc:picChg>
        <pc:picChg chg="add">
          <ac:chgData name="Matthias van den Elsacker" userId="80b22b213f6a4a7d" providerId="LiveId" clId="{EA87830F-56AC-4295-BA4A-DB7649B8F056}" dt="2018-09-01T10:47:37.689" v="36402" actId="26606"/>
          <ac:picMkLst>
            <pc:docMk/>
            <pc:sldMk cId="2648931153" sldId="376"/>
            <ac:picMk id="15" creationId="{FE6BA9E6-1D9E-4D30-B528-D49FA1342E4E}"/>
          </ac:picMkLst>
        </pc:picChg>
      </pc:sldChg>
      <pc:sldChg chg="addSp delSp modSp add mod setBg">
        <pc:chgData name="Matthias van den Elsacker" userId="80b22b213f6a4a7d" providerId="LiveId" clId="{EA87830F-56AC-4295-BA4A-DB7649B8F056}" dt="2018-09-01T10:56:11.377" v="36949" actId="27636"/>
        <pc:sldMkLst>
          <pc:docMk/>
          <pc:sldMk cId="1578574393" sldId="377"/>
        </pc:sldMkLst>
        <pc:spChg chg="mod">
          <ac:chgData name="Matthias van den Elsacker" userId="80b22b213f6a4a7d" providerId="LiveId" clId="{EA87830F-56AC-4295-BA4A-DB7649B8F056}" dt="2018-09-01T10:53:32.738" v="36800" actId="26606"/>
          <ac:spMkLst>
            <pc:docMk/>
            <pc:sldMk cId="1578574393" sldId="377"/>
            <ac:spMk id="2" creationId="{3B1527DE-010E-4E88-A593-D0E20966695F}"/>
          </ac:spMkLst>
        </pc:spChg>
        <pc:spChg chg="del mod">
          <ac:chgData name="Matthias van den Elsacker" userId="80b22b213f6a4a7d" providerId="LiveId" clId="{EA87830F-56AC-4295-BA4A-DB7649B8F056}" dt="2018-09-01T10:53:29.895" v="36799" actId="931"/>
          <ac:spMkLst>
            <pc:docMk/>
            <pc:sldMk cId="1578574393" sldId="377"/>
            <ac:spMk id="3" creationId="{241322A1-5900-43E1-A682-43E2F17C4B04}"/>
          </ac:spMkLst>
        </pc:spChg>
        <pc:spChg chg="add mod">
          <ac:chgData name="Matthias van den Elsacker" userId="80b22b213f6a4a7d" providerId="LiveId" clId="{EA87830F-56AC-4295-BA4A-DB7649B8F056}" dt="2018-09-01T10:56:11.377" v="36949" actId="27636"/>
          <ac:spMkLst>
            <pc:docMk/>
            <pc:sldMk cId="1578574393" sldId="377"/>
            <ac:spMk id="10" creationId="{CEFA5B6F-B644-4B22-8720-82BD8A891891}"/>
          </ac:spMkLst>
        </pc:spChg>
        <pc:spChg chg="add">
          <ac:chgData name="Matthias van den Elsacker" userId="80b22b213f6a4a7d" providerId="LiveId" clId="{EA87830F-56AC-4295-BA4A-DB7649B8F056}" dt="2018-09-01T10:53:32.738" v="36800" actId="26606"/>
          <ac:spMkLst>
            <pc:docMk/>
            <pc:sldMk cId="1578574393" sldId="377"/>
            <ac:spMk id="13" creationId="{C2E4E997-8672-4FFD-B8EC-9932A8E4714B}"/>
          </ac:spMkLst>
        </pc:spChg>
        <pc:grpChg chg="add">
          <ac:chgData name="Matthias van den Elsacker" userId="80b22b213f6a4a7d" providerId="LiveId" clId="{EA87830F-56AC-4295-BA4A-DB7649B8F056}" dt="2018-09-01T10:53:32.738" v="36800" actId="26606"/>
          <ac:grpSpMkLst>
            <pc:docMk/>
            <pc:sldMk cId="1578574393" sldId="377"/>
            <ac:grpSpMk id="17" creationId="{453E4DEE-E996-40F8-8635-0FF43D7348F9}"/>
          </ac:grpSpMkLst>
        </pc:grpChg>
        <pc:picChg chg="add del mod">
          <ac:chgData name="Matthias van den Elsacker" userId="80b22b213f6a4a7d" providerId="LiveId" clId="{EA87830F-56AC-4295-BA4A-DB7649B8F056}" dt="2018-09-01T10:53:32.738" v="36800" actId="26606"/>
          <ac:picMkLst>
            <pc:docMk/>
            <pc:sldMk cId="1578574393" sldId="377"/>
            <ac:picMk id="5" creationId="{1321007F-0DD5-41EF-AEA7-F2ECA0D8420F}"/>
          </ac:picMkLst>
        </pc:picChg>
        <pc:picChg chg="add">
          <ac:chgData name="Matthias van den Elsacker" userId="80b22b213f6a4a7d" providerId="LiveId" clId="{EA87830F-56AC-4295-BA4A-DB7649B8F056}" dt="2018-09-01T10:53:32.738" v="36800" actId="26606"/>
          <ac:picMkLst>
            <pc:docMk/>
            <pc:sldMk cId="1578574393" sldId="377"/>
            <ac:picMk id="8" creationId="{1321007F-0DD5-41EF-AEA7-F2ECA0D8420F}"/>
          </ac:picMkLst>
        </pc:picChg>
        <pc:picChg chg="add">
          <ac:chgData name="Matthias van den Elsacker" userId="80b22b213f6a4a7d" providerId="LiveId" clId="{EA87830F-56AC-4295-BA4A-DB7649B8F056}" dt="2018-09-01T10:53:32.738" v="36800" actId="26606"/>
          <ac:picMkLst>
            <pc:docMk/>
            <pc:sldMk cId="1578574393" sldId="377"/>
            <ac:picMk id="15" creationId="{FE6BA9E6-1D9E-4D30-B528-D49FA1342E4E}"/>
          </ac:picMkLst>
        </pc:picChg>
      </pc:sldChg>
      <pc:sldChg chg="modSp add">
        <pc:chgData name="Matthias van den Elsacker" userId="80b22b213f6a4a7d" providerId="LiveId" clId="{EA87830F-56AC-4295-BA4A-DB7649B8F056}" dt="2018-09-01T10:59:56.317" v="37293" actId="20577"/>
        <pc:sldMkLst>
          <pc:docMk/>
          <pc:sldMk cId="1710113737" sldId="378"/>
        </pc:sldMkLst>
        <pc:spChg chg="mod">
          <ac:chgData name="Matthias van den Elsacker" userId="80b22b213f6a4a7d" providerId="LiveId" clId="{EA87830F-56AC-4295-BA4A-DB7649B8F056}" dt="2018-09-01T10:56:42.783" v="36969" actId="20577"/>
          <ac:spMkLst>
            <pc:docMk/>
            <pc:sldMk cId="1710113737" sldId="378"/>
            <ac:spMk id="2" creationId="{67BE4C32-FD06-498E-B71D-6BB757E68226}"/>
          </ac:spMkLst>
        </pc:spChg>
        <pc:spChg chg="mod">
          <ac:chgData name="Matthias van den Elsacker" userId="80b22b213f6a4a7d" providerId="LiveId" clId="{EA87830F-56AC-4295-BA4A-DB7649B8F056}" dt="2018-09-01T10:59:56.317" v="37293" actId="20577"/>
          <ac:spMkLst>
            <pc:docMk/>
            <pc:sldMk cId="1710113737" sldId="378"/>
            <ac:spMk id="3" creationId="{FE112295-178C-4672-BB3B-1407B1391A6E}"/>
          </ac:spMkLst>
        </pc:spChg>
      </pc:sldChg>
      <pc:sldChg chg="addSp delSp modSp add">
        <pc:chgData name="Matthias van den Elsacker" userId="80b22b213f6a4a7d" providerId="LiveId" clId="{EA87830F-56AC-4295-BA4A-DB7649B8F056}" dt="2018-09-01T11:03:12.097" v="37371" actId="20577"/>
        <pc:sldMkLst>
          <pc:docMk/>
          <pc:sldMk cId="1554113778" sldId="379"/>
        </pc:sldMkLst>
        <pc:spChg chg="del">
          <ac:chgData name="Matthias van den Elsacker" userId="80b22b213f6a4a7d" providerId="LiveId" clId="{EA87830F-56AC-4295-BA4A-DB7649B8F056}" dt="2018-09-01T11:01:10.786" v="37295" actId="20577"/>
          <ac:spMkLst>
            <pc:docMk/>
            <pc:sldMk cId="1554113778" sldId="379"/>
            <ac:spMk id="2" creationId="{4A673A8F-7BE1-4747-B4B0-E7D4A53811EB}"/>
          </ac:spMkLst>
        </pc:spChg>
        <pc:spChg chg="del">
          <ac:chgData name="Matthias van den Elsacker" userId="80b22b213f6a4a7d" providerId="LiveId" clId="{EA87830F-56AC-4295-BA4A-DB7649B8F056}" dt="2018-09-01T11:01:10.786" v="37295" actId="20577"/>
          <ac:spMkLst>
            <pc:docMk/>
            <pc:sldMk cId="1554113778" sldId="379"/>
            <ac:spMk id="3" creationId="{BE5775ED-E4B9-40D5-80CC-78A5C9206815}"/>
          </ac:spMkLst>
        </pc:spChg>
        <pc:spChg chg="add mod">
          <ac:chgData name="Matthias van den Elsacker" userId="80b22b213f6a4a7d" providerId="LiveId" clId="{EA87830F-56AC-4295-BA4A-DB7649B8F056}" dt="2018-09-01T11:03:05.067" v="37343" actId="20577"/>
          <ac:spMkLst>
            <pc:docMk/>
            <pc:sldMk cId="1554113778" sldId="379"/>
            <ac:spMk id="4" creationId="{773BB97E-EC2C-4CFF-BE54-F3EF0E37A437}"/>
          </ac:spMkLst>
        </pc:spChg>
        <pc:spChg chg="add mod">
          <ac:chgData name="Matthias van den Elsacker" userId="80b22b213f6a4a7d" providerId="LiveId" clId="{EA87830F-56AC-4295-BA4A-DB7649B8F056}" dt="2018-09-01T11:03:12.097" v="37371" actId="20577"/>
          <ac:spMkLst>
            <pc:docMk/>
            <pc:sldMk cId="1554113778" sldId="379"/>
            <ac:spMk id="5" creationId="{52D46E4E-6D5B-4355-87B0-A06E0C25EED4}"/>
          </ac:spMkLst>
        </pc:spChg>
      </pc:sldChg>
      <pc:sldChg chg="addSp delSp modSp add">
        <pc:chgData name="Matthias van den Elsacker" userId="80b22b213f6a4a7d" providerId="LiveId" clId="{EA87830F-56AC-4295-BA4A-DB7649B8F056}" dt="2018-09-01T11:49:15.281" v="37799" actId="20577"/>
        <pc:sldMkLst>
          <pc:docMk/>
          <pc:sldMk cId="3725742069" sldId="380"/>
        </pc:sldMkLst>
        <pc:spChg chg="del">
          <ac:chgData name="Matthias van den Elsacker" userId="80b22b213f6a4a7d" providerId="LiveId" clId="{EA87830F-56AC-4295-BA4A-DB7649B8F056}" dt="2018-09-01T11:44:38.481" v="37373" actId="20577"/>
          <ac:spMkLst>
            <pc:docMk/>
            <pc:sldMk cId="3725742069" sldId="380"/>
            <ac:spMk id="2" creationId="{2562D647-4BA3-4D3F-A5D6-AB1A5F551AAF}"/>
          </ac:spMkLst>
        </pc:spChg>
        <pc:spChg chg="del">
          <ac:chgData name="Matthias van den Elsacker" userId="80b22b213f6a4a7d" providerId="LiveId" clId="{EA87830F-56AC-4295-BA4A-DB7649B8F056}" dt="2018-09-01T11:44:38.481" v="37373" actId="20577"/>
          <ac:spMkLst>
            <pc:docMk/>
            <pc:sldMk cId="3725742069" sldId="380"/>
            <ac:spMk id="3" creationId="{89719651-0969-408B-A8DD-BAF911203CB2}"/>
          </ac:spMkLst>
        </pc:spChg>
        <pc:spChg chg="add mod">
          <ac:chgData name="Matthias van den Elsacker" userId="80b22b213f6a4a7d" providerId="LiveId" clId="{EA87830F-56AC-4295-BA4A-DB7649B8F056}" dt="2018-09-01T11:46:47.763" v="37403" actId="20577"/>
          <ac:spMkLst>
            <pc:docMk/>
            <pc:sldMk cId="3725742069" sldId="380"/>
            <ac:spMk id="4" creationId="{75B901B8-64C0-438B-82AD-B5880A998123}"/>
          </ac:spMkLst>
        </pc:spChg>
        <pc:spChg chg="add mod">
          <ac:chgData name="Matthias van den Elsacker" userId="80b22b213f6a4a7d" providerId="LiveId" clId="{EA87830F-56AC-4295-BA4A-DB7649B8F056}" dt="2018-09-01T11:49:15.281" v="37799" actId="20577"/>
          <ac:spMkLst>
            <pc:docMk/>
            <pc:sldMk cId="3725742069" sldId="380"/>
            <ac:spMk id="5" creationId="{F5883992-00A9-47CB-9ECE-2E800EAE30AA}"/>
          </ac:spMkLst>
        </pc:spChg>
      </pc:sldChg>
      <pc:sldChg chg="modSp add">
        <pc:chgData name="Matthias van den Elsacker" userId="80b22b213f6a4a7d" providerId="LiveId" clId="{EA87830F-56AC-4295-BA4A-DB7649B8F056}" dt="2018-09-01T11:53:15.880" v="38093" actId="20577"/>
        <pc:sldMkLst>
          <pc:docMk/>
          <pc:sldMk cId="685697779" sldId="381"/>
        </pc:sldMkLst>
        <pc:spChg chg="mod">
          <ac:chgData name="Matthias van den Elsacker" userId="80b22b213f6a4a7d" providerId="LiveId" clId="{EA87830F-56AC-4295-BA4A-DB7649B8F056}" dt="2018-09-01T11:49:35.518" v="37828" actId="20577"/>
          <ac:spMkLst>
            <pc:docMk/>
            <pc:sldMk cId="685697779" sldId="381"/>
            <ac:spMk id="2" creationId="{65D6F753-3C1D-4249-99CB-FB254ECB5958}"/>
          </ac:spMkLst>
        </pc:spChg>
        <pc:spChg chg="mod">
          <ac:chgData name="Matthias van den Elsacker" userId="80b22b213f6a4a7d" providerId="LiveId" clId="{EA87830F-56AC-4295-BA4A-DB7649B8F056}" dt="2018-09-01T11:53:15.880" v="38093" actId="20577"/>
          <ac:spMkLst>
            <pc:docMk/>
            <pc:sldMk cId="685697779" sldId="381"/>
            <ac:spMk id="3" creationId="{22B134C8-4EC8-43D6-B720-A23F081A2C83}"/>
          </ac:spMkLst>
        </pc:spChg>
      </pc:sldChg>
      <pc:sldChg chg="modSp add">
        <pc:chgData name="Matthias van den Elsacker" userId="80b22b213f6a4a7d" providerId="LiveId" clId="{EA87830F-56AC-4295-BA4A-DB7649B8F056}" dt="2018-09-01T12:02:28.362" v="38787" actId="20577"/>
        <pc:sldMkLst>
          <pc:docMk/>
          <pc:sldMk cId="1842223400" sldId="382"/>
        </pc:sldMkLst>
        <pc:spChg chg="mod">
          <ac:chgData name="Matthias van den Elsacker" userId="80b22b213f6a4a7d" providerId="LiveId" clId="{EA87830F-56AC-4295-BA4A-DB7649B8F056}" dt="2018-09-01T11:57:24.196" v="38337" actId="20577"/>
          <ac:spMkLst>
            <pc:docMk/>
            <pc:sldMk cId="1842223400" sldId="382"/>
            <ac:spMk id="2" creationId="{4587CE58-5ABE-4F9E-8955-F55EAECD4590}"/>
          </ac:spMkLst>
        </pc:spChg>
        <pc:spChg chg="mod">
          <ac:chgData name="Matthias van den Elsacker" userId="80b22b213f6a4a7d" providerId="LiveId" clId="{EA87830F-56AC-4295-BA4A-DB7649B8F056}" dt="2018-09-01T12:02:28.362" v="38787" actId="20577"/>
          <ac:spMkLst>
            <pc:docMk/>
            <pc:sldMk cId="1842223400" sldId="382"/>
            <ac:spMk id="3" creationId="{AE5DE8CA-4D8E-4230-899F-351E64884FB1}"/>
          </ac:spMkLst>
        </pc:spChg>
      </pc:sldChg>
      <pc:sldChg chg="modSp add">
        <pc:chgData name="Matthias van den Elsacker" userId="80b22b213f6a4a7d" providerId="LiveId" clId="{EA87830F-56AC-4295-BA4A-DB7649B8F056}" dt="2018-09-09T10:46:20.590" v="41866" actId="20577"/>
        <pc:sldMkLst>
          <pc:docMk/>
          <pc:sldMk cId="3568052215" sldId="383"/>
        </pc:sldMkLst>
        <pc:spChg chg="mod">
          <ac:chgData name="Matthias van den Elsacker" userId="80b22b213f6a4a7d" providerId="LiveId" clId="{EA87830F-56AC-4295-BA4A-DB7649B8F056}" dt="2018-09-01T12:04:06.417" v="38833" actId="20577"/>
          <ac:spMkLst>
            <pc:docMk/>
            <pc:sldMk cId="3568052215" sldId="383"/>
            <ac:spMk id="2" creationId="{C3AD00D0-C5C6-4750-B2AA-BE823F6DAB08}"/>
          </ac:spMkLst>
        </pc:spChg>
        <pc:spChg chg="mod">
          <ac:chgData name="Matthias van den Elsacker" userId="80b22b213f6a4a7d" providerId="LiveId" clId="{EA87830F-56AC-4295-BA4A-DB7649B8F056}" dt="2018-09-09T10:46:20.590" v="41866" actId="20577"/>
          <ac:spMkLst>
            <pc:docMk/>
            <pc:sldMk cId="3568052215" sldId="383"/>
            <ac:spMk id="3" creationId="{6F4C774B-8D1B-44E8-A06B-A2469A34EEB2}"/>
          </ac:spMkLst>
        </pc:spChg>
      </pc:sldChg>
      <pc:sldChg chg="modSp add">
        <pc:chgData name="Matthias van den Elsacker" userId="80b22b213f6a4a7d" providerId="LiveId" clId="{EA87830F-56AC-4295-BA4A-DB7649B8F056}" dt="2018-09-01T12:17:44.815" v="39454" actId="20577"/>
        <pc:sldMkLst>
          <pc:docMk/>
          <pc:sldMk cId="204896103" sldId="384"/>
        </pc:sldMkLst>
        <pc:spChg chg="mod">
          <ac:chgData name="Matthias van den Elsacker" userId="80b22b213f6a4a7d" providerId="LiveId" clId="{EA87830F-56AC-4295-BA4A-DB7649B8F056}" dt="2018-09-01T12:16:36.074" v="39126" actId="20577"/>
          <ac:spMkLst>
            <pc:docMk/>
            <pc:sldMk cId="204896103" sldId="384"/>
            <ac:spMk id="2" creationId="{70E6BE50-12C7-4628-AB1D-950C9AD5D151}"/>
          </ac:spMkLst>
        </pc:spChg>
        <pc:spChg chg="mod">
          <ac:chgData name="Matthias van den Elsacker" userId="80b22b213f6a4a7d" providerId="LiveId" clId="{EA87830F-56AC-4295-BA4A-DB7649B8F056}" dt="2018-09-01T12:17:44.815" v="39454" actId="20577"/>
          <ac:spMkLst>
            <pc:docMk/>
            <pc:sldMk cId="204896103" sldId="384"/>
            <ac:spMk id="3" creationId="{E6419B87-57AF-4E2C-901B-7B50D6ABBE17}"/>
          </ac:spMkLst>
        </pc:spChg>
      </pc:sldChg>
      <pc:sldChg chg="modSp add">
        <pc:chgData name="Matthias van den Elsacker" userId="80b22b213f6a4a7d" providerId="LiveId" clId="{EA87830F-56AC-4295-BA4A-DB7649B8F056}" dt="2018-09-01T12:21:00.191" v="39782" actId="20577"/>
        <pc:sldMkLst>
          <pc:docMk/>
          <pc:sldMk cId="3809045063" sldId="385"/>
        </pc:sldMkLst>
        <pc:spChg chg="mod">
          <ac:chgData name="Matthias van den Elsacker" userId="80b22b213f6a4a7d" providerId="LiveId" clId="{EA87830F-56AC-4295-BA4A-DB7649B8F056}" dt="2018-09-01T12:18:44.567" v="39460" actId="20577"/>
          <ac:spMkLst>
            <pc:docMk/>
            <pc:sldMk cId="3809045063" sldId="385"/>
            <ac:spMk id="2" creationId="{99C77C6C-83E1-4B4C-9399-6FBED4F80600}"/>
          </ac:spMkLst>
        </pc:spChg>
        <pc:spChg chg="mod">
          <ac:chgData name="Matthias van den Elsacker" userId="80b22b213f6a4a7d" providerId="LiveId" clId="{EA87830F-56AC-4295-BA4A-DB7649B8F056}" dt="2018-09-01T12:21:00.191" v="39782" actId="20577"/>
          <ac:spMkLst>
            <pc:docMk/>
            <pc:sldMk cId="3809045063" sldId="385"/>
            <ac:spMk id="3" creationId="{8A691C7A-98C2-4D0D-A64D-D5F8D070624A}"/>
          </ac:spMkLst>
        </pc:spChg>
      </pc:sldChg>
      <pc:sldChg chg="addSp delSp modSp add">
        <pc:chgData name="Matthias van den Elsacker" userId="80b22b213f6a4a7d" providerId="LiveId" clId="{EA87830F-56AC-4295-BA4A-DB7649B8F056}" dt="2018-09-01T12:25:54.165" v="39843" actId="20577"/>
        <pc:sldMkLst>
          <pc:docMk/>
          <pc:sldMk cId="4016986379" sldId="386"/>
        </pc:sldMkLst>
        <pc:spChg chg="del">
          <ac:chgData name="Matthias van den Elsacker" userId="80b22b213f6a4a7d" providerId="LiveId" clId="{EA87830F-56AC-4295-BA4A-DB7649B8F056}" dt="2018-09-01T12:23:36.252" v="39784" actId="20577"/>
          <ac:spMkLst>
            <pc:docMk/>
            <pc:sldMk cId="4016986379" sldId="386"/>
            <ac:spMk id="2" creationId="{C6E03C48-3183-4377-8E0D-E1B1B544C2D5}"/>
          </ac:spMkLst>
        </pc:spChg>
        <pc:spChg chg="del">
          <ac:chgData name="Matthias van den Elsacker" userId="80b22b213f6a4a7d" providerId="LiveId" clId="{EA87830F-56AC-4295-BA4A-DB7649B8F056}" dt="2018-09-01T12:23:36.252" v="39784" actId="20577"/>
          <ac:spMkLst>
            <pc:docMk/>
            <pc:sldMk cId="4016986379" sldId="386"/>
            <ac:spMk id="3" creationId="{AFFC1C8A-27B0-4678-946B-67BA3A1711AE}"/>
          </ac:spMkLst>
        </pc:spChg>
        <pc:spChg chg="add mod">
          <ac:chgData name="Matthias van den Elsacker" userId="80b22b213f6a4a7d" providerId="LiveId" clId="{EA87830F-56AC-4295-BA4A-DB7649B8F056}" dt="2018-09-01T12:23:45.401" v="39809" actId="20577"/>
          <ac:spMkLst>
            <pc:docMk/>
            <pc:sldMk cId="4016986379" sldId="386"/>
            <ac:spMk id="4" creationId="{8D9BF5DC-BA43-481F-AB37-71EC7DF0B25A}"/>
          </ac:spMkLst>
        </pc:spChg>
        <pc:spChg chg="add mod">
          <ac:chgData name="Matthias van den Elsacker" userId="80b22b213f6a4a7d" providerId="LiveId" clId="{EA87830F-56AC-4295-BA4A-DB7649B8F056}" dt="2018-09-01T12:25:54.165" v="39843" actId="20577"/>
          <ac:spMkLst>
            <pc:docMk/>
            <pc:sldMk cId="4016986379" sldId="386"/>
            <ac:spMk id="5" creationId="{0D378B88-4E8F-4435-950B-8805F878F8AC}"/>
          </ac:spMkLst>
        </pc:spChg>
      </pc:sldChg>
      <pc:sldChg chg="addSp delSp modSp add">
        <pc:chgData name="Matthias van den Elsacker" userId="80b22b213f6a4a7d" providerId="LiveId" clId="{EA87830F-56AC-4295-BA4A-DB7649B8F056}" dt="2018-09-02T13:17:09.804" v="40279" actId="20577"/>
        <pc:sldMkLst>
          <pc:docMk/>
          <pc:sldMk cId="1987242250" sldId="387"/>
        </pc:sldMkLst>
        <pc:spChg chg="del">
          <ac:chgData name="Matthias van den Elsacker" userId="80b22b213f6a4a7d" providerId="LiveId" clId="{EA87830F-56AC-4295-BA4A-DB7649B8F056}" dt="2018-09-01T12:39:41.832" v="39845" actId="20577"/>
          <ac:spMkLst>
            <pc:docMk/>
            <pc:sldMk cId="1987242250" sldId="387"/>
            <ac:spMk id="2" creationId="{65702DA7-26B9-44FF-AF24-1F049893B3DD}"/>
          </ac:spMkLst>
        </pc:spChg>
        <pc:spChg chg="del">
          <ac:chgData name="Matthias van den Elsacker" userId="80b22b213f6a4a7d" providerId="LiveId" clId="{EA87830F-56AC-4295-BA4A-DB7649B8F056}" dt="2018-09-01T12:39:41.832" v="39845" actId="20577"/>
          <ac:spMkLst>
            <pc:docMk/>
            <pc:sldMk cId="1987242250" sldId="387"/>
            <ac:spMk id="3" creationId="{64BAE525-DD85-44CC-8104-1FC351128345}"/>
          </ac:spMkLst>
        </pc:spChg>
        <pc:spChg chg="add mod">
          <ac:chgData name="Matthias van den Elsacker" userId="80b22b213f6a4a7d" providerId="LiveId" clId="{EA87830F-56AC-4295-BA4A-DB7649B8F056}" dt="2018-09-01T12:39:44.972" v="39855" actId="20577"/>
          <ac:spMkLst>
            <pc:docMk/>
            <pc:sldMk cId="1987242250" sldId="387"/>
            <ac:spMk id="4" creationId="{243D1743-9AE7-4462-8EA1-6D298DCA5F30}"/>
          </ac:spMkLst>
        </pc:spChg>
        <pc:spChg chg="add mod">
          <ac:chgData name="Matthias van den Elsacker" userId="80b22b213f6a4a7d" providerId="LiveId" clId="{EA87830F-56AC-4295-BA4A-DB7649B8F056}" dt="2018-09-02T13:17:09.804" v="40279" actId="20577"/>
          <ac:spMkLst>
            <pc:docMk/>
            <pc:sldMk cId="1987242250" sldId="387"/>
            <ac:spMk id="5" creationId="{77DABDB9-46CD-4E5A-8F5A-9BD59FC9FF01}"/>
          </ac:spMkLst>
        </pc:spChg>
      </pc:sldChg>
      <pc:sldChg chg="addSp delSp modSp add">
        <pc:chgData name="Matthias van den Elsacker" userId="80b22b213f6a4a7d" providerId="LiveId" clId="{EA87830F-56AC-4295-BA4A-DB7649B8F056}" dt="2018-09-09T10:48:08.166" v="41870" actId="6549"/>
        <pc:sldMkLst>
          <pc:docMk/>
          <pc:sldMk cId="2598097906" sldId="388"/>
        </pc:sldMkLst>
        <pc:spChg chg="mod">
          <ac:chgData name="Matthias van den Elsacker" userId="80b22b213f6a4a7d" providerId="LiveId" clId="{EA87830F-56AC-4295-BA4A-DB7649B8F056}" dt="2018-09-02T13:17:16.243" v="40284" actId="20577"/>
          <ac:spMkLst>
            <pc:docMk/>
            <pc:sldMk cId="2598097906" sldId="388"/>
            <ac:spMk id="2" creationId="{98F9ECAB-5A79-48E0-970E-ACCADADA287D}"/>
          </ac:spMkLst>
        </pc:spChg>
        <pc:spChg chg="mod">
          <ac:chgData name="Matthias van den Elsacker" userId="80b22b213f6a4a7d" providerId="LiveId" clId="{EA87830F-56AC-4295-BA4A-DB7649B8F056}" dt="2018-09-09T10:48:08.166" v="41870" actId="6549"/>
          <ac:spMkLst>
            <pc:docMk/>
            <pc:sldMk cId="2598097906" sldId="388"/>
            <ac:spMk id="3" creationId="{9CD77E18-7B16-4750-B8CC-81C11A350E5C}"/>
          </ac:spMkLst>
        </pc:spChg>
        <pc:spChg chg="add del">
          <ac:chgData name="Matthias van den Elsacker" userId="80b22b213f6a4a7d" providerId="LiveId" clId="{EA87830F-56AC-4295-BA4A-DB7649B8F056}" dt="2018-09-02T13:31:16.313" v="40561" actId="20577"/>
          <ac:spMkLst>
            <pc:docMk/>
            <pc:sldMk cId="2598097906" sldId="388"/>
            <ac:spMk id="4" creationId="{FE8F77D0-5771-4DD9-B11A-6ABC02F02341}"/>
          </ac:spMkLst>
        </pc:spChg>
      </pc:sldChg>
      <pc:sldChg chg="addSp delSp modSp add mod setBg">
        <pc:chgData name="Matthias van den Elsacker" userId="80b22b213f6a4a7d" providerId="LiveId" clId="{EA87830F-56AC-4295-BA4A-DB7649B8F056}" dt="2018-09-02T13:39:15.951" v="41052" actId="20577"/>
        <pc:sldMkLst>
          <pc:docMk/>
          <pc:sldMk cId="203848525" sldId="389"/>
        </pc:sldMkLst>
        <pc:spChg chg="mod">
          <ac:chgData name="Matthias van den Elsacker" userId="80b22b213f6a4a7d" providerId="LiveId" clId="{EA87830F-56AC-4295-BA4A-DB7649B8F056}" dt="2018-09-02T13:36:23.344" v="40796" actId="20577"/>
          <ac:spMkLst>
            <pc:docMk/>
            <pc:sldMk cId="203848525" sldId="389"/>
            <ac:spMk id="2" creationId="{32907D8A-E1C7-47F4-946E-236F50167BE0}"/>
          </ac:spMkLst>
        </pc:spChg>
        <pc:spChg chg="del">
          <ac:chgData name="Matthias van den Elsacker" userId="80b22b213f6a4a7d" providerId="LiveId" clId="{EA87830F-56AC-4295-BA4A-DB7649B8F056}" dt="2018-09-02T13:33:45.870" v="40578" actId="931"/>
          <ac:spMkLst>
            <pc:docMk/>
            <pc:sldMk cId="203848525" sldId="389"/>
            <ac:spMk id="3" creationId="{C905D3D3-46FB-49D2-A430-06AA2B7182B0}"/>
          </ac:spMkLst>
        </pc:spChg>
        <pc:spChg chg="add mod">
          <ac:chgData name="Matthias van den Elsacker" userId="80b22b213f6a4a7d" providerId="LiveId" clId="{EA87830F-56AC-4295-BA4A-DB7649B8F056}" dt="2018-09-02T13:39:15.951" v="41052" actId="20577"/>
          <ac:spMkLst>
            <pc:docMk/>
            <pc:sldMk cId="203848525" sldId="389"/>
            <ac:spMk id="10" creationId="{8EF3A034-ACBD-47C0-99BD-5EFD81A88EDC}"/>
          </ac:spMkLst>
        </pc:spChg>
        <pc:spChg chg="add">
          <ac:chgData name="Matthias van den Elsacker" userId="80b22b213f6a4a7d" providerId="LiveId" clId="{EA87830F-56AC-4295-BA4A-DB7649B8F056}" dt="2018-09-02T13:33:50.345" v="40579" actId="26606"/>
          <ac:spMkLst>
            <pc:docMk/>
            <pc:sldMk cId="203848525" sldId="389"/>
            <ac:spMk id="13" creationId="{C2E4E997-8672-4FFD-B8EC-9932A8E4714B}"/>
          </ac:spMkLst>
        </pc:spChg>
        <pc:grpChg chg="add">
          <ac:chgData name="Matthias van den Elsacker" userId="80b22b213f6a4a7d" providerId="LiveId" clId="{EA87830F-56AC-4295-BA4A-DB7649B8F056}" dt="2018-09-02T13:33:50.345" v="40579" actId="26606"/>
          <ac:grpSpMkLst>
            <pc:docMk/>
            <pc:sldMk cId="203848525" sldId="389"/>
            <ac:grpSpMk id="17" creationId="{453E4DEE-E996-40F8-8635-0FF43D7348F9}"/>
          </ac:grpSpMkLst>
        </pc:grpChg>
        <pc:picChg chg="add del mod">
          <ac:chgData name="Matthias van den Elsacker" userId="80b22b213f6a4a7d" providerId="LiveId" clId="{EA87830F-56AC-4295-BA4A-DB7649B8F056}" dt="2018-09-02T13:33:50.345" v="40579" actId="26606"/>
          <ac:picMkLst>
            <pc:docMk/>
            <pc:sldMk cId="203848525" sldId="389"/>
            <ac:picMk id="5" creationId="{E9CDE488-062A-413A-B953-4B0E87A27C06}"/>
          </ac:picMkLst>
        </pc:picChg>
        <pc:picChg chg="add">
          <ac:chgData name="Matthias van den Elsacker" userId="80b22b213f6a4a7d" providerId="LiveId" clId="{EA87830F-56AC-4295-BA4A-DB7649B8F056}" dt="2018-09-02T13:33:50.345" v="40579" actId="26606"/>
          <ac:picMkLst>
            <pc:docMk/>
            <pc:sldMk cId="203848525" sldId="389"/>
            <ac:picMk id="8" creationId="{E9CDE488-062A-413A-B953-4B0E87A27C06}"/>
          </ac:picMkLst>
        </pc:picChg>
        <pc:picChg chg="add">
          <ac:chgData name="Matthias van den Elsacker" userId="80b22b213f6a4a7d" providerId="LiveId" clId="{EA87830F-56AC-4295-BA4A-DB7649B8F056}" dt="2018-09-02T13:33:50.345" v="40579" actId="26606"/>
          <ac:picMkLst>
            <pc:docMk/>
            <pc:sldMk cId="203848525" sldId="389"/>
            <ac:picMk id="15" creationId="{FE6BA9E6-1D9E-4D30-B528-D49FA1342E4E}"/>
          </ac:picMkLst>
        </pc:picChg>
      </pc:sldChg>
      <pc:sldChg chg="modSp">
        <pc:chgData name="Matthias van den Elsacker" userId="80b22b213f6a4a7d" providerId="LiveId" clId="{EA87830F-56AC-4295-BA4A-DB7649B8F056}" dt="2018-09-04T16:31:04.996" v="41516" actId="20577"/>
        <pc:sldMkLst>
          <pc:docMk/>
          <pc:sldMk cId="4070838077" sldId="402"/>
        </pc:sldMkLst>
        <pc:spChg chg="mod">
          <ac:chgData name="Matthias van den Elsacker" userId="80b22b213f6a4a7d" providerId="LiveId" clId="{EA87830F-56AC-4295-BA4A-DB7649B8F056}" dt="2018-09-04T16:31:04.996" v="41516" actId="20577"/>
          <ac:spMkLst>
            <pc:docMk/>
            <pc:sldMk cId="4070838077" sldId="402"/>
            <ac:spMk id="3" creationId="{09EFE6E4-7747-4E0B-B4D7-107BFB63878D}"/>
          </ac:spMkLst>
        </pc:spChg>
      </pc:sldChg>
      <pc:sldChg chg="addSp delSp modSp add">
        <pc:chgData name="Matthias van den Elsacker" userId="80b22b213f6a4a7d" providerId="LiveId" clId="{EA87830F-56AC-4295-BA4A-DB7649B8F056}" dt="2018-09-03T17:17:07.041" v="41081" actId="20577"/>
        <pc:sldMkLst>
          <pc:docMk/>
          <pc:sldMk cId="4188699503" sldId="405"/>
        </pc:sldMkLst>
        <pc:spChg chg="del">
          <ac:chgData name="Matthias van den Elsacker" userId="80b22b213f6a4a7d" providerId="LiveId" clId="{EA87830F-56AC-4295-BA4A-DB7649B8F056}" dt="2018-09-03T17:17:05.120" v="41078"/>
          <ac:spMkLst>
            <pc:docMk/>
            <pc:sldMk cId="4188699503" sldId="405"/>
            <ac:spMk id="2" creationId="{54493904-21AE-433A-A1EB-619FDDAC4834}"/>
          </ac:spMkLst>
        </pc:spChg>
        <pc:spChg chg="del">
          <ac:chgData name="Matthias van den Elsacker" userId="80b22b213f6a4a7d" providerId="LiveId" clId="{EA87830F-56AC-4295-BA4A-DB7649B8F056}" dt="2018-09-03T17:17:05.120" v="41078"/>
          <ac:spMkLst>
            <pc:docMk/>
            <pc:sldMk cId="4188699503" sldId="405"/>
            <ac:spMk id="3" creationId="{363B32A7-C5A2-416A-986F-1ED89D551099}"/>
          </ac:spMkLst>
        </pc:spChg>
        <pc:spChg chg="add mod">
          <ac:chgData name="Matthias van den Elsacker" userId="80b22b213f6a4a7d" providerId="LiveId" clId="{EA87830F-56AC-4295-BA4A-DB7649B8F056}" dt="2018-09-03T17:17:07.041" v="41081" actId="20577"/>
          <ac:spMkLst>
            <pc:docMk/>
            <pc:sldMk cId="4188699503" sldId="405"/>
            <ac:spMk id="4" creationId="{CCA52581-E8AC-4D82-9B17-F92A9D68C4E0}"/>
          </ac:spMkLst>
        </pc:spChg>
        <pc:spChg chg="add mod">
          <ac:chgData name="Matthias van den Elsacker" userId="80b22b213f6a4a7d" providerId="LiveId" clId="{EA87830F-56AC-4295-BA4A-DB7649B8F056}" dt="2018-09-03T17:17:05.120" v="41078"/>
          <ac:spMkLst>
            <pc:docMk/>
            <pc:sldMk cId="4188699503" sldId="405"/>
            <ac:spMk id="5" creationId="{B4C94801-C826-4F3B-A663-2BC1A9FD4A78}"/>
          </ac:spMkLst>
        </pc:spChg>
      </pc:sldChg>
      <pc:sldChg chg="add">
        <pc:chgData name="Matthias van den Elsacker" userId="80b22b213f6a4a7d" providerId="LiveId" clId="{EA87830F-56AC-4295-BA4A-DB7649B8F056}" dt="2018-09-03T17:17:21.622" v="41082"/>
        <pc:sldMkLst>
          <pc:docMk/>
          <pc:sldMk cId="3754369360" sldId="406"/>
        </pc:sldMkLst>
      </pc:sldChg>
      <pc:sldChg chg="add">
        <pc:chgData name="Matthias van den Elsacker" userId="80b22b213f6a4a7d" providerId="LiveId" clId="{EA87830F-56AC-4295-BA4A-DB7649B8F056}" dt="2018-09-03T17:17:24.980" v="41083"/>
        <pc:sldMkLst>
          <pc:docMk/>
          <pc:sldMk cId="3691931961" sldId="407"/>
        </pc:sldMkLst>
      </pc:sldChg>
      <pc:sldChg chg="add">
        <pc:chgData name="Matthias van den Elsacker" userId="80b22b213f6a4a7d" providerId="LiveId" clId="{EA87830F-56AC-4295-BA4A-DB7649B8F056}" dt="2018-09-03T17:18:00.017" v="41084"/>
        <pc:sldMkLst>
          <pc:docMk/>
          <pc:sldMk cId="1311516454" sldId="408"/>
        </pc:sldMkLst>
      </pc:sldChg>
      <pc:sldChg chg="add">
        <pc:chgData name="Matthias van den Elsacker" userId="80b22b213f6a4a7d" providerId="LiveId" clId="{EA87830F-56AC-4295-BA4A-DB7649B8F056}" dt="2018-09-03T17:18:07.338" v="41085"/>
        <pc:sldMkLst>
          <pc:docMk/>
          <pc:sldMk cId="1937118373" sldId="409"/>
        </pc:sldMkLst>
      </pc:sldChg>
      <pc:sldChg chg="add">
        <pc:chgData name="Matthias van den Elsacker" userId="80b22b213f6a4a7d" providerId="LiveId" clId="{EA87830F-56AC-4295-BA4A-DB7649B8F056}" dt="2018-09-03T17:20:54.804" v="41086"/>
        <pc:sldMkLst>
          <pc:docMk/>
          <pc:sldMk cId="924959201" sldId="410"/>
        </pc:sldMkLst>
      </pc:sldChg>
      <pc:sldChg chg="add">
        <pc:chgData name="Matthias van den Elsacker" userId="80b22b213f6a4a7d" providerId="LiveId" clId="{EA87830F-56AC-4295-BA4A-DB7649B8F056}" dt="2018-09-03T17:21:14.807" v="41087"/>
        <pc:sldMkLst>
          <pc:docMk/>
          <pc:sldMk cId="516164356" sldId="411"/>
        </pc:sldMkLst>
      </pc:sldChg>
      <pc:sldChg chg="add">
        <pc:chgData name="Matthias van den Elsacker" userId="80b22b213f6a4a7d" providerId="LiveId" clId="{EA87830F-56AC-4295-BA4A-DB7649B8F056}" dt="2018-09-03T17:24:56.664" v="41088"/>
        <pc:sldMkLst>
          <pc:docMk/>
          <pc:sldMk cId="3386049769" sldId="412"/>
        </pc:sldMkLst>
      </pc:sldChg>
      <pc:sldChg chg="add">
        <pc:chgData name="Matthias van den Elsacker" userId="80b22b213f6a4a7d" providerId="LiveId" clId="{EA87830F-56AC-4295-BA4A-DB7649B8F056}" dt="2018-09-03T17:48:49.411" v="41089"/>
        <pc:sldMkLst>
          <pc:docMk/>
          <pc:sldMk cId="1834713912" sldId="413"/>
        </pc:sldMkLst>
      </pc:sldChg>
      <pc:sldChg chg="add">
        <pc:chgData name="Matthias van den Elsacker" userId="80b22b213f6a4a7d" providerId="LiveId" clId="{EA87830F-56AC-4295-BA4A-DB7649B8F056}" dt="2018-09-03T17:49:54.431" v="41090"/>
        <pc:sldMkLst>
          <pc:docMk/>
          <pc:sldMk cId="2435863859" sldId="414"/>
        </pc:sldMkLst>
      </pc:sldChg>
      <pc:sldChg chg="add">
        <pc:chgData name="Matthias van den Elsacker" userId="80b22b213f6a4a7d" providerId="LiveId" clId="{EA87830F-56AC-4295-BA4A-DB7649B8F056}" dt="2018-09-03T17:52:32.177" v="41093"/>
        <pc:sldMkLst>
          <pc:docMk/>
          <pc:sldMk cId="403303213" sldId="415"/>
        </pc:sldMkLst>
      </pc:sldChg>
      <pc:sldChg chg="add">
        <pc:chgData name="Matthias van den Elsacker" userId="80b22b213f6a4a7d" providerId="LiveId" clId="{EA87830F-56AC-4295-BA4A-DB7649B8F056}" dt="2018-09-03T18:11:13.573" v="41094"/>
        <pc:sldMkLst>
          <pc:docMk/>
          <pc:sldMk cId="3873700796" sldId="416"/>
        </pc:sldMkLst>
      </pc:sldChg>
      <pc:sldChg chg="add">
        <pc:chgData name="Matthias van den Elsacker" userId="80b22b213f6a4a7d" providerId="LiveId" clId="{EA87830F-56AC-4295-BA4A-DB7649B8F056}" dt="2018-09-03T18:11:15.728" v="41095"/>
        <pc:sldMkLst>
          <pc:docMk/>
          <pc:sldMk cId="3206625541" sldId="417"/>
        </pc:sldMkLst>
      </pc:sldChg>
      <pc:sldChg chg="add">
        <pc:chgData name="Matthias van den Elsacker" userId="80b22b213f6a4a7d" providerId="LiveId" clId="{EA87830F-56AC-4295-BA4A-DB7649B8F056}" dt="2018-09-03T18:11:39.650" v="41096"/>
        <pc:sldMkLst>
          <pc:docMk/>
          <pc:sldMk cId="22577965" sldId="418"/>
        </pc:sldMkLst>
      </pc:sldChg>
      <pc:sldChg chg="modSp add">
        <pc:chgData name="Matthias van den Elsacker" userId="80b22b213f6a4a7d" providerId="LiveId" clId="{EA87830F-56AC-4295-BA4A-DB7649B8F056}" dt="2018-09-03T18:18:51.965" v="41122" actId="20577"/>
        <pc:sldMkLst>
          <pc:docMk/>
          <pc:sldMk cId="2185445002" sldId="419"/>
        </pc:sldMkLst>
        <pc:spChg chg="mod">
          <ac:chgData name="Matthias van den Elsacker" userId="80b22b213f6a4a7d" providerId="LiveId" clId="{EA87830F-56AC-4295-BA4A-DB7649B8F056}" dt="2018-09-03T18:18:47.940" v="41103" actId="20577"/>
          <ac:spMkLst>
            <pc:docMk/>
            <pc:sldMk cId="2185445002" sldId="419"/>
            <ac:spMk id="4" creationId="{CCA52581-E8AC-4D82-9B17-F92A9D68C4E0}"/>
          </ac:spMkLst>
        </pc:spChg>
        <pc:spChg chg="mod">
          <ac:chgData name="Matthias van den Elsacker" userId="80b22b213f6a4a7d" providerId="LiveId" clId="{EA87830F-56AC-4295-BA4A-DB7649B8F056}" dt="2018-09-03T18:18:51.965" v="41122" actId="20577"/>
          <ac:spMkLst>
            <pc:docMk/>
            <pc:sldMk cId="2185445002" sldId="419"/>
            <ac:spMk id="5" creationId="{B4C94801-C826-4F3B-A663-2BC1A9FD4A78}"/>
          </ac:spMkLst>
        </pc:spChg>
      </pc:sldChg>
      <pc:sldChg chg="modSp add">
        <pc:chgData name="Matthias van den Elsacker" userId="80b22b213f6a4a7d" providerId="LiveId" clId="{EA87830F-56AC-4295-BA4A-DB7649B8F056}" dt="2018-09-04T16:30:51.669" v="41512" actId="20577"/>
        <pc:sldMkLst>
          <pc:docMk/>
          <pc:sldMk cId="2152123054" sldId="420"/>
        </pc:sldMkLst>
        <pc:spChg chg="mod">
          <ac:chgData name="Matthias van den Elsacker" userId="80b22b213f6a4a7d" providerId="LiveId" clId="{EA87830F-56AC-4295-BA4A-DB7649B8F056}" dt="2018-09-04T16:25:38.045" v="41172" actId="20577"/>
          <ac:spMkLst>
            <pc:docMk/>
            <pc:sldMk cId="2152123054" sldId="420"/>
            <ac:spMk id="2" creationId="{A448B5CF-B14E-4B49-A198-8BA62F7B7CAC}"/>
          </ac:spMkLst>
        </pc:spChg>
        <pc:spChg chg="mod">
          <ac:chgData name="Matthias van den Elsacker" userId="80b22b213f6a4a7d" providerId="LiveId" clId="{EA87830F-56AC-4295-BA4A-DB7649B8F056}" dt="2018-09-04T16:30:51.669" v="41512" actId="20577"/>
          <ac:spMkLst>
            <pc:docMk/>
            <pc:sldMk cId="2152123054" sldId="420"/>
            <ac:spMk id="3" creationId="{96819F7C-9470-465E-94C7-A648C07DC01F}"/>
          </ac:spMkLst>
        </pc:spChg>
      </pc:sldChg>
      <pc:sldChg chg="addSp delSp modSp add mod setBg">
        <pc:chgData name="Matthias van den Elsacker" userId="80b22b213f6a4a7d" providerId="LiveId" clId="{EA87830F-56AC-4295-BA4A-DB7649B8F056}" dt="2018-09-08T15:14:04.736" v="41744" actId="20577"/>
        <pc:sldMkLst>
          <pc:docMk/>
          <pc:sldMk cId="223461162" sldId="421"/>
        </pc:sldMkLst>
        <pc:spChg chg="mod">
          <ac:chgData name="Matthias van den Elsacker" userId="80b22b213f6a4a7d" providerId="LiveId" clId="{EA87830F-56AC-4295-BA4A-DB7649B8F056}" dt="2018-09-08T15:13:39.708" v="41620" actId="20577"/>
          <ac:spMkLst>
            <pc:docMk/>
            <pc:sldMk cId="223461162" sldId="421"/>
            <ac:spMk id="2" creationId="{46B8E2D4-0842-4629-8F12-7D46FE1704CA}"/>
          </ac:spMkLst>
        </pc:spChg>
        <pc:spChg chg="del">
          <ac:chgData name="Matthias van den Elsacker" userId="80b22b213f6a4a7d" providerId="LiveId" clId="{EA87830F-56AC-4295-BA4A-DB7649B8F056}" dt="2018-09-08T15:13:29.861" v="41612" actId="931"/>
          <ac:spMkLst>
            <pc:docMk/>
            <pc:sldMk cId="223461162" sldId="421"/>
            <ac:spMk id="3" creationId="{3F8FE2EE-2CD3-443E-8FB4-8D94EADE0A5C}"/>
          </ac:spMkLst>
        </pc:spChg>
        <pc:spChg chg="add mod">
          <ac:chgData name="Matthias van den Elsacker" userId="80b22b213f6a4a7d" providerId="LiveId" clId="{EA87830F-56AC-4295-BA4A-DB7649B8F056}" dt="2018-09-08T15:14:04.736" v="41744" actId="20577"/>
          <ac:spMkLst>
            <pc:docMk/>
            <pc:sldMk cId="223461162" sldId="421"/>
            <ac:spMk id="10" creationId="{9F20C852-E05B-4766-9F72-8CBDA1E89C6A}"/>
          </ac:spMkLst>
        </pc:spChg>
        <pc:spChg chg="add">
          <ac:chgData name="Matthias van den Elsacker" userId="80b22b213f6a4a7d" providerId="LiveId" clId="{EA87830F-56AC-4295-BA4A-DB7649B8F056}" dt="2018-09-08T15:13:33.471" v="41613" actId="26606"/>
          <ac:spMkLst>
            <pc:docMk/>
            <pc:sldMk cId="223461162" sldId="421"/>
            <ac:spMk id="13" creationId="{C2E4E997-8672-4FFD-B8EC-9932A8E4714B}"/>
          </ac:spMkLst>
        </pc:spChg>
        <pc:grpChg chg="add">
          <ac:chgData name="Matthias van den Elsacker" userId="80b22b213f6a4a7d" providerId="LiveId" clId="{EA87830F-56AC-4295-BA4A-DB7649B8F056}" dt="2018-09-08T15:13:33.471" v="41613" actId="26606"/>
          <ac:grpSpMkLst>
            <pc:docMk/>
            <pc:sldMk cId="223461162" sldId="421"/>
            <ac:grpSpMk id="17" creationId="{453E4DEE-E996-40F8-8635-0FF43D7348F9}"/>
          </ac:grpSpMkLst>
        </pc:grpChg>
        <pc:picChg chg="add del mod">
          <ac:chgData name="Matthias van den Elsacker" userId="80b22b213f6a4a7d" providerId="LiveId" clId="{EA87830F-56AC-4295-BA4A-DB7649B8F056}" dt="2018-09-08T15:13:33.471" v="41613" actId="26606"/>
          <ac:picMkLst>
            <pc:docMk/>
            <pc:sldMk cId="223461162" sldId="421"/>
            <ac:picMk id="5" creationId="{C8AFE759-AFC8-4129-8996-391B47969D48}"/>
          </ac:picMkLst>
        </pc:picChg>
        <pc:picChg chg="add">
          <ac:chgData name="Matthias van den Elsacker" userId="80b22b213f6a4a7d" providerId="LiveId" clId="{EA87830F-56AC-4295-BA4A-DB7649B8F056}" dt="2018-09-08T15:13:33.471" v="41613" actId="26606"/>
          <ac:picMkLst>
            <pc:docMk/>
            <pc:sldMk cId="223461162" sldId="421"/>
            <ac:picMk id="8" creationId="{C8AFE759-AFC8-4129-8996-391B47969D48}"/>
          </ac:picMkLst>
        </pc:picChg>
        <pc:picChg chg="add">
          <ac:chgData name="Matthias van den Elsacker" userId="80b22b213f6a4a7d" providerId="LiveId" clId="{EA87830F-56AC-4295-BA4A-DB7649B8F056}" dt="2018-09-08T15:13:33.471" v="41613" actId="26606"/>
          <ac:picMkLst>
            <pc:docMk/>
            <pc:sldMk cId="223461162" sldId="421"/>
            <ac:picMk id="15" creationId="{FE6BA9E6-1D9E-4D30-B528-D49FA1342E4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BB5F5-420D-47BB-B7E2-7C11B7DA7B6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7823F-68D2-4FB8-8AC7-F7134A57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31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94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Show-Command Get-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EventLog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67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PSProvider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HKCU: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Software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30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PSDrive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cert: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localmachine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ca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0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HKCU: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Software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New-Item "ad*"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Get-Item "ad*"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Get-Item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LiteralPath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"ad*"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77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Export-CSV process.csv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Import-CSV process.csv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Out-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GridView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 |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ConvertTo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-Html | Out-file services.html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50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notepad.exe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-name notepad | Stop-Process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Stop-Process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WhatIf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54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Get-Content Env:\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PSModulePath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40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PSRepository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-Default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Find-Module Tesla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28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Get-Member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59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87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Select-Object -Property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ProcessName,ID,VM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Select-Object -Property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ProcessName,ID,VM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Sort-Object 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34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$PSHOME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DotNetTypes.Format.ps1xml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04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Format-Table -Property *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AutoSize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823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 | Sort-Object Status | Format-Table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groupBy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72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 | Format-List *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6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 | format-wide -Column 4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692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Format-Table Name,@{name=‘VM (MB)’;expression={$_.VM / 1MB -as [int]}}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AutoSize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15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 -Name e*,s*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91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 | Where-Object {$_.Status -eq "Running"}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532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Start-Job {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-Name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DirJob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Get-Job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Receive-Job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DirJob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83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 C:\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270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"Hello there"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"GENERAL KENOBI"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324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$var = "localhost"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'what does $var contain?'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"what does $var contain?"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984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$services = get-services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"$services[0].Name"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"$($services[0].Name)"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632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$int = Read-Host "Please give a number"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$int * 10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$int | gm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$int = [int]$int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$int * 10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$int | gm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729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[void][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Reflection.Assembly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]::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LoadWithPartialName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Microsoft.VisualBasic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$text = [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Microsoft.VisualBasic.Interaction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]::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Inputbox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Message","Title","Default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436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write-output "Hello" | where-object { $_.length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write-host "Hello" | where-object { $_.length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417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.\PipelineExample.ps1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351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"This is a var in the global scope."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.\ScopeExample.ps1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54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PSVersionTable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77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Get-Help *log*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 Get-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EventLog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31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 Get-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ShowWindow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67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Get-Help Get-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-Online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52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Get-Verb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62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Get-Alias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1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/desktop/CIMWin32Prov/win32-provid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heyscriptingguy/2014/08/01/ive-got-a-powershell-secret-adding-a-gui-to-scripts/" TargetMode="External"/><Relationship Id="rId7" Type="http://schemas.openxmlformats.org/officeDocument/2006/relationships/hyperlink" Target="https://github.com/Matthias-vdE" TargetMode="External"/><Relationship Id="rId2" Type="http://schemas.openxmlformats.org/officeDocument/2006/relationships/hyperlink" Target="https://docs.microsoft.com/en-us/powershel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windows/desktop/CIMWin32Prov/win32-provider" TargetMode="External"/><Relationship Id="rId5" Type="http://schemas.openxmlformats.org/officeDocument/2006/relationships/hyperlink" Target="https://docs.microsoft.com/en-us/dotnet/api/system.windows.controls?view=netframework-4.7.2" TargetMode="External"/><Relationship Id="rId4" Type="http://schemas.openxmlformats.org/officeDocument/2006/relationships/hyperlink" Target="https://foxdeploy.com/2015/04/10/part-i-creating-powershell-guis-in-minutes-using-visual-studio-a-new-hope/" TargetMode="Externa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" TargetMode="External"/><Relationship Id="rId2" Type="http://schemas.openxmlformats.org/officeDocument/2006/relationships/hyperlink" Target="https://www.manning.com/books/learn-windows-powershell-in-a-month-of-lunches-third-edition" TargetMode="Externa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tthias.vandenElsacker@axxe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DB03-0070-49BF-99A3-05D681867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1AAFB-E0EB-4B7C-AAD2-785B18C7D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Matthias van den Elsacker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6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B6C8CA-A5D2-44A3-8F38-B2522D20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The Integrated Scripting Environment (ISE)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AC30B32-E451-4BF3-A1EE-B270C126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Nicer to look at.</a:t>
            </a:r>
          </a:p>
          <a:p>
            <a:r>
              <a:rPr lang="en-US" sz="2000" dirty="0"/>
              <a:t>Intellisense and tab completion.</a:t>
            </a:r>
          </a:p>
          <a:p>
            <a:r>
              <a:rPr lang="en-US" sz="2000" dirty="0"/>
              <a:t>CTRL-C, CTRL-V work!</a:t>
            </a:r>
          </a:p>
          <a:p>
            <a:r>
              <a:rPr lang="en-US" sz="2000" dirty="0"/>
              <a:t>Requires WPF.</a:t>
            </a:r>
          </a:p>
          <a:p>
            <a:r>
              <a:rPr lang="en-US" sz="2000" dirty="0"/>
              <a:t>Heavier footprint.</a:t>
            </a:r>
          </a:p>
          <a:p>
            <a:r>
              <a:rPr lang="en-US" sz="2000" dirty="0"/>
              <a:t>Good for scripting.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5FE5547-71C3-41C2-9F55-C996D8A27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06923"/>
            <a:ext cx="5456279" cy="321920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7913661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DB2E-AE38-4CD7-8076-A2B39461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Job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9E288-0E26-43EB-8B35-198E8DEA8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Warning: Jobs run in their own context.</a:t>
            </a:r>
          </a:p>
          <a:p>
            <a:pPr lvl="1"/>
            <a:r>
              <a:rPr lang="en-US" dirty="0"/>
              <a:t>So be weary of paths.</a:t>
            </a:r>
          </a:p>
          <a:p>
            <a:r>
              <a:rPr lang="en-US" dirty="0"/>
              <a:t>Receive-Job from Invoke-Command Job appends </a:t>
            </a:r>
            <a:r>
              <a:rPr lang="en-US" dirty="0" err="1"/>
              <a:t>PSComputerName</a:t>
            </a:r>
            <a:r>
              <a:rPr lang="en-US" dirty="0"/>
              <a:t> property.</a:t>
            </a:r>
          </a:p>
          <a:p>
            <a:pPr lvl="1"/>
            <a:r>
              <a:rPr lang="en-US" dirty="0"/>
              <a:t>To keep track of where the results come from.</a:t>
            </a:r>
          </a:p>
        </p:txBody>
      </p:sp>
    </p:spTree>
    <p:extLst>
      <p:ext uri="{BB962C8B-B14F-4D97-AF65-F5344CB8AC3E}">
        <p14:creationId xmlns:p14="http://schemas.microsoft.com/office/powerpoint/2010/main" val="135534740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9CC7-597C-44D6-8E0C-082A0226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child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DE77C-AA99-4F72-A12F-7A4748676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job has one top-level parent and at least one child job.</a:t>
            </a:r>
          </a:p>
          <a:p>
            <a:r>
              <a:rPr lang="en-US" dirty="0"/>
              <a:t>Get-Job | Format-List</a:t>
            </a:r>
          </a:p>
          <a:p>
            <a:pPr lvl="1"/>
            <a:r>
              <a:rPr lang="en-US" dirty="0"/>
              <a:t>Has property: </a:t>
            </a:r>
            <a:r>
              <a:rPr lang="en-US" dirty="0" err="1"/>
              <a:t>ChildJobs</a:t>
            </a:r>
            <a:endParaRPr lang="en-US" dirty="0"/>
          </a:p>
          <a:p>
            <a:r>
              <a:rPr lang="en-US" dirty="0"/>
              <a:t>Get-Job -Id 1 | Select-Object -Expand </a:t>
            </a:r>
            <a:r>
              <a:rPr lang="en-US" dirty="0" err="1"/>
              <a:t>ChildJobs</a:t>
            </a:r>
            <a:endParaRPr lang="en-US" dirty="0"/>
          </a:p>
          <a:p>
            <a:pPr lvl="1"/>
            <a:r>
              <a:rPr lang="en-US" dirty="0"/>
              <a:t>List all child jobs</a:t>
            </a:r>
          </a:p>
          <a:p>
            <a:r>
              <a:rPr lang="en-US" dirty="0"/>
              <a:t>You can receive results from each individual child job.</a:t>
            </a:r>
          </a:p>
        </p:txBody>
      </p:sp>
    </p:spTree>
    <p:extLst>
      <p:ext uri="{BB962C8B-B14F-4D97-AF65-F5344CB8AC3E}">
        <p14:creationId xmlns:p14="http://schemas.microsoft.com/office/powerpoint/2010/main" val="290910684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C966-938C-4B54-AC34-6B9EE281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206E0-F0E2-448E-9AA9-5D135C55D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Remove-Job: Delete a job, including cached results.</a:t>
            </a:r>
          </a:p>
          <a:p>
            <a:r>
              <a:rPr lang="en-US" dirty="0"/>
              <a:t>Stop-Job: Terminates a job, keeps cached results.</a:t>
            </a:r>
          </a:p>
          <a:p>
            <a:r>
              <a:rPr lang="en-US" dirty="0"/>
              <a:t>Wait-Job: Forces the shell to halt and wait until a job is complete.</a:t>
            </a:r>
          </a:p>
        </p:txBody>
      </p:sp>
    </p:spTree>
    <p:extLst>
      <p:ext uri="{BB962C8B-B14F-4D97-AF65-F5344CB8AC3E}">
        <p14:creationId xmlns:p14="http://schemas.microsoft.com/office/powerpoint/2010/main" val="13245101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2CF2-4DDA-442A-AA0F-31BEFFBC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Scheduled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5DC48-8A0F-49B0-AAA3-9D84C6A3D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PowerShell’s way of Scheduled Tasks. </a:t>
            </a:r>
          </a:p>
          <a:p>
            <a:r>
              <a:rPr lang="en-US" dirty="0"/>
              <a:t>New-</a:t>
            </a:r>
            <a:r>
              <a:rPr lang="en-US" dirty="0" err="1"/>
              <a:t>JobTrigger</a:t>
            </a:r>
            <a:r>
              <a:rPr lang="en-US" dirty="0"/>
              <a:t>: Defines when the task will run.</a:t>
            </a:r>
          </a:p>
          <a:p>
            <a:r>
              <a:rPr lang="en-US" dirty="0"/>
              <a:t>New-</a:t>
            </a:r>
            <a:r>
              <a:rPr lang="en-US" dirty="0" err="1"/>
              <a:t>ScheduledTaskOptions</a:t>
            </a:r>
            <a:r>
              <a:rPr lang="en-US" dirty="0"/>
              <a:t>: Sets various options.</a:t>
            </a:r>
          </a:p>
          <a:p>
            <a:r>
              <a:rPr lang="en-US" dirty="0"/>
              <a:t>Register-</a:t>
            </a:r>
            <a:r>
              <a:rPr lang="en-US" dirty="0" err="1"/>
              <a:t>ScheduledJob</a:t>
            </a:r>
            <a:r>
              <a:rPr lang="en-US" dirty="0"/>
              <a:t>: Register the job with Task Scheduler. </a:t>
            </a:r>
          </a:p>
          <a:p>
            <a:r>
              <a:rPr lang="en-US" dirty="0"/>
              <a:t>This creates a folder hierarchy, contain the results each time the job runs.</a:t>
            </a:r>
          </a:p>
          <a:p>
            <a:r>
              <a:rPr lang="en-US" dirty="0"/>
              <a:t>Example: Register-</a:t>
            </a:r>
            <a:r>
              <a:rPr lang="en-US" dirty="0" err="1"/>
              <a:t>ScheduledJob</a:t>
            </a:r>
            <a:r>
              <a:rPr lang="en-US" dirty="0"/>
              <a:t> -Name </a:t>
            </a:r>
            <a:r>
              <a:rPr lang="en-US" dirty="0" err="1"/>
              <a:t>DailyProcList</a:t>
            </a:r>
            <a:r>
              <a:rPr lang="en-US" dirty="0"/>
              <a:t> -</a:t>
            </a:r>
            <a:r>
              <a:rPr lang="en-US" dirty="0" err="1"/>
              <a:t>ScriptBlock</a:t>
            </a:r>
            <a:r>
              <a:rPr lang="en-US" dirty="0"/>
              <a:t> { Get-Process } -Trigger (New-</a:t>
            </a:r>
            <a:r>
              <a:rPr lang="en-US" dirty="0" err="1"/>
              <a:t>JobTrigger</a:t>
            </a:r>
            <a:r>
              <a:rPr lang="en-US" dirty="0"/>
              <a:t> -Daily -At 2am) -</a:t>
            </a:r>
            <a:r>
              <a:rPr lang="en-US" dirty="0" err="1"/>
              <a:t>ScheduledJobOption</a:t>
            </a:r>
            <a:r>
              <a:rPr lang="en-US" dirty="0"/>
              <a:t> (New-</a:t>
            </a:r>
            <a:r>
              <a:rPr lang="en-US" dirty="0" err="1"/>
              <a:t>ScheduledJobOption</a:t>
            </a:r>
            <a:r>
              <a:rPr lang="en-US" dirty="0"/>
              <a:t> -</a:t>
            </a:r>
            <a:r>
              <a:rPr lang="en-US" dirty="0" err="1"/>
              <a:t>WakeToRun</a:t>
            </a:r>
            <a:r>
              <a:rPr lang="en-US" dirty="0"/>
              <a:t> -</a:t>
            </a:r>
            <a:r>
              <a:rPr lang="en-US" dirty="0" err="1"/>
              <a:t>RunElevated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564071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638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FB3D5F-5E7B-45A3-93BD-17435117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Security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F100C-128E-4299-82F6-C6F8D9253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how to prevent global cyberwarfare</a:t>
            </a:r>
          </a:p>
        </p:txBody>
      </p:sp>
    </p:spTree>
    <p:extLst>
      <p:ext uri="{BB962C8B-B14F-4D97-AF65-F5344CB8AC3E}">
        <p14:creationId xmlns:p14="http://schemas.microsoft.com/office/powerpoint/2010/main" val="234811443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35AA22-17CF-45AD-97FF-FD8B0917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the Shell secure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4F56F7-943E-4AAC-90A9-AE00A9F9E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VBScript and WSH</a:t>
            </a:r>
          </a:p>
          <a:p>
            <a:pPr lvl="1"/>
            <a:r>
              <a:rPr lang="en-US" dirty="0"/>
              <a:t>Early scripting languages.</a:t>
            </a:r>
          </a:p>
          <a:p>
            <a:pPr lvl="1"/>
            <a:r>
              <a:rPr lang="en-US" dirty="0"/>
              <a:t>Leaky buckets.</a:t>
            </a:r>
          </a:p>
          <a:p>
            <a:pPr lvl="1"/>
            <a:r>
              <a:rPr lang="en-US" dirty="0"/>
              <a:t>Point of entry for many viruses: I Love You, Melissa,…</a:t>
            </a:r>
          </a:p>
          <a:p>
            <a:r>
              <a:rPr lang="en-US" dirty="0"/>
              <a:t>PowerShell</a:t>
            </a:r>
          </a:p>
          <a:p>
            <a:pPr lvl="1"/>
            <a:r>
              <a:rPr lang="en-US" dirty="0"/>
              <a:t>Trustworthy Computing Initiative</a:t>
            </a:r>
          </a:p>
          <a:p>
            <a:pPr lvl="1"/>
            <a:r>
              <a:rPr lang="en-US" dirty="0"/>
              <a:t>Security experts closely involved with the project.</a:t>
            </a:r>
          </a:p>
          <a:p>
            <a:pPr lvl="1"/>
            <a:r>
              <a:rPr lang="en-US" dirty="0"/>
              <a:t>As secure as can be.</a:t>
            </a:r>
          </a:p>
        </p:txBody>
      </p:sp>
    </p:spTree>
    <p:extLst>
      <p:ext uri="{BB962C8B-B14F-4D97-AF65-F5344CB8AC3E}">
        <p14:creationId xmlns:p14="http://schemas.microsoft.com/office/powerpoint/2010/main" val="236068628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D82F-D6A6-4123-A4F3-9AE64C2C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security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78A5B-1B5A-4DB3-A322-43C0D0F0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additional layers of permissions.</a:t>
            </a:r>
          </a:p>
          <a:p>
            <a:pPr lvl="1"/>
            <a:r>
              <a:rPr lang="en-US" dirty="0"/>
              <a:t>You can only do what you are allowed to do.</a:t>
            </a:r>
          </a:p>
          <a:p>
            <a:pPr lvl="1"/>
            <a:r>
              <a:rPr lang="en-US" dirty="0"/>
              <a:t>Example: New-</a:t>
            </a:r>
            <a:r>
              <a:rPr lang="en-US" dirty="0" err="1"/>
              <a:t>ADUser</a:t>
            </a:r>
            <a:r>
              <a:rPr lang="en-US" dirty="0"/>
              <a:t> will not work for your account without AD rights.</a:t>
            </a:r>
          </a:p>
          <a:p>
            <a:r>
              <a:rPr lang="en-US" dirty="0"/>
              <a:t>Unable to bypass existing permissions.</a:t>
            </a:r>
          </a:p>
          <a:p>
            <a:pPr lvl="1"/>
            <a:r>
              <a:rPr lang="en-US" dirty="0"/>
              <a:t>“Works on my PC”.</a:t>
            </a:r>
          </a:p>
          <a:p>
            <a:pPr lvl="1"/>
            <a:r>
              <a:rPr lang="en-US" dirty="0"/>
              <a:t>Giving a script to users does not mean those users have enough rights to run it.</a:t>
            </a:r>
          </a:p>
          <a:p>
            <a:r>
              <a:rPr lang="en-US" dirty="0"/>
              <a:t>No defense against malware.</a:t>
            </a:r>
          </a:p>
          <a:p>
            <a:r>
              <a:rPr lang="en-US" dirty="0"/>
              <a:t>Goal: prevent users from </a:t>
            </a:r>
            <a:r>
              <a:rPr lang="en-US" i="1" dirty="0"/>
              <a:t>unintentionally</a:t>
            </a:r>
            <a:r>
              <a:rPr lang="en-US" dirty="0"/>
              <a:t> running scripts or commands.</a:t>
            </a:r>
          </a:p>
        </p:txBody>
      </p:sp>
    </p:spTree>
    <p:extLst>
      <p:ext uri="{BB962C8B-B14F-4D97-AF65-F5344CB8AC3E}">
        <p14:creationId xmlns:p14="http://schemas.microsoft.com/office/powerpoint/2010/main" val="56272065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B782-3437-44FA-AA96-321D6CAD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8BB5-4266-4B7D-A861-FF426F6A8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Default policy: Restricted.</a:t>
            </a:r>
          </a:p>
          <a:p>
            <a:pPr lvl="1"/>
            <a:r>
              <a:rPr lang="en-US" dirty="0"/>
              <a:t>You can not run any scripts by default.</a:t>
            </a:r>
          </a:p>
          <a:p>
            <a:r>
              <a:rPr lang="en-US" dirty="0"/>
              <a:t>Get-</a:t>
            </a:r>
            <a:r>
              <a:rPr lang="en-US" dirty="0" err="1"/>
              <a:t>ExecutionPolicy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ExecutionPolicy</a:t>
            </a:r>
            <a:endParaRPr lang="en-US" dirty="0"/>
          </a:p>
          <a:p>
            <a:r>
              <a:rPr lang="en-US" dirty="0"/>
              <a:t>Can be set via GPO.</a:t>
            </a:r>
          </a:p>
          <a:p>
            <a:r>
              <a:rPr lang="en-US" dirty="0"/>
              <a:t>Can be set per command with -</a:t>
            </a:r>
            <a:r>
              <a:rPr lang="en-US" dirty="0" err="1"/>
              <a:t>ExecutionPolicy</a:t>
            </a:r>
            <a:r>
              <a:rPr lang="en-US" dirty="0"/>
              <a:t> parameter.</a:t>
            </a:r>
          </a:p>
          <a:p>
            <a:pPr lvl="1"/>
            <a:r>
              <a:rPr lang="en-US" dirty="0"/>
              <a:t>This overrides local settings and GPO.</a:t>
            </a:r>
          </a:p>
        </p:txBody>
      </p:sp>
    </p:spTree>
    <p:extLst>
      <p:ext uri="{BB962C8B-B14F-4D97-AF65-F5344CB8AC3E}">
        <p14:creationId xmlns:p14="http://schemas.microsoft.com/office/powerpoint/2010/main" val="91251864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A958-E110-41EA-BAF6-2A26C00E5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3103-C8F0-45FF-AB22-1FEDCE9F2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Restricted: Default. No scripts can be executed.</a:t>
            </a:r>
          </a:p>
          <a:p>
            <a:pPr lvl="1"/>
            <a:r>
              <a:rPr lang="en-US" dirty="0"/>
              <a:t>Except when signed by Microsoft.</a:t>
            </a:r>
          </a:p>
          <a:p>
            <a:r>
              <a:rPr lang="en-US" dirty="0" err="1"/>
              <a:t>AllSigned</a:t>
            </a:r>
            <a:r>
              <a:rPr lang="en-US" dirty="0"/>
              <a:t>: All scripts that are signed by a trusted CA.</a:t>
            </a:r>
          </a:p>
          <a:p>
            <a:r>
              <a:rPr lang="en-US" dirty="0" err="1"/>
              <a:t>RemoteSigned</a:t>
            </a:r>
            <a:r>
              <a:rPr lang="en-US" dirty="0"/>
              <a:t>: Local scripts can run, remote scripts need to be signed.</a:t>
            </a:r>
          </a:p>
          <a:p>
            <a:pPr lvl="1"/>
            <a:r>
              <a:rPr lang="en-US" dirty="0"/>
              <a:t>This includes scripts downloaded from the internet.</a:t>
            </a:r>
          </a:p>
          <a:p>
            <a:r>
              <a:rPr lang="en-US" dirty="0"/>
              <a:t>Unrestricted: Every script is allowed to run.</a:t>
            </a:r>
          </a:p>
          <a:p>
            <a:r>
              <a:rPr lang="en-US" dirty="0"/>
              <a:t>Bypass: “I got this. Don’t worry about it.”</a:t>
            </a:r>
          </a:p>
        </p:txBody>
      </p:sp>
    </p:spTree>
    <p:extLst>
      <p:ext uri="{BB962C8B-B14F-4D97-AF65-F5344CB8AC3E}">
        <p14:creationId xmlns:p14="http://schemas.microsoft.com/office/powerpoint/2010/main" val="3856546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BD4DDF-12BB-4C3E-8A13-9F36F3D6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Visual Studio Code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B28931-341B-4F3D-8A70-9D675B5B0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Open source IDE by Microsoft.</a:t>
            </a:r>
          </a:p>
          <a:p>
            <a:r>
              <a:rPr lang="en-US" sz="2000" dirty="0"/>
              <a:t>Tons of plugins, including Powershell.</a:t>
            </a:r>
          </a:p>
          <a:p>
            <a:r>
              <a:rPr lang="en-US" sz="2000" dirty="0"/>
              <a:t>Great intellisense.</a:t>
            </a:r>
          </a:p>
          <a:p>
            <a:r>
              <a:rPr lang="en-US" sz="2000" dirty="0"/>
              <a:t>GIT support.</a:t>
            </a:r>
          </a:p>
          <a:p>
            <a:r>
              <a:rPr lang="en-US" sz="2000" dirty="0"/>
              <a:t>Multiple files and workspaces.</a:t>
            </a:r>
          </a:p>
          <a:p>
            <a:r>
              <a:rPr lang="en-US" sz="2000" dirty="0"/>
              <a:t>Mac OS X and Linux.</a:t>
            </a:r>
          </a:p>
          <a:p>
            <a:r>
              <a:rPr lang="en-US" sz="2000" dirty="0"/>
              <a:t>Good for larger projects.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9428923-CE10-4301-B464-209D0C6D2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3601"/>
            <a:ext cx="5456279" cy="410584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7551383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8AABB7-1ED6-40A3-8F33-CB7115F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Code signing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021F9A-CE7E-4CCE-9517-CF552300D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Cryptographic signature.</a:t>
            </a:r>
          </a:p>
          <a:p>
            <a:r>
              <a:rPr lang="en-US" sz="2000" dirty="0"/>
              <a:t>At the end of the file.</a:t>
            </a:r>
          </a:p>
          <a:p>
            <a:r>
              <a:rPr lang="en-US" sz="2000" dirty="0"/>
              <a:t>List identity of who signed the script.</a:t>
            </a:r>
          </a:p>
          <a:p>
            <a:r>
              <a:rPr lang="en-US" sz="2000" dirty="0"/>
              <a:t>Includes encrypted copy of the script.</a:t>
            </a:r>
          </a:p>
          <a:p>
            <a:r>
              <a:rPr lang="en-US" sz="2000" dirty="0"/>
              <a:t>Code-signing certificate needed to sign.</a:t>
            </a:r>
          </a:p>
          <a:p>
            <a:pPr lvl="1"/>
            <a:r>
              <a:rPr lang="en-US" sz="1600" dirty="0"/>
              <a:t>Via trusted CA like GoDaddy.</a:t>
            </a:r>
          </a:p>
          <a:p>
            <a:pPr lvl="1"/>
            <a:r>
              <a:rPr lang="en-US" sz="1600" dirty="0"/>
              <a:t>Via company PKI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31C4AF4-F917-4F5E-BDDC-BDBEBFC88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82138"/>
            <a:ext cx="5456279" cy="186877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9907428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60D08-91F7-4186-9042-C8F665D2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signing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43DF9-4BE3-40D8-9059-2994CA5B9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Certificate needs to be trusted to run signed scripts.</a:t>
            </a:r>
          </a:p>
          <a:p>
            <a:r>
              <a:rPr lang="en-US" dirty="0"/>
              <a:t>Set-</a:t>
            </a:r>
            <a:r>
              <a:rPr lang="en-US" dirty="0" err="1"/>
              <a:t>AuthenticationcodeSignature</a:t>
            </a:r>
            <a:endParaRPr lang="en-US" dirty="0"/>
          </a:p>
          <a:p>
            <a:pPr lvl="1"/>
            <a:r>
              <a:rPr lang="en-US" dirty="0"/>
              <a:t>Adds digital signature to a script.</a:t>
            </a:r>
          </a:p>
          <a:p>
            <a:r>
              <a:rPr lang="en-US" dirty="0"/>
              <a:t>Help </a:t>
            </a:r>
            <a:r>
              <a:rPr lang="en-US" dirty="0" err="1"/>
              <a:t>about_signing</a:t>
            </a:r>
            <a:endParaRPr lang="en-US" dirty="0"/>
          </a:p>
          <a:p>
            <a:r>
              <a:rPr lang="en-US" dirty="0"/>
              <a:t>New-</a:t>
            </a:r>
            <a:r>
              <a:rPr lang="en-US" dirty="0" err="1"/>
              <a:t>SelfSignedCertificate</a:t>
            </a:r>
            <a:r>
              <a:rPr lang="en-US" dirty="0"/>
              <a:t> to create your own certificate.</a:t>
            </a:r>
          </a:p>
          <a:p>
            <a:r>
              <a:rPr lang="en-US" dirty="0"/>
              <a:t>IDEs usually do this for you automatically.</a:t>
            </a:r>
          </a:p>
          <a:p>
            <a:r>
              <a:rPr lang="en-US" dirty="0"/>
              <a:t>Certificates ensure that the script has not been tampered with.</a:t>
            </a:r>
          </a:p>
        </p:txBody>
      </p:sp>
    </p:spTree>
    <p:extLst>
      <p:ext uri="{BB962C8B-B14F-4D97-AF65-F5344CB8AC3E}">
        <p14:creationId xmlns:p14="http://schemas.microsoft.com/office/powerpoint/2010/main" val="317106531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A02615-6479-41DD-A6EE-022783D7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Code signing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A3DD088-6F43-4411-9601-C9AFDC4CA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Decision tree for running scripts.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68049F2-F1E5-4FF8-98F6-350DCF9DF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634" y="618518"/>
            <a:ext cx="4197011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2918822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C20D-5397-46C9-896C-F60EC2FB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security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5590B-DC1D-4B75-B009-486CD6921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.PS1 extension is not executable.</a:t>
            </a:r>
          </a:p>
          <a:p>
            <a:pPr lvl="1"/>
            <a:r>
              <a:rPr lang="en-US" dirty="0"/>
              <a:t>Double clicking opens it in notepad or ISE.</a:t>
            </a:r>
          </a:p>
          <a:p>
            <a:pPr lvl="1"/>
            <a:r>
              <a:rPr lang="en-US" dirty="0"/>
              <a:t>Prevents users from accidentally running scripts.</a:t>
            </a:r>
          </a:p>
          <a:p>
            <a:r>
              <a:rPr lang="en-US" dirty="0"/>
              <a:t>Scripts can not be run by their name alone.</a:t>
            </a:r>
          </a:p>
          <a:p>
            <a:pPr lvl="1"/>
            <a:r>
              <a:rPr lang="en-US" dirty="0"/>
              <a:t>Example: You have a script called “test.ps1”.</a:t>
            </a:r>
          </a:p>
          <a:p>
            <a:pPr lvl="1"/>
            <a:r>
              <a:rPr lang="en-US" dirty="0"/>
              <a:t>Typing “test” or “test.ps1” will NOT run the script.</a:t>
            </a:r>
          </a:p>
          <a:p>
            <a:pPr lvl="1"/>
            <a:r>
              <a:rPr lang="en-US" dirty="0"/>
              <a:t>Absolute path “C:\test.ps1” or relative path “.\test.ps1” will run.</a:t>
            </a:r>
          </a:p>
          <a:p>
            <a:pPr lvl="2"/>
            <a:r>
              <a:rPr lang="en-US" dirty="0"/>
              <a:t>“.\” in this context means “current directory”.</a:t>
            </a:r>
          </a:p>
          <a:p>
            <a:pPr lvl="1"/>
            <a:r>
              <a:rPr lang="en-US" dirty="0"/>
              <a:t>Prevents “command hijacking”. Example: Naming your script “Dir.ps1”</a:t>
            </a:r>
          </a:p>
          <a:p>
            <a:pPr lvl="2"/>
            <a:r>
              <a:rPr lang="en-US" dirty="0"/>
              <a:t>“Dir” runs the Dir cmdlet. “.\Dir” runs the Dir.ps1 script.</a:t>
            </a:r>
          </a:p>
        </p:txBody>
      </p:sp>
    </p:spTree>
    <p:extLst>
      <p:ext uri="{BB962C8B-B14F-4D97-AF65-F5344CB8AC3E}">
        <p14:creationId xmlns:p14="http://schemas.microsoft.com/office/powerpoint/2010/main" val="188956490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9A81-FF1A-4765-9DF3-815C7437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Variables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C0944-5041-431A-AD77-C2FD6EEE0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PowerShell's storage closet</a:t>
            </a:r>
          </a:p>
        </p:txBody>
      </p:sp>
    </p:spTree>
    <p:extLst>
      <p:ext uri="{BB962C8B-B14F-4D97-AF65-F5344CB8AC3E}">
        <p14:creationId xmlns:p14="http://schemas.microsoft.com/office/powerpoint/2010/main" val="106778968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DD83E9-274C-4BCB-86E7-9040F72A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values in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E63952-AD4E-4674-86D1-3CAC5CEB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$</a:t>
            </a:r>
            <a:r>
              <a:rPr lang="en-US" dirty="0" err="1"/>
              <a:t>myVar</a:t>
            </a:r>
            <a:r>
              <a:rPr lang="en-US" dirty="0"/>
              <a:t> = “Some text”.</a:t>
            </a:r>
          </a:p>
          <a:p>
            <a:pPr lvl="1"/>
            <a:r>
              <a:rPr lang="en-US" dirty="0"/>
              <a:t>$ is PowerShell syntax for “here comes a variable name” or “I want to access this”.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myVar</a:t>
            </a:r>
            <a:r>
              <a:rPr lang="en-US" dirty="0"/>
              <a:t>” is the actual name of the variable.</a:t>
            </a:r>
          </a:p>
          <a:p>
            <a:r>
              <a:rPr lang="en-US" dirty="0"/>
              <a:t>May contain letters, numbers and underscores.</a:t>
            </a:r>
          </a:p>
          <a:p>
            <a:r>
              <a:rPr lang="en-US" dirty="0"/>
              <a:t>May have spaces, but need to enclosed in {brackets}</a:t>
            </a:r>
          </a:p>
          <a:p>
            <a:pPr lvl="1"/>
            <a:r>
              <a:rPr lang="en-US" dirty="0"/>
              <a:t>Example: ${My Variable} (But don’t do this.)</a:t>
            </a:r>
          </a:p>
          <a:p>
            <a:r>
              <a:rPr lang="en-US" dirty="0"/>
              <a:t>Variables are not persistent between shell sessions.</a:t>
            </a:r>
          </a:p>
          <a:p>
            <a:r>
              <a:rPr lang="en-US" dirty="0"/>
              <a:t>May contain any type of Object such as String, Int,…</a:t>
            </a:r>
          </a:p>
        </p:txBody>
      </p:sp>
    </p:spTree>
    <p:extLst>
      <p:ext uri="{BB962C8B-B14F-4D97-AF65-F5344CB8AC3E}">
        <p14:creationId xmlns:p14="http://schemas.microsoft.com/office/powerpoint/2010/main" val="341454898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7D02-2ACA-4BA3-AD3E-166BE93C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B932-F951-4F50-B063-87E0FC54E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‘Single quotation marks’ are treated by PowerShell as a literal string.</a:t>
            </a:r>
          </a:p>
          <a:p>
            <a:pPr lvl="1"/>
            <a:r>
              <a:rPr lang="en-US" dirty="0"/>
              <a:t>Example: $var = ‘What does $var contain?’</a:t>
            </a:r>
          </a:p>
          <a:p>
            <a:r>
              <a:rPr lang="en-US" dirty="0"/>
              <a:t>“Double quotes” replaces variables with their values.</a:t>
            </a:r>
          </a:p>
          <a:p>
            <a:pPr lvl="1"/>
            <a:r>
              <a:rPr lang="en-US" dirty="0"/>
              <a:t>Example: $var = “The computer name is $</a:t>
            </a:r>
            <a:r>
              <a:rPr lang="en-US" dirty="0" err="1"/>
              <a:t>computername</a:t>
            </a:r>
            <a:r>
              <a:rPr lang="en-US" dirty="0"/>
              <a:t>”.</a:t>
            </a:r>
          </a:p>
          <a:p>
            <a:r>
              <a:rPr lang="en-US" dirty="0"/>
              <a:t>Special case: The backtick character `</a:t>
            </a:r>
          </a:p>
          <a:p>
            <a:pPr lvl="1"/>
            <a:r>
              <a:rPr lang="en-US" dirty="0"/>
              <a:t>Example: $var = “`$</a:t>
            </a:r>
            <a:r>
              <a:rPr lang="en-US" dirty="0" err="1"/>
              <a:t>computername</a:t>
            </a:r>
            <a:r>
              <a:rPr lang="en-US" dirty="0"/>
              <a:t> contains $</a:t>
            </a:r>
            <a:r>
              <a:rPr lang="en-US" dirty="0" err="1"/>
              <a:t>computername</a:t>
            </a:r>
            <a:r>
              <a:rPr lang="en-US" dirty="0"/>
              <a:t>”. </a:t>
            </a:r>
          </a:p>
          <a:p>
            <a:pPr lvl="1"/>
            <a:r>
              <a:rPr lang="en-US" dirty="0"/>
              <a:t>Example: $var=“`$</a:t>
            </a:r>
            <a:r>
              <a:rPr lang="en-US" dirty="0" err="1"/>
              <a:t>computername`ncontains`n$computername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Help </a:t>
            </a:r>
            <a:r>
              <a:rPr lang="en-US" dirty="0" err="1"/>
              <a:t>about_escape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3636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2F9C-6C09-4D26-ADF7-C0E4B2DB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many objects in a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C7E6D-004B-4B52-941D-AFF567229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$computers = “server1”,”server2”,”localhost”</a:t>
            </a:r>
          </a:p>
          <a:p>
            <a:pPr lvl="1"/>
            <a:r>
              <a:rPr lang="en-US" dirty="0"/>
              <a:t>Make sure the commas are outside the quotes.</a:t>
            </a:r>
          </a:p>
          <a:p>
            <a:r>
              <a:rPr lang="en-US" dirty="0"/>
              <a:t>Use [index] to reach individual items.</a:t>
            </a:r>
          </a:p>
          <a:p>
            <a:pPr lvl="1"/>
            <a:r>
              <a:rPr lang="en-US" dirty="0"/>
              <a:t>Example: $computers[0], $computers[-1]</a:t>
            </a:r>
          </a:p>
          <a:p>
            <a:pPr lvl="1"/>
            <a:r>
              <a:rPr lang="en-US" dirty="0"/>
              <a:t>Arrays start at 0.</a:t>
            </a:r>
          </a:p>
          <a:p>
            <a:pPr lvl="1"/>
            <a:r>
              <a:rPr lang="en-US" dirty="0"/>
              <a:t>-1 is the last object, -2 is the second to last,…</a:t>
            </a:r>
          </a:p>
          <a:p>
            <a:r>
              <a:rPr lang="en-US" dirty="0"/>
              <a:t>$</a:t>
            </a:r>
            <a:r>
              <a:rPr lang="en-US" dirty="0" err="1"/>
              <a:t>computers.count</a:t>
            </a:r>
            <a:r>
              <a:rPr lang="en-US" dirty="0"/>
              <a:t>, $computers[2].</a:t>
            </a:r>
            <a:r>
              <a:rPr lang="en-US" dirty="0" err="1"/>
              <a:t>toUpper</a:t>
            </a:r>
            <a:r>
              <a:rPr lang="en-US" dirty="0"/>
              <a:t>(),…</a:t>
            </a:r>
          </a:p>
        </p:txBody>
      </p:sp>
    </p:spTree>
    <p:extLst>
      <p:ext uri="{BB962C8B-B14F-4D97-AF65-F5344CB8AC3E}">
        <p14:creationId xmlns:p14="http://schemas.microsoft.com/office/powerpoint/2010/main" val="25833365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5A2F56-1306-44CF-A66A-A7A946B4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Working with multiple objects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5155F2F-2888-40E8-BC18-65D0057CF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dirty="0" err="1"/>
              <a:t>ForEach</a:t>
            </a:r>
            <a:r>
              <a:rPr lang="en-US" dirty="0"/>
              <a:t>-Object</a:t>
            </a:r>
          </a:p>
          <a:p>
            <a:r>
              <a:rPr lang="en-US" dirty="0"/>
              <a:t>“Loop” over every object.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43DA9FE-0F45-48BA-A459-4009332F8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80267"/>
            <a:ext cx="5456279" cy="187251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49829102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948A-EBCD-4C72-841B-5B15A9F4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Unrolling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2D50-FAE6-4187-8157-B363D1EEF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$services = Get-Service</a:t>
            </a:r>
          </a:p>
          <a:p>
            <a:r>
              <a:rPr lang="en-US" dirty="0"/>
              <a:t>$</a:t>
            </a:r>
            <a:r>
              <a:rPr lang="en-US" dirty="0" err="1"/>
              <a:t>services.Name</a:t>
            </a:r>
            <a:endParaRPr lang="en-US" dirty="0"/>
          </a:p>
          <a:p>
            <a:pPr lvl="1"/>
            <a:r>
              <a:rPr lang="en-US" dirty="0"/>
              <a:t>Won’t work. Or will it? Starting from PowerShell v3</a:t>
            </a:r>
          </a:p>
          <a:p>
            <a:r>
              <a:rPr lang="en-US" dirty="0"/>
              <a:t>“Automatic unrolling” of properties and methods.</a:t>
            </a:r>
          </a:p>
          <a:p>
            <a:r>
              <a:rPr lang="en-US" dirty="0"/>
              <a:t>Under the hood: Get-Service | </a:t>
            </a:r>
            <a:r>
              <a:rPr lang="en-US" dirty="0" err="1"/>
              <a:t>ForEach</a:t>
            </a:r>
            <a:r>
              <a:rPr lang="en-US" dirty="0"/>
              <a:t>-Object {Write-Output $_.Name}</a:t>
            </a:r>
          </a:p>
          <a:p>
            <a:r>
              <a:rPr lang="en-US" dirty="0"/>
              <a:t>Or: Get-Service | Select-Object -</a:t>
            </a:r>
            <a:r>
              <a:rPr lang="en-US" dirty="0" err="1"/>
              <a:t>ExpandProperty</a:t>
            </a:r>
            <a:r>
              <a:rPr lang="en-US" dirty="0"/>
              <a:t> Name</a:t>
            </a:r>
          </a:p>
        </p:txBody>
      </p:sp>
    </p:spTree>
    <p:extLst>
      <p:ext uri="{BB962C8B-B14F-4D97-AF65-F5344CB8AC3E}">
        <p14:creationId xmlns:p14="http://schemas.microsoft.com/office/powerpoint/2010/main" val="1039447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A86C-7AA4-43A8-9CA7-8C1E7056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Completion and Intellisense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33939-71C2-4299-A6A4-20F68527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 completion:</a:t>
            </a:r>
          </a:p>
          <a:p>
            <a:pPr lvl="1"/>
            <a:r>
              <a:rPr lang="en-US" dirty="0"/>
              <a:t>Type Get-S in the CMD and press TAB.</a:t>
            </a:r>
          </a:p>
          <a:p>
            <a:pPr lvl="1"/>
            <a:r>
              <a:rPr lang="en-US" dirty="0"/>
              <a:t>Type Dir C:\ and press TAB.</a:t>
            </a:r>
          </a:p>
          <a:p>
            <a:r>
              <a:rPr lang="en-US" dirty="0"/>
              <a:t>IntelliSense:</a:t>
            </a:r>
          </a:p>
          <a:p>
            <a:pPr lvl="1"/>
            <a:r>
              <a:rPr lang="en-US" dirty="0"/>
              <a:t>Tab completion, but with a nice dropdown menu.</a:t>
            </a:r>
          </a:p>
        </p:txBody>
      </p:sp>
    </p:spTree>
    <p:extLst>
      <p:ext uri="{BB962C8B-B14F-4D97-AF65-F5344CB8AC3E}">
        <p14:creationId xmlns:p14="http://schemas.microsoft.com/office/powerpoint/2010/main" val="208440722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4812-24D4-44A5-8471-A0467BCF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3EBA-AD5C-442D-A0F1-251A2BE7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$services = Get-Service</a:t>
            </a:r>
          </a:p>
          <a:p>
            <a:r>
              <a:rPr lang="en-US" dirty="0"/>
              <a:t>$</a:t>
            </a:r>
            <a:r>
              <a:rPr lang="en-US" dirty="0" err="1"/>
              <a:t>firstname</a:t>
            </a:r>
            <a:r>
              <a:rPr lang="en-US" dirty="0"/>
              <a:t> = “$services[0].name”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firstname</a:t>
            </a:r>
            <a:r>
              <a:rPr lang="en-US" dirty="0"/>
              <a:t> does not contain what you expect.</a:t>
            </a:r>
          </a:p>
          <a:p>
            <a:pPr lvl="1"/>
            <a:r>
              <a:rPr lang="en-US" dirty="0"/>
              <a:t>[ is not a valid character in a variable name. PowerShell jams every name into the string.</a:t>
            </a:r>
          </a:p>
          <a:p>
            <a:r>
              <a:rPr lang="en-US" dirty="0"/>
              <a:t>Instead: $</a:t>
            </a:r>
            <a:r>
              <a:rPr lang="en-US" dirty="0" err="1"/>
              <a:t>firstname</a:t>
            </a:r>
            <a:r>
              <a:rPr lang="en-US" dirty="0"/>
              <a:t> = “$($services[0].name)”</a:t>
            </a:r>
          </a:p>
          <a:p>
            <a:r>
              <a:rPr lang="en-US" dirty="0"/>
              <a:t>This only works in double quotes!</a:t>
            </a:r>
          </a:p>
        </p:txBody>
      </p:sp>
    </p:spTree>
    <p:extLst>
      <p:ext uri="{BB962C8B-B14F-4D97-AF65-F5344CB8AC3E}">
        <p14:creationId xmlns:p14="http://schemas.microsoft.com/office/powerpoint/2010/main" val="79348012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A1DD3C-F24C-4684-9E33-427C6613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Declaring types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90334393-EE30-4318-9FB3-1978D8E23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10 * 10 = 10101010…?</a:t>
            </a:r>
          </a:p>
          <a:p>
            <a:r>
              <a:rPr lang="en-US" sz="2000" dirty="0"/>
              <a:t>The input is a String.</a:t>
            </a:r>
          </a:p>
          <a:p>
            <a:r>
              <a:rPr lang="en-US" sz="2000" dirty="0"/>
              <a:t>* means “duplicate” for a String.</a:t>
            </a:r>
          </a:p>
          <a:p>
            <a:r>
              <a:rPr lang="en-US" sz="2000" dirty="0"/>
              <a:t>Verify with $number | gm.</a:t>
            </a:r>
          </a:p>
          <a:p>
            <a:r>
              <a:rPr lang="en-US" sz="2000" dirty="0"/>
              <a:t>Resolution: [int]$number</a:t>
            </a:r>
          </a:p>
          <a:p>
            <a:pPr lvl="1"/>
            <a:r>
              <a:rPr lang="en-US" sz="1600" dirty="0"/>
              <a:t>“Casting”.</a:t>
            </a:r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C94D40EE-5C73-406B-B6FA-502BB680D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34300"/>
            <a:ext cx="5456279" cy="256445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2189224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1916-1C29-46BD-BCF0-0986DD44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B59B-FC55-4BE6-A020-5C95D7FE5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[int]: Integers</a:t>
            </a:r>
          </a:p>
          <a:p>
            <a:r>
              <a:rPr lang="en-US" dirty="0"/>
              <a:t>[single] and [double]: Decimals with single and double precision.</a:t>
            </a:r>
          </a:p>
          <a:p>
            <a:r>
              <a:rPr lang="en-US" dirty="0"/>
              <a:t>[string]: A string of characters.</a:t>
            </a:r>
          </a:p>
          <a:p>
            <a:r>
              <a:rPr lang="en-US" dirty="0"/>
              <a:t>[char]: A single character.</a:t>
            </a:r>
          </a:p>
          <a:p>
            <a:r>
              <a:rPr lang="en-US" dirty="0"/>
              <a:t>[xml]: An XML document. [xml]$doc = Get-Content MyXML.xml</a:t>
            </a:r>
          </a:p>
          <a:p>
            <a:r>
              <a:rPr lang="en-US" dirty="0"/>
              <a:t>[</a:t>
            </a:r>
            <a:r>
              <a:rPr lang="en-US" dirty="0" err="1"/>
              <a:t>adsi</a:t>
            </a:r>
            <a:r>
              <a:rPr lang="en-US" dirty="0"/>
              <a:t>]: Active Directory Service Interfaces query.</a:t>
            </a:r>
          </a:p>
        </p:txBody>
      </p:sp>
    </p:spTree>
    <p:extLst>
      <p:ext uri="{BB962C8B-B14F-4D97-AF65-F5344CB8AC3E}">
        <p14:creationId xmlns:p14="http://schemas.microsoft.com/office/powerpoint/2010/main" val="156895633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7F90-BA50-4D49-803B-E49B732F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9DCA-8805-4499-B673-B7DF2AC2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PowerShell, variables need not be declared. This is automatic. But anyway:</a:t>
            </a:r>
          </a:p>
          <a:p>
            <a:r>
              <a:rPr lang="en-US" dirty="0"/>
              <a:t>New-Variable</a:t>
            </a:r>
          </a:p>
          <a:p>
            <a:r>
              <a:rPr lang="en-US" dirty="0"/>
              <a:t>Set-Variable</a:t>
            </a:r>
          </a:p>
          <a:p>
            <a:r>
              <a:rPr lang="en-US" dirty="0"/>
              <a:t>Remove-Variable</a:t>
            </a:r>
          </a:p>
          <a:p>
            <a:r>
              <a:rPr lang="en-US" dirty="0"/>
              <a:t>Get-Variable</a:t>
            </a:r>
          </a:p>
          <a:p>
            <a:r>
              <a:rPr lang="en-US" dirty="0"/>
              <a:t>Clear-Variable</a:t>
            </a:r>
          </a:p>
        </p:txBody>
      </p:sp>
    </p:spTree>
    <p:extLst>
      <p:ext uri="{BB962C8B-B14F-4D97-AF65-F5344CB8AC3E}">
        <p14:creationId xmlns:p14="http://schemas.microsoft.com/office/powerpoint/2010/main" val="316127710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321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A3A4-ADD2-4618-998B-C13443D8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 Input and Output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FC7A9-9C9F-4354-A911-CC2DB9686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and tell</a:t>
            </a:r>
          </a:p>
        </p:txBody>
      </p:sp>
    </p:spTree>
    <p:extLst>
      <p:ext uri="{BB962C8B-B14F-4D97-AF65-F5344CB8AC3E}">
        <p14:creationId xmlns:p14="http://schemas.microsoft.com/office/powerpoint/2010/main" val="148992904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407C8F8-822C-42D4-9DFC-F1CF5C07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Display information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4280BB9-52AA-4654-92CA-3F97A330D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You interact with the hosting application</a:t>
            </a:r>
          </a:p>
          <a:p>
            <a:pPr lvl="1"/>
            <a:r>
              <a:rPr lang="en-US" sz="1600" dirty="0"/>
              <a:t>ISE</a:t>
            </a:r>
          </a:p>
          <a:p>
            <a:pPr lvl="1"/>
            <a:r>
              <a:rPr lang="en-US" sz="1600" dirty="0"/>
              <a:t>CLI</a:t>
            </a:r>
          </a:p>
          <a:p>
            <a:pPr lvl="1"/>
            <a:r>
              <a:rPr lang="en-US" sz="1600" dirty="0"/>
              <a:t>Other (Visual Studio Code)</a:t>
            </a:r>
          </a:p>
          <a:p>
            <a:r>
              <a:rPr lang="en-US" sz="2000" dirty="0"/>
              <a:t>Data is passed to the PS Engine.</a:t>
            </a:r>
          </a:p>
          <a:p>
            <a:r>
              <a:rPr lang="en-US" sz="2000" dirty="0"/>
              <a:t>Results are displayed.</a:t>
            </a:r>
          </a:p>
          <a:p>
            <a:pPr lvl="1"/>
            <a:r>
              <a:rPr lang="en-US" sz="1600" dirty="0"/>
              <a:t>Each host could display differently.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19B4E90B-ABA9-4F61-8DC6-B04D26175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25356"/>
            <a:ext cx="5456279" cy="378233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85457593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A664-7299-4A83-ACCA-210EE2DB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BA0A1-5353-4FA7-BDEA-30100837B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Read-Host “Enter a computer name”</a:t>
            </a:r>
          </a:p>
          <a:p>
            <a:pPr lvl="1"/>
            <a:r>
              <a:rPr lang="en-US" dirty="0"/>
              <a:t>Colon : is automatically added.</a:t>
            </a:r>
          </a:p>
          <a:p>
            <a:pPr lvl="1"/>
            <a:r>
              <a:rPr lang="en-US" dirty="0"/>
              <a:t>Input is placed on the pipeline.</a:t>
            </a:r>
          </a:p>
          <a:p>
            <a:r>
              <a:rPr lang="en-US" dirty="0"/>
              <a:t>Usually captured in a variable.</a:t>
            </a:r>
          </a:p>
          <a:p>
            <a:r>
              <a:rPr lang="en-US" dirty="0"/>
              <a:t>ISE will display a .NET </a:t>
            </a:r>
            <a:r>
              <a:rPr lang="en-US" dirty="0" err="1"/>
              <a:t>InputBox</a:t>
            </a:r>
            <a:r>
              <a:rPr lang="en-US" dirty="0"/>
              <a:t> with Powershell V2</a:t>
            </a:r>
          </a:p>
          <a:p>
            <a:pPr lvl="1"/>
            <a:r>
              <a:rPr lang="en-US" dirty="0"/>
              <a:t>But not with Powershell V3</a:t>
            </a:r>
          </a:p>
        </p:txBody>
      </p:sp>
    </p:spTree>
    <p:extLst>
      <p:ext uri="{BB962C8B-B14F-4D97-AF65-F5344CB8AC3E}">
        <p14:creationId xmlns:p14="http://schemas.microsoft.com/office/powerpoint/2010/main" val="374074875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0451DA-6CA3-41F5-8B8A-861F9248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 err="1"/>
              <a:t>Inputbox</a:t>
            </a:r>
            <a:endParaRPr lang="en-US" sz="3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365880-B695-4AD1-A4ED-9BE7635BE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Utilizes underlying .NET Framework.</a:t>
            </a:r>
          </a:p>
          <a:p>
            <a:r>
              <a:rPr lang="en-US" sz="2000" dirty="0"/>
              <a:t>[void][</a:t>
            </a:r>
            <a:r>
              <a:rPr lang="en-US" sz="2000" dirty="0" err="1"/>
              <a:t>Reflection.Assembly</a:t>
            </a:r>
            <a:r>
              <a:rPr lang="en-US" sz="2000" dirty="0"/>
              <a:t>]::</a:t>
            </a:r>
            <a:r>
              <a:rPr lang="en-US" sz="2000" dirty="0" err="1"/>
              <a:t>LoadWithPartialName</a:t>
            </a:r>
            <a:r>
              <a:rPr lang="en-US" sz="2000" dirty="0"/>
              <a:t>('</a:t>
            </a:r>
            <a:r>
              <a:rPr lang="en-US" sz="2000" dirty="0" err="1"/>
              <a:t>Microsoft.VisualBasic</a:t>
            </a:r>
            <a:r>
              <a:rPr lang="en-US" sz="2000" dirty="0"/>
              <a:t>’)</a:t>
            </a:r>
          </a:p>
          <a:p>
            <a:r>
              <a:rPr lang="en-US" sz="2000" dirty="0"/>
              <a:t>$text = [</a:t>
            </a:r>
            <a:r>
              <a:rPr lang="en-US" sz="2000" dirty="0" err="1"/>
              <a:t>Microsoft.VisualBasic.Interaction</a:t>
            </a:r>
            <a:r>
              <a:rPr lang="en-US" sz="2000" dirty="0"/>
              <a:t>]::</a:t>
            </a:r>
            <a:r>
              <a:rPr lang="en-US" sz="2000" dirty="0" err="1"/>
              <a:t>Inputbox</a:t>
            </a:r>
            <a:r>
              <a:rPr lang="en-US" sz="2000" dirty="0"/>
              <a:t>("</a:t>
            </a:r>
            <a:r>
              <a:rPr lang="en-US" sz="2000" dirty="0" err="1"/>
              <a:t>Message","Title","Default</a:t>
            </a:r>
            <a:r>
              <a:rPr lang="en-US" sz="2000" dirty="0"/>
              <a:t>")</a:t>
            </a:r>
          </a:p>
          <a:p>
            <a:r>
              <a:rPr lang="en-US" sz="2000" dirty="0"/>
              <a:t>[void] = “Discard the parsing results.”</a:t>
            </a:r>
          </a:p>
          <a:p>
            <a:pPr lvl="1"/>
            <a:r>
              <a:rPr lang="en-US" sz="1600" dirty="0"/>
              <a:t>Same as Out-Null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858ED31-CA5F-415B-8EE6-3A793A762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34300"/>
            <a:ext cx="5456279" cy="256445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2652062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40D344-05D2-43D0-802B-A30E7451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Write-Host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DB0E04-36BA-44B6-8F71-0A8CFE6EA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Doesn’t place anything on the pipeline!</a:t>
            </a:r>
          </a:p>
          <a:p>
            <a:r>
              <a:rPr lang="en-US" sz="2000" dirty="0"/>
              <a:t>Writes directly to the host application.</a:t>
            </a:r>
          </a:p>
          <a:p>
            <a:r>
              <a:rPr lang="en-US" sz="2000" dirty="0"/>
              <a:t>“Markup options”</a:t>
            </a:r>
          </a:p>
          <a:p>
            <a:pPr lvl="1"/>
            <a:r>
              <a:rPr lang="en-US" sz="1600" dirty="0"/>
              <a:t>-</a:t>
            </a:r>
            <a:r>
              <a:rPr lang="en-US" sz="1600" dirty="0" err="1"/>
              <a:t>Foregroundcolor</a:t>
            </a:r>
            <a:endParaRPr lang="en-US" sz="1600" dirty="0"/>
          </a:p>
          <a:p>
            <a:pPr lvl="1"/>
            <a:r>
              <a:rPr lang="en-US" sz="1600" dirty="0"/>
              <a:t>-</a:t>
            </a:r>
            <a:r>
              <a:rPr lang="en-US" sz="1600" dirty="0" err="1"/>
              <a:t>Backgroundcolor</a:t>
            </a:r>
            <a:endParaRPr lang="en-US" sz="1600" dirty="0"/>
          </a:p>
          <a:p>
            <a:pPr lvl="1"/>
            <a:r>
              <a:rPr lang="en-US" sz="1600" dirty="0"/>
              <a:t>Not supported by every host.</a:t>
            </a:r>
          </a:p>
          <a:p>
            <a:r>
              <a:rPr lang="en-US" sz="2000" dirty="0"/>
              <a:t>Output can NOT be captured.</a:t>
            </a:r>
          </a:p>
          <a:p>
            <a:r>
              <a:rPr lang="en-US" sz="2000" dirty="0"/>
              <a:t>For human interaction only.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6FD14DD-99E5-4E37-9B31-172E7B506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10327"/>
            <a:ext cx="5456279" cy="321239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48931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11B3-219A-49BC-BF4F-45C82208B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What version am I running?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A82066-2A58-4A82-B942-4B1D9871B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7244" y="2249488"/>
            <a:ext cx="7534337" cy="3541712"/>
          </a:xfrm>
        </p:spPr>
      </p:pic>
    </p:spTree>
    <p:extLst>
      <p:ext uri="{BB962C8B-B14F-4D97-AF65-F5344CB8AC3E}">
        <p14:creationId xmlns:p14="http://schemas.microsoft.com/office/powerpoint/2010/main" val="60911208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1527DE-010E-4E88-A593-D0E20966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Write-Output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EFA5B6F-B644-4B22-8720-82BD8A891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Sends objects to pipeline.</a:t>
            </a:r>
          </a:p>
          <a:p>
            <a:r>
              <a:rPr lang="en-US" sz="2000" dirty="0"/>
              <a:t>No formatting.</a:t>
            </a:r>
          </a:p>
          <a:p>
            <a:r>
              <a:rPr lang="en-US" sz="2000" dirty="0"/>
              <a:t>Alias: Write</a:t>
            </a:r>
          </a:p>
          <a:p>
            <a:r>
              <a:rPr lang="en-US" sz="2000" dirty="0"/>
              <a:t>Why is the output displayed?</a:t>
            </a:r>
          </a:p>
          <a:p>
            <a:pPr lvl="1"/>
            <a:r>
              <a:rPr lang="en-US" sz="1600" dirty="0"/>
              <a:t>Implicit Out-Default at the end.</a:t>
            </a:r>
          </a:p>
          <a:p>
            <a:r>
              <a:rPr lang="en-US" sz="2000" dirty="0"/>
              <a:t>write-output "Hello" | where-object { $_.length -</a:t>
            </a:r>
            <a:r>
              <a:rPr lang="en-US" sz="2000" dirty="0" err="1"/>
              <a:t>gt</a:t>
            </a:r>
            <a:r>
              <a:rPr lang="en-US" sz="2000" dirty="0"/>
              <a:t> 10 }</a:t>
            </a:r>
          </a:p>
          <a:p>
            <a:r>
              <a:rPr lang="en-US" sz="2000" dirty="0"/>
              <a:t>write-host "Hello" | where-object { $_.length -</a:t>
            </a:r>
            <a:r>
              <a:rPr lang="en-US" sz="2000" dirty="0" err="1"/>
              <a:t>gt</a:t>
            </a:r>
            <a:r>
              <a:rPr lang="en-US" sz="2000" dirty="0"/>
              <a:t> 10 }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321007F-0DD5-41EF-AEA7-F2ECA0D84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69913"/>
            <a:ext cx="5456279" cy="349322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57857439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4C32-FD06-498E-B71D-6BB757E6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to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12295-178C-4672-BB3B-1407B1391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Write-Warning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WarningPreference</a:t>
            </a:r>
            <a:r>
              <a:rPr lang="en-US" dirty="0"/>
              <a:t> = Continue (default)</a:t>
            </a:r>
          </a:p>
          <a:p>
            <a:r>
              <a:rPr lang="en-US" dirty="0"/>
              <a:t>Write-Verbose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VerbosePreference</a:t>
            </a:r>
            <a:r>
              <a:rPr lang="en-US" dirty="0"/>
              <a:t> = </a:t>
            </a:r>
            <a:r>
              <a:rPr lang="en-US" dirty="0" err="1"/>
              <a:t>SilentlyContiue</a:t>
            </a:r>
            <a:r>
              <a:rPr lang="en-US" dirty="0"/>
              <a:t> (default)</a:t>
            </a:r>
          </a:p>
          <a:p>
            <a:r>
              <a:rPr lang="en-US" dirty="0"/>
              <a:t>Write-Debug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DebugPreference</a:t>
            </a:r>
            <a:r>
              <a:rPr lang="en-US" dirty="0"/>
              <a:t> = </a:t>
            </a:r>
            <a:r>
              <a:rPr lang="en-US" dirty="0" err="1"/>
              <a:t>SilentlyContinue</a:t>
            </a:r>
            <a:r>
              <a:rPr lang="en-US" dirty="0"/>
              <a:t> (default)</a:t>
            </a:r>
          </a:p>
          <a:p>
            <a:r>
              <a:rPr lang="en-US" dirty="0"/>
              <a:t>Write-Error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ErrorActionPreference</a:t>
            </a:r>
            <a:r>
              <a:rPr lang="en-US" dirty="0"/>
              <a:t> = Continue (default)</a:t>
            </a:r>
          </a:p>
          <a:p>
            <a:r>
              <a:rPr lang="en-US" dirty="0"/>
              <a:t>Write-Information</a:t>
            </a:r>
          </a:p>
          <a:p>
            <a:pPr lvl="1"/>
            <a:r>
              <a:rPr lang="en-US" dirty="0"/>
              <a:t>Powershell V5 only.</a:t>
            </a:r>
          </a:p>
        </p:txBody>
      </p:sp>
    </p:spTree>
    <p:extLst>
      <p:ext uri="{BB962C8B-B14F-4D97-AF65-F5344CB8AC3E}">
        <p14:creationId xmlns:p14="http://schemas.microsoft.com/office/powerpoint/2010/main" val="171011373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079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3BB97E-EC2C-4CFF-BE54-F3EF0E37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16. Scripting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46E4E-6D5B-4355-87B0-A06E0C25E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the fun begins</a:t>
            </a:r>
          </a:p>
        </p:txBody>
      </p:sp>
    </p:spTree>
    <p:extLst>
      <p:ext uri="{BB962C8B-B14F-4D97-AF65-F5344CB8AC3E}">
        <p14:creationId xmlns:p14="http://schemas.microsoft.com/office/powerpoint/2010/main" val="155411377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B901B8-64C0-438B-82AD-B5880A99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programming (per se)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883992-00A9-47CB-9ECE-2E800EAE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batch files.</a:t>
            </a:r>
          </a:p>
          <a:p>
            <a:pPr lvl="1"/>
            <a:r>
              <a:rPr lang="en-US" dirty="0"/>
              <a:t>.bat / .</a:t>
            </a:r>
            <a:r>
              <a:rPr lang="en-US" dirty="0" err="1"/>
              <a:t>cmd</a:t>
            </a:r>
            <a:endParaRPr lang="en-US" dirty="0"/>
          </a:p>
          <a:p>
            <a:pPr lvl="1"/>
            <a:r>
              <a:rPr lang="en-US" dirty="0"/>
              <a:t>Simple text files that tell the computer what to do, in what order.</a:t>
            </a:r>
          </a:p>
          <a:p>
            <a:pPr lvl="1"/>
            <a:r>
              <a:rPr lang="en-US" dirty="0"/>
              <a:t>Not programming, batch is extremely limited in that regard.</a:t>
            </a:r>
          </a:p>
          <a:p>
            <a:r>
              <a:rPr lang="en-US" dirty="0"/>
              <a:t>Powershell scripts are very similar.</a:t>
            </a:r>
          </a:p>
          <a:p>
            <a:pPr lvl="1"/>
            <a:r>
              <a:rPr lang="en-US" dirty="0"/>
              <a:t>But programming is definitely possible.</a:t>
            </a:r>
          </a:p>
          <a:p>
            <a:pPr lvl="1"/>
            <a:r>
              <a:rPr lang="en-US" dirty="0"/>
              <a:t>Can be stupidly simple, or ridiculously complex.</a:t>
            </a:r>
          </a:p>
        </p:txBody>
      </p:sp>
    </p:spTree>
    <p:extLst>
      <p:ext uri="{BB962C8B-B14F-4D97-AF65-F5344CB8AC3E}">
        <p14:creationId xmlns:p14="http://schemas.microsoft.com/office/powerpoint/2010/main" val="372574206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F753-3C1D-4249-99CB-FB254ECB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definition of insanity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34C8-4EC8-43D6-B720-A23F081A2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“Doing the exact same thing over and over again expecting things to change.”</a:t>
            </a:r>
          </a:p>
          <a:p>
            <a:r>
              <a:rPr lang="en-US" dirty="0"/>
              <a:t>So don’t keep typing all those commands over and over again.</a:t>
            </a:r>
          </a:p>
          <a:p>
            <a:r>
              <a:rPr lang="en-US" dirty="0"/>
              <a:t>Type a long, complex script in the ISE.</a:t>
            </a:r>
          </a:p>
          <a:p>
            <a:r>
              <a:rPr lang="en-US" dirty="0"/>
              <a:t>Save it as a .PS1 file.</a:t>
            </a:r>
          </a:p>
          <a:p>
            <a:pPr lvl="1"/>
            <a:r>
              <a:rPr lang="en-US" dirty="0"/>
              <a:t>Best practice: keep the verb-noun nomenclature.</a:t>
            </a:r>
          </a:p>
        </p:txBody>
      </p:sp>
    </p:spTree>
    <p:extLst>
      <p:ext uri="{BB962C8B-B14F-4D97-AF65-F5344CB8AC3E}">
        <p14:creationId xmlns:p14="http://schemas.microsoft.com/office/powerpoint/2010/main" val="68569777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CE58-5ABE-4F9E-8955-F55EAECD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DE8CA-4D8E-4230-899F-351E64884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Replace anything that could change with a $variable.</a:t>
            </a:r>
          </a:p>
          <a:p>
            <a:pPr lvl="1"/>
            <a:r>
              <a:rPr lang="en-US" dirty="0"/>
              <a:t>Example: Instead of -</a:t>
            </a:r>
            <a:r>
              <a:rPr lang="en-US" dirty="0" err="1"/>
              <a:t>Computername</a:t>
            </a:r>
            <a:r>
              <a:rPr lang="en-US" dirty="0"/>
              <a:t> SERVER1, use -</a:t>
            </a:r>
            <a:r>
              <a:rPr lang="en-US" dirty="0" err="1"/>
              <a:t>Computername</a:t>
            </a:r>
            <a:r>
              <a:rPr lang="en-US" dirty="0"/>
              <a:t> $variable.</a:t>
            </a:r>
          </a:p>
          <a:p>
            <a:pPr lvl="1"/>
            <a:r>
              <a:rPr lang="en-US" dirty="0"/>
              <a:t>Set this variable at the start of your script.</a:t>
            </a:r>
          </a:p>
          <a:p>
            <a:r>
              <a:rPr lang="en-US" dirty="0"/>
              <a:t>Param at the beginning of your script.</a:t>
            </a:r>
          </a:p>
          <a:p>
            <a:pPr lvl="1"/>
            <a:r>
              <a:rPr lang="en-US" dirty="0"/>
              <a:t>Example: param ( $</a:t>
            </a:r>
            <a:r>
              <a:rPr lang="en-US" dirty="0" err="1"/>
              <a:t>computername</a:t>
            </a:r>
            <a:r>
              <a:rPr lang="en-US" dirty="0"/>
              <a:t> = ‘localhost’ )</a:t>
            </a:r>
          </a:p>
          <a:p>
            <a:pPr lvl="1"/>
            <a:r>
              <a:rPr lang="en-US" dirty="0"/>
              <a:t>‘localhost’ is the default value, making the parameter optional.</a:t>
            </a:r>
          </a:p>
          <a:p>
            <a:pPr lvl="1"/>
            <a:r>
              <a:rPr lang="en-US" dirty="0"/>
              <a:t>Automatically positional.</a:t>
            </a:r>
          </a:p>
          <a:p>
            <a:r>
              <a:rPr lang="en-US" dirty="0"/>
              <a:t>Use comma (,) for multiple parameters.</a:t>
            </a:r>
          </a:p>
          <a:p>
            <a:pPr lvl="1"/>
            <a:r>
              <a:rPr lang="en-US" dirty="0"/>
              <a:t>Example: param ($</a:t>
            </a:r>
            <a:r>
              <a:rPr lang="en-US" dirty="0" err="1"/>
              <a:t>computername</a:t>
            </a:r>
            <a:r>
              <a:rPr lang="en-US" dirty="0"/>
              <a:t> = ‘localhost’, $id = 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2340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00D0-C5C6-4750-B2AA-BE823F6D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Documenting your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C774B-8D1B-44E8-A06B-A2469A34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Good practice if you intend to share your script.</a:t>
            </a:r>
          </a:p>
          <a:p>
            <a:r>
              <a:rPr lang="en-US" dirty="0"/>
              <a:t>Makes the Get-Help cmdlet usable on your script.</a:t>
            </a:r>
          </a:p>
          <a:p>
            <a:r>
              <a:rPr lang="en-US" dirty="0"/>
              <a:t>Place info at the top between &lt;# #&gt; comments.</a:t>
            </a:r>
          </a:p>
          <a:p>
            <a:pPr lvl="1"/>
            <a:r>
              <a:rPr lang="en-US" dirty="0"/>
              <a:t>.SYNOPSIS</a:t>
            </a:r>
          </a:p>
          <a:p>
            <a:pPr lvl="1"/>
            <a:r>
              <a:rPr lang="en-US" dirty="0"/>
              <a:t>.DESCRIPTION</a:t>
            </a:r>
          </a:p>
          <a:p>
            <a:pPr lvl="1"/>
            <a:r>
              <a:rPr lang="en-US" dirty="0"/>
              <a:t>.PARAMETER 1, PARAMETER 2,…</a:t>
            </a:r>
          </a:p>
          <a:p>
            <a:pPr lvl="1"/>
            <a:r>
              <a:rPr lang="en-US" dirty="0"/>
              <a:t>.EXAMPLE</a:t>
            </a:r>
          </a:p>
          <a:p>
            <a:r>
              <a:rPr lang="en-US" dirty="0"/>
              <a:t>Some IDEs will offer to do this for you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56805221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BE50-12C7-4628-AB1D-950C9AD5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script = One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19B87-57AF-4E2C-901B-7B50D6ABB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CLI, each command has its own Pipeline.</a:t>
            </a:r>
          </a:p>
          <a:p>
            <a:pPr lvl="1"/>
            <a:r>
              <a:rPr lang="en-US" dirty="0"/>
              <a:t>Example: Get-Process [Enter] Get-Service</a:t>
            </a:r>
          </a:p>
          <a:p>
            <a:pPr lvl="1"/>
            <a:r>
              <a:rPr lang="en-US" dirty="0"/>
              <a:t>Two pipelines, two separate outputs.</a:t>
            </a:r>
          </a:p>
          <a:p>
            <a:r>
              <a:rPr lang="en-US" dirty="0"/>
              <a:t>.PS1 scripts have one single pipeline.</a:t>
            </a:r>
          </a:p>
          <a:p>
            <a:pPr lvl="1"/>
            <a:r>
              <a:rPr lang="en-US" dirty="0"/>
              <a:t>Example: Get-Process [newline] Get-Service</a:t>
            </a:r>
          </a:p>
          <a:p>
            <a:pPr lvl="1"/>
            <a:r>
              <a:rPr lang="en-US" dirty="0"/>
              <a:t>Execute script.</a:t>
            </a:r>
          </a:p>
          <a:p>
            <a:pPr lvl="1"/>
            <a:r>
              <a:rPr lang="en-US" dirty="0"/>
              <a:t>One single output from both commands.</a:t>
            </a:r>
          </a:p>
        </p:txBody>
      </p:sp>
    </p:spTree>
    <p:extLst>
      <p:ext uri="{BB962C8B-B14F-4D97-AF65-F5344CB8AC3E}">
        <p14:creationId xmlns:p14="http://schemas.microsoft.com/office/powerpoint/2010/main" val="2048961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7C6C-83E1-4B4C-9399-6FBED4F8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91C7A-98C2-4D0D-A64D-D5F8D0706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 run within their own scope.</a:t>
            </a:r>
          </a:p>
          <a:p>
            <a:r>
              <a:rPr lang="en-US" dirty="0"/>
              <a:t>A function in script 1 will not be recognized in script 2.</a:t>
            </a:r>
          </a:p>
          <a:p>
            <a:r>
              <a:rPr lang="en-US" dirty="0"/>
              <a:t>Global scope exists as long as powershell.exe is running.</a:t>
            </a:r>
          </a:p>
          <a:p>
            <a:r>
              <a:rPr lang="en-US" dirty="0"/>
              <a:t>Local/script scope exist only when the script runs.</a:t>
            </a:r>
          </a:p>
          <a:p>
            <a:r>
              <a:rPr lang="en-US" dirty="0"/>
              <a:t>Local scope has precedence over higher scope.</a:t>
            </a:r>
          </a:p>
          <a:p>
            <a:r>
              <a:rPr lang="en-US" dirty="0"/>
              <a:t>Variables also only exist in their scope.</a:t>
            </a:r>
          </a:p>
        </p:txBody>
      </p:sp>
    </p:spTree>
    <p:extLst>
      <p:ext uri="{BB962C8B-B14F-4D97-AF65-F5344CB8AC3E}">
        <p14:creationId xmlns:p14="http://schemas.microsoft.com/office/powerpoint/2010/main" val="3809045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0D737B-2FB4-494B-BBE3-44EE603D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Using the help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5D57C-DFE4-4FCB-8F75-B4F4E8291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RTFM</a:t>
            </a:r>
          </a:p>
        </p:txBody>
      </p:sp>
    </p:spTree>
    <p:extLst>
      <p:ext uri="{BB962C8B-B14F-4D97-AF65-F5344CB8AC3E}">
        <p14:creationId xmlns:p14="http://schemas.microsoft.com/office/powerpoint/2010/main" val="36508551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2554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B41388-E4EF-4860-9124-08DDC9A9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17. Programming</a:t>
            </a:r>
            <a:endParaRPr lang="nl-B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ACAAF0-2136-44D7-8C30-9070B48E9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Taking it one step beyond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514697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338A-976C-4E05-AC20-9E51D997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= .NET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1670C-0BEF-4456-9BB8-C0CF69660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is built on the .NET Framework.</a:t>
            </a:r>
          </a:p>
          <a:p>
            <a:r>
              <a:rPr lang="en-US" dirty="0"/>
              <a:t>C#.NET, VB.NET are Object-Oriented programming languages.</a:t>
            </a:r>
          </a:p>
          <a:p>
            <a:r>
              <a:rPr lang="en-US" dirty="0"/>
              <a:t>PowerShell can be (ab)used as OO programming language as well!</a:t>
            </a:r>
          </a:p>
          <a:p>
            <a:pPr lvl="1"/>
            <a:r>
              <a:rPr lang="en-US" dirty="0"/>
              <a:t>You have all the building blocks you need.</a:t>
            </a:r>
          </a:p>
          <a:p>
            <a:pPr lvl="1"/>
            <a:r>
              <a:rPr lang="en-US" dirty="0"/>
              <a:t>Functions, classes, objects, variables, logical structures,…</a:t>
            </a:r>
          </a:p>
          <a:p>
            <a:r>
              <a:rPr lang="en-US" dirty="0"/>
              <a:t>This can increase the power of your scripts even further.</a:t>
            </a:r>
          </a:p>
        </p:txBody>
      </p:sp>
    </p:spTree>
    <p:extLst>
      <p:ext uri="{BB962C8B-B14F-4D97-AF65-F5344CB8AC3E}">
        <p14:creationId xmlns:p14="http://schemas.microsoft.com/office/powerpoint/2010/main" val="401862205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5C67-CF3F-4F0E-8C92-0975E846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117C8-19DA-42B4-B6D1-487EED346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script file (ps1) or module file (psm1) can contain multiple functions.</a:t>
            </a:r>
          </a:p>
          <a:p>
            <a:r>
              <a:rPr lang="en-US" dirty="0"/>
              <a:t>These do not get executed when running the script.</a:t>
            </a:r>
          </a:p>
          <a:p>
            <a:r>
              <a:rPr lang="en-US" dirty="0"/>
              <a:t>Only when calling them.</a:t>
            </a:r>
          </a:p>
          <a:p>
            <a:pPr lvl="1"/>
            <a:r>
              <a:rPr lang="en-US" dirty="0"/>
              <a:t>Example: MyFunctions.ps1</a:t>
            </a:r>
          </a:p>
          <a:p>
            <a:pPr lvl="1"/>
            <a:r>
              <a:rPr lang="en-US" dirty="0"/>
              <a:t>Containing MyFunction1, MyFunction2, MyFunction3.</a:t>
            </a:r>
          </a:p>
          <a:p>
            <a:pPr lvl="1"/>
            <a:r>
              <a:rPr lang="en-US" dirty="0"/>
              <a:t>Call MyFunction1 from within this ps1 file, or from somewhere else.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3037037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5AE6-9D68-4DE7-9DB6-750A9746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EDE7D-8129-466B-8517-D5385BEBE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 function </a:t>
            </a:r>
            <a:r>
              <a:rPr lang="en-US" dirty="0" err="1"/>
              <a:t>MyFunction</a:t>
            </a:r>
            <a:r>
              <a:rPr lang="en-US" dirty="0"/>
              <a:t> {}</a:t>
            </a:r>
          </a:p>
          <a:p>
            <a:r>
              <a:rPr lang="en-US" dirty="0"/>
              <a:t>Usually returns something in the end.</a:t>
            </a:r>
          </a:p>
          <a:p>
            <a:pPr lvl="1"/>
            <a:r>
              <a:rPr lang="en-US" dirty="0"/>
              <a:t>Example: return $</a:t>
            </a:r>
            <a:r>
              <a:rPr lang="en-US" dirty="0" err="1"/>
              <a:t>myvariable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Return statement ends the function immediately.</a:t>
            </a:r>
          </a:p>
          <a:p>
            <a:r>
              <a:rPr lang="en-US" dirty="0"/>
              <a:t>Can take parameters, just like scripts.</a:t>
            </a:r>
          </a:p>
          <a:p>
            <a:pPr lvl="1"/>
            <a:r>
              <a:rPr lang="en-US" dirty="0"/>
              <a:t>Example. Param([string]$</a:t>
            </a:r>
            <a:r>
              <a:rPr lang="en-US" dirty="0" err="1"/>
              <a:t>computername</a:t>
            </a:r>
            <a:r>
              <a:rPr lang="en-US" dirty="0"/>
              <a:t>=‘localhost’,[</a:t>
            </a:r>
            <a:r>
              <a:rPr lang="en-US" dirty="0" err="1"/>
              <a:t>int</a:t>
            </a:r>
            <a:r>
              <a:rPr lang="en-US" dirty="0"/>
              <a:t>]$</a:t>
            </a:r>
            <a:r>
              <a:rPr lang="en-US" dirty="0" err="1"/>
              <a:t>eventID</a:t>
            </a:r>
            <a:r>
              <a:rPr lang="en-US" dirty="0"/>
              <a:t>=1)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2881099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AE9E-5063-4A23-945E-64BDC642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structures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885D9-9164-4372-9506-D223BF1CF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(something) { } </a:t>
            </a:r>
            <a:r>
              <a:rPr lang="en-US" dirty="0" err="1"/>
              <a:t>Elsif</a:t>
            </a:r>
            <a:r>
              <a:rPr lang="en-US" dirty="0"/>
              <a:t> (something else) { } Else { }</a:t>
            </a:r>
          </a:p>
          <a:p>
            <a:pPr lvl="1"/>
            <a:r>
              <a:rPr lang="en-US" dirty="0"/>
              <a:t>Example: If ($var1 -</a:t>
            </a:r>
            <a:r>
              <a:rPr lang="en-US" dirty="0" err="1"/>
              <a:t>gt</a:t>
            </a:r>
            <a:r>
              <a:rPr lang="en-US" dirty="0"/>
              <a:t> $var2) { return “$var1”} else { return “$var2”}</a:t>
            </a:r>
          </a:p>
          <a:p>
            <a:r>
              <a:rPr lang="en-US" dirty="0"/>
              <a:t>For (counter) {}</a:t>
            </a:r>
          </a:p>
          <a:p>
            <a:pPr lvl="1"/>
            <a:r>
              <a:rPr lang="en-US" dirty="0"/>
              <a:t>Example: For ($counter=0;$counter –</a:t>
            </a:r>
            <a:r>
              <a:rPr lang="en-US" dirty="0" err="1"/>
              <a:t>lt</a:t>
            </a:r>
            <a:r>
              <a:rPr lang="en-US" dirty="0"/>
              <a:t> 3;$counter++) { Write-Output “$counter” }</a:t>
            </a:r>
          </a:p>
          <a:p>
            <a:r>
              <a:rPr lang="en-US" dirty="0" err="1"/>
              <a:t>ForEach</a:t>
            </a:r>
            <a:r>
              <a:rPr lang="en-US" dirty="0"/>
              <a:t> (object in list) {}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ForEach</a:t>
            </a:r>
            <a:r>
              <a:rPr lang="en-US" dirty="0"/>
              <a:t> ($Service in $Services) { Write-Output “$</a:t>
            </a:r>
            <a:r>
              <a:rPr lang="en-US" dirty="0" err="1"/>
              <a:t>Service.Name</a:t>
            </a:r>
            <a:r>
              <a:rPr lang="en-US" dirty="0"/>
              <a:t>”)</a:t>
            </a:r>
          </a:p>
          <a:p>
            <a:r>
              <a:rPr lang="en-US" dirty="0"/>
              <a:t>Some others: Switch, While,…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4313777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96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9BF5DC-BA43-481F-AB37-71EC7DF0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18. Toolmaking and GUIs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78B88-4E8F-4435-950B-8805F878F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Giving users something to look at</a:t>
            </a:r>
          </a:p>
        </p:txBody>
      </p:sp>
    </p:spTree>
    <p:extLst>
      <p:ext uri="{BB962C8B-B14F-4D97-AF65-F5344CB8AC3E}">
        <p14:creationId xmlns:p14="http://schemas.microsoft.com/office/powerpoint/2010/main" val="401698637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3D1743-9AE7-4462-8EA1-6D298DCA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Toolmaking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DABDB9-46CD-4E5A-8F5A-9BD59FC9F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Fancy name for generally more complex scripts.</a:t>
            </a:r>
          </a:p>
          <a:p>
            <a:r>
              <a:rPr lang="en-US" dirty="0"/>
              <a:t>“Toolboxes” with various functions.</a:t>
            </a:r>
          </a:p>
          <a:p>
            <a:r>
              <a:rPr lang="en-US" dirty="0"/>
              <a:t>Main goal: re-usability by fellow admins and helpdesk.</a:t>
            </a:r>
          </a:p>
          <a:p>
            <a:r>
              <a:rPr lang="en-US" dirty="0"/>
              <a:t>Example: Create contact in Exchange.</a:t>
            </a:r>
          </a:p>
          <a:p>
            <a:pPr lvl="1"/>
            <a:r>
              <a:rPr lang="en-US" dirty="0"/>
              <a:t>Ask for first and last name.</a:t>
            </a:r>
          </a:p>
          <a:p>
            <a:pPr lvl="1"/>
            <a:r>
              <a:rPr lang="en-US" dirty="0"/>
              <a:t>Do everything else automatically and give verbose output.</a:t>
            </a:r>
          </a:p>
        </p:txBody>
      </p:sp>
    </p:spTree>
    <p:extLst>
      <p:ext uri="{BB962C8B-B14F-4D97-AF65-F5344CB8AC3E}">
        <p14:creationId xmlns:p14="http://schemas.microsoft.com/office/powerpoint/2010/main" val="198724225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ECAB-5A79-48E0-970E-ACCADADA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77E18-7B16-4750-B8CC-81C11A350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Harness the power of .NET</a:t>
            </a:r>
          </a:p>
          <a:p>
            <a:r>
              <a:rPr lang="en-US" dirty="0"/>
              <a:t>WPF (Windows Presentation Foundation)</a:t>
            </a:r>
          </a:p>
          <a:p>
            <a:pPr lvl="1"/>
            <a:r>
              <a:rPr lang="en-US" dirty="0"/>
              <a:t>Uses XAML (xml) files to present data.</a:t>
            </a:r>
          </a:p>
          <a:p>
            <a:pPr lvl="1"/>
            <a:r>
              <a:rPr lang="en-US" dirty="0"/>
              <a:t>Code-behind in C</a:t>
            </a:r>
            <a:r>
              <a:rPr lang="en-US"/>
              <a:t># or VB.</a:t>
            </a:r>
            <a:r>
              <a:rPr lang="en-US" dirty="0"/>
              <a:t>NET</a:t>
            </a:r>
          </a:p>
          <a:p>
            <a:pPr lvl="1"/>
            <a:r>
              <a:rPr lang="en-US" dirty="0"/>
              <a:t>But in this case: Powershell.</a:t>
            </a:r>
          </a:p>
          <a:p>
            <a:pPr lvl="1"/>
            <a:r>
              <a:rPr lang="en-US" dirty="0" err="1"/>
              <a:t>System.Windows.Controls</a:t>
            </a:r>
            <a:r>
              <a:rPr lang="en-US" dirty="0"/>
              <a:t> Namespace .NET API</a:t>
            </a:r>
          </a:p>
          <a:p>
            <a:r>
              <a:rPr lang="en-US" dirty="0"/>
              <a:t>Best created in an IDE like Visual Studio.</a:t>
            </a:r>
          </a:p>
        </p:txBody>
      </p:sp>
    </p:spTree>
    <p:extLst>
      <p:ext uri="{BB962C8B-B14F-4D97-AF65-F5344CB8AC3E}">
        <p14:creationId xmlns:p14="http://schemas.microsoft.com/office/powerpoint/2010/main" val="2598097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924EC7F-0718-4E23-88F0-03E94801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Updatable Help	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F8DEA5A-A0A8-4398-8445-0E09D6AEC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No help is shipped with Powershell.</a:t>
            </a:r>
          </a:p>
          <a:p>
            <a:r>
              <a:rPr lang="en-US" sz="2000" dirty="0"/>
              <a:t>Run Update-Help as Administrator.</a:t>
            </a:r>
          </a:p>
          <a:p>
            <a:r>
              <a:rPr lang="en-US" sz="2000" dirty="0"/>
              <a:t>First thing you should do on a new PC.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2749DD9D-B315-4B99-8F33-503487814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34092"/>
            <a:ext cx="5456278" cy="256486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4404120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907D8A-E1C7-47F4-946E-236F5016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Loading GUIs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F3A034-ACBD-47C0-99BD-5EFD81A88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Presentation is written in XAML.</a:t>
            </a:r>
          </a:p>
          <a:p>
            <a:r>
              <a:rPr lang="en-US" sz="2000" dirty="0"/>
              <a:t>loadDialog.ps1 reads this file.</a:t>
            </a:r>
          </a:p>
          <a:p>
            <a:r>
              <a:rPr lang="en-US" sz="2000" dirty="0"/>
              <a:t>Every XML element is transformed into a Global Powershell object.</a:t>
            </a:r>
          </a:p>
          <a:p>
            <a:r>
              <a:rPr lang="en-US" sz="2000" dirty="0"/>
              <a:t>These objects are accessible by name from other PS1 scripts.</a:t>
            </a:r>
          </a:p>
          <a:p>
            <a:r>
              <a:rPr lang="en-US" sz="2000" dirty="0"/>
              <a:t>“MVC” sort of style.</a:t>
            </a:r>
          </a:p>
          <a:p>
            <a:pPr lvl="1"/>
            <a:r>
              <a:rPr lang="en-US" sz="1600" dirty="0"/>
              <a:t>Model, View, Controller are separated.</a:t>
            </a:r>
          </a:p>
          <a:p>
            <a:endParaRPr lang="en-US" sz="2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9CDE488-062A-413A-B953-4B0E87A27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50868"/>
            <a:ext cx="5456279" cy="35313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0384852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B8E2D4-0842-4629-8F12-7D46FE17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20C852-E05B-4766-9F72-8CBDA1E89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“Umicore Toolbox”</a:t>
            </a:r>
          </a:p>
          <a:p>
            <a:r>
              <a:rPr lang="en-US" sz="2000" dirty="0"/>
              <a:t>Written for end users.</a:t>
            </a:r>
          </a:p>
          <a:p>
            <a:r>
              <a:rPr lang="en-US" sz="2000" dirty="0"/>
              <a:t>Various support functions.</a:t>
            </a:r>
          </a:p>
          <a:p>
            <a:r>
              <a:rPr lang="en-US" sz="2000" dirty="0"/>
              <a:t>No knowledge needed.</a:t>
            </a:r>
          </a:p>
          <a:p>
            <a:r>
              <a:rPr lang="en-US" sz="2000" dirty="0"/>
              <a:t>“Just click the button.”</a:t>
            </a:r>
          </a:p>
          <a:p>
            <a:endParaRPr lang="en-US" sz="2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8AFE759-AFC8-4129-8996-391B47969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689" y="618518"/>
            <a:ext cx="4350900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346116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 instead</a:t>
            </a:r>
          </a:p>
        </p:txBody>
      </p:sp>
    </p:spTree>
    <p:extLst>
      <p:ext uri="{BB962C8B-B14F-4D97-AF65-F5344CB8AC3E}">
        <p14:creationId xmlns:p14="http://schemas.microsoft.com/office/powerpoint/2010/main" val="218544500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735F37-F358-4726-9606-3AAED41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19. Tips &amp; Tricks</a:t>
            </a:r>
            <a:endParaRPr lang="nl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8D924-6440-430F-B5E9-098B96A5E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helpful closing thoughts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3429046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A2EC83-18E3-4D36-8A39-060F343E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-force</a:t>
            </a:r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6298C7-916A-4903-9DCC-17A2682B7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Sometimes, commands are reluctant to run.</a:t>
            </a:r>
          </a:p>
          <a:p>
            <a:r>
              <a:rPr lang="en-US" dirty="0"/>
              <a:t>For example: New-Item on existing file.</a:t>
            </a:r>
          </a:p>
          <a:p>
            <a:pPr lvl="1"/>
            <a:r>
              <a:rPr lang="en-US" dirty="0"/>
              <a:t>Error: The file ‘filename’ already exists.</a:t>
            </a:r>
          </a:p>
          <a:p>
            <a:pPr lvl="1"/>
            <a:r>
              <a:rPr lang="en-US" dirty="0"/>
              <a:t>Solution. New-Item filename.txt -type file -force.</a:t>
            </a:r>
          </a:p>
          <a:p>
            <a:r>
              <a:rPr lang="en-US" dirty="0"/>
              <a:t>Another example: Get-</a:t>
            </a:r>
            <a:r>
              <a:rPr lang="en-US" dirty="0" err="1"/>
              <a:t>ChildItem</a:t>
            </a:r>
            <a:r>
              <a:rPr lang="en-US" dirty="0"/>
              <a:t> does not display hidden files.</a:t>
            </a:r>
          </a:p>
          <a:p>
            <a:pPr lvl="1"/>
            <a:r>
              <a:rPr lang="en-US" dirty="0"/>
              <a:t>But it does when using -Force.</a:t>
            </a:r>
          </a:p>
          <a:p>
            <a:r>
              <a:rPr lang="en-US" dirty="0"/>
              <a:t>No confirmation! So be careful.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5030199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2571-3F9C-4672-ACD6-0BFF3E39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Readability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F9FB1-7DA7-4548-928D-F9B397A5B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Shorter code is not always better.</a:t>
            </a:r>
          </a:p>
          <a:p>
            <a:pPr lvl="1"/>
            <a:r>
              <a:rPr lang="en-US" dirty="0"/>
              <a:t>Example: % is an alias for </a:t>
            </a:r>
            <a:r>
              <a:rPr lang="en-US" dirty="0" err="1"/>
              <a:t>ForEach</a:t>
            </a:r>
            <a:r>
              <a:rPr lang="en-US" dirty="0"/>
              <a:t>-Object.</a:t>
            </a:r>
          </a:p>
          <a:p>
            <a:pPr lvl="1"/>
            <a:r>
              <a:rPr lang="en-US" dirty="0"/>
              <a:t>But often, writing a full </a:t>
            </a:r>
            <a:r>
              <a:rPr lang="en-US" dirty="0" err="1"/>
              <a:t>ForEach</a:t>
            </a:r>
            <a:r>
              <a:rPr lang="en-US" dirty="0"/>
              <a:t> loop is much more understandable. </a:t>
            </a:r>
          </a:p>
          <a:p>
            <a:r>
              <a:rPr lang="en-US" dirty="0"/>
              <a:t>An IDE will discourage you from using aliases. </a:t>
            </a:r>
          </a:p>
          <a:p>
            <a:r>
              <a:rPr lang="en-US" dirty="0"/>
              <a:t>Use meaningful variable names.</a:t>
            </a:r>
          </a:p>
          <a:p>
            <a:pPr lvl="1"/>
            <a:r>
              <a:rPr lang="en-US" dirty="0"/>
              <a:t>$c = $a + $b VS $sum = $int1 + $int2</a:t>
            </a:r>
          </a:p>
          <a:p>
            <a:r>
              <a:rPr lang="en-US" dirty="0"/>
              <a:t>Document</a:t>
            </a:r>
          </a:p>
          <a:p>
            <a:pPr lvl="1"/>
            <a:r>
              <a:rPr lang="en-US" dirty="0"/>
              <a:t>But don’t use documentation as an excuse.</a:t>
            </a:r>
          </a:p>
          <a:p>
            <a:pPr lvl="1"/>
            <a:r>
              <a:rPr lang="en-US" dirty="0"/>
              <a:t>“Any fool can write code that a computer can understand. Good programmers write code that humans can understand.”</a:t>
            </a:r>
          </a:p>
        </p:txBody>
      </p:sp>
    </p:spTree>
    <p:extLst>
      <p:ext uri="{BB962C8B-B14F-4D97-AF65-F5344CB8AC3E}">
        <p14:creationId xmlns:p14="http://schemas.microsoft.com/office/powerpoint/2010/main" val="230780899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DDEC-076A-442D-A479-7893A341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A0DF0-4320-4E48-A32E-5A82A90C2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-Replace</a:t>
            </a:r>
          </a:p>
          <a:p>
            <a:pPr lvl="1"/>
            <a:r>
              <a:rPr lang="en-US" dirty="0"/>
              <a:t>Example: “192.168.34.12” -replace “34”, “15”</a:t>
            </a:r>
          </a:p>
          <a:p>
            <a:r>
              <a:rPr lang="en-US" dirty="0"/>
              <a:t>-Split</a:t>
            </a:r>
          </a:p>
          <a:p>
            <a:pPr lvl="1"/>
            <a:r>
              <a:rPr lang="en-US" dirty="0"/>
              <a:t>Example: “</a:t>
            </a:r>
            <a:r>
              <a:rPr lang="en-US" dirty="0" err="1"/>
              <a:t>SomeatWeirdatString</a:t>
            </a:r>
            <a:r>
              <a:rPr lang="en-US" dirty="0"/>
              <a:t>” -split “at”</a:t>
            </a:r>
          </a:p>
          <a:p>
            <a:r>
              <a:rPr lang="en-US" dirty="0"/>
              <a:t>-Contains VS -Like</a:t>
            </a:r>
          </a:p>
          <a:p>
            <a:pPr lvl="1"/>
            <a:r>
              <a:rPr lang="en-US" dirty="0"/>
              <a:t>Example: ‘this’ -contains ‘*his’ = False</a:t>
            </a:r>
            <a:r>
              <a:rPr lang="nl-BE" dirty="0"/>
              <a:t>. ‘</a:t>
            </a:r>
            <a:r>
              <a:rPr lang="nl-BE" dirty="0" err="1"/>
              <a:t>this</a:t>
            </a:r>
            <a:r>
              <a:rPr lang="nl-BE" dirty="0"/>
              <a:t>’ -like ‘*his’ = True.</a:t>
            </a:r>
          </a:p>
          <a:p>
            <a:pPr lvl="1"/>
            <a:r>
              <a:rPr lang="en-US" dirty="0"/>
              <a:t>L</a:t>
            </a:r>
            <a:r>
              <a:rPr lang="nl-BE" dirty="0" err="1"/>
              <a:t>ike</a:t>
            </a:r>
            <a:r>
              <a:rPr lang="nl-BE" dirty="0"/>
              <a:t> is </a:t>
            </a:r>
            <a:r>
              <a:rPr lang="nl-BE" dirty="0" err="1"/>
              <a:t>for</a:t>
            </a:r>
            <a:r>
              <a:rPr lang="nl-BE" dirty="0"/>
              <a:t> strings, </a:t>
            </a:r>
            <a:r>
              <a:rPr lang="nl-BE" dirty="0" err="1"/>
              <a:t>contains</a:t>
            </a:r>
            <a:r>
              <a:rPr lang="nl-BE" dirty="0"/>
              <a:t> is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checking</a:t>
            </a:r>
            <a:r>
              <a:rPr lang="nl-BE" dirty="0"/>
              <a:t> </a:t>
            </a:r>
            <a:r>
              <a:rPr lang="nl-BE" dirty="0" err="1"/>
              <a:t>collection</a:t>
            </a:r>
            <a:r>
              <a:rPr lang="nl-BE" dirty="0"/>
              <a:t> </a:t>
            </a:r>
            <a:r>
              <a:rPr lang="nl-BE" dirty="0" err="1"/>
              <a:t>membership</a:t>
            </a:r>
            <a:r>
              <a:rPr lang="nl-BE" dirty="0"/>
              <a:t>.</a:t>
            </a:r>
          </a:p>
          <a:p>
            <a:r>
              <a:rPr lang="en-US" dirty="0" err="1"/>
              <a:t>IndexOf</a:t>
            </a:r>
            <a:r>
              <a:rPr lang="en-US" dirty="0"/>
              <a:t>, </a:t>
            </a:r>
            <a:r>
              <a:rPr lang="en-US" dirty="0" err="1"/>
              <a:t>ToLower</a:t>
            </a:r>
            <a:r>
              <a:rPr lang="en-US" dirty="0"/>
              <a:t>, </a:t>
            </a:r>
            <a:r>
              <a:rPr lang="en-US" dirty="0" err="1"/>
              <a:t>ToUpper</a:t>
            </a:r>
            <a:r>
              <a:rPr lang="en-US" dirty="0"/>
              <a:t>, Trim,…</a:t>
            </a:r>
          </a:p>
        </p:txBody>
      </p:sp>
    </p:spTree>
    <p:extLst>
      <p:ext uri="{BB962C8B-B14F-4D97-AF65-F5344CB8AC3E}">
        <p14:creationId xmlns:p14="http://schemas.microsoft.com/office/powerpoint/2010/main" val="157561293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3BEC-4673-4F70-9870-F9F958E7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Manipulation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4D838-5345-42C8-9BB7-7083BF72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Get-Date</a:t>
            </a:r>
          </a:p>
          <a:p>
            <a:pPr lvl="1"/>
            <a:r>
              <a:rPr lang="en-US" dirty="0"/>
              <a:t>.Month, .Day, .Year,…</a:t>
            </a:r>
          </a:p>
          <a:p>
            <a:r>
              <a:rPr lang="en-US" dirty="0"/>
              <a:t>Arithmetic operations with </a:t>
            </a:r>
            <a:r>
              <a:rPr lang="en-US" dirty="0" err="1"/>
              <a:t>AddDays</a:t>
            </a:r>
            <a:r>
              <a:rPr lang="en-US" dirty="0"/>
              <a:t>, </a:t>
            </a:r>
            <a:r>
              <a:rPr lang="en-US" dirty="0" err="1"/>
              <a:t>AddMonths</a:t>
            </a:r>
            <a:r>
              <a:rPr lang="en-US" dirty="0"/>
              <a:t>, </a:t>
            </a:r>
            <a:r>
              <a:rPr lang="en-US" dirty="0" err="1"/>
              <a:t>AddYears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Example: (Get-Date).</a:t>
            </a:r>
            <a:r>
              <a:rPr lang="en-US" dirty="0" err="1"/>
              <a:t>AddDays</a:t>
            </a:r>
            <a:r>
              <a:rPr lang="en-US" dirty="0"/>
              <a:t>(-30) = “30 days ago”.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3095906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E197-D603-4BAD-ACED-50E2795E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Directory Module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AE37-03EA-48BB-82A6-3777C5941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Definitely learn to use this module if you need AD frequently.</a:t>
            </a:r>
          </a:p>
          <a:p>
            <a:r>
              <a:rPr lang="en-US" dirty="0"/>
              <a:t>On Windows Client OS: Install RSAT first.</a:t>
            </a:r>
          </a:p>
          <a:p>
            <a:r>
              <a:rPr lang="en-US" dirty="0"/>
              <a:t>Get-</a:t>
            </a:r>
            <a:r>
              <a:rPr lang="en-US" dirty="0" err="1"/>
              <a:t>AdUser</a:t>
            </a:r>
            <a:r>
              <a:rPr lang="en-US" dirty="0"/>
              <a:t>, Get-</a:t>
            </a:r>
            <a:r>
              <a:rPr lang="en-US" dirty="0" err="1"/>
              <a:t>AdComputer</a:t>
            </a:r>
            <a:r>
              <a:rPr lang="en-US" dirty="0"/>
              <a:t>, Get-</a:t>
            </a:r>
            <a:r>
              <a:rPr lang="en-US" dirty="0" err="1"/>
              <a:t>ADGroupMembership</a:t>
            </a:r>
            <a:r>
              <a:rPr lang="en-US" dirty="0"/>
              <a:t>,…</a:t>
            </a:r>
          </a:p>
          <a:p>
            <a:r>
              <a:rPr lang="en-US" dirty="0"/>
              <a:t>Use Get-Member and Get-Help.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Disable all computer objects that have not logged on in the past 90 days.</a:t>
            </a:r>
          </a:p>
          <a:p>
            <a:pPr lvl="1"/>
            <a:r>
              <a:rPr lang="en-US" dirty="0"/>
              <a:t>Reset the password of all users that are in a certain Security Group.</a:t>
            </a:r>
          </a:p>
          <a:p>
            <a:pPr lvl="1"/>
            <a:r>
              <a:rPr lang="en-US" dirty="0"/>
              <a:t>Get a list of users from a text file and put them in a Security Group.</a:t>
            </a:r>
          </a:p>
          <a:p>
            <a:pPr lvl="1"/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2918181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B5CF-B14E-4B49-A198-8BA62F7B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19F7C-9470-465E-94C7-A648C07DC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Management Instrumentation</a:t>
            </a:r>
          </a:p>
          <a:p>
            <a:pPr lvl="1"/>
            <a:r>
              <a:rPr lang="en-US" dirty="0"/>
              <a:t>Internal database with A LOT of information about the computer.</a:t>
            </a:r>
          </a:p>
          <a:p>
            <a:r>
              <a:rPr lang="en-US" dirty="0"/>
              <a:t>Get-</a:t>
            </a:r>
            <a:r>
              <a:rPr lang="en-US" dirty="0" err="1"/>
              <a:t>WmiObject</a:t>
            </a:r>
            <a:endParaRPr lang="en-US" dirty="0"/>
          </a:p>
          <a:p>
            <a:pPr lvl="1"/>
            <a:r>
              <a:rPr lang="en-US" dirty="0"/>
              <a:t>Example: Get-</a:t>
            </a:r>
            <a:r>
              <a:rPr lang="en-US" dirty="0" err="1"/>
              <a:t>WmiObject</a:t>
            </a:r>
            <a:r>
              <a:rPr lang="en-US" dirty="0"/>
              <a:t> Win32_Processor</a:t>
            </a:r>
          </a:p>
          <a:p>
            <a:r>
              <a:rPr lang="en-US" dirty="0"/>
              <a:t>Win32_BIOS, Win32_ComputerSystem, Win32_OperatingSystem,...</a:t>
            </a:r>
          </a:p>
          <a:p>
            <a:r>
              <a:rPr lang="en-US" dirty="0"/>
              <a:t>Full list: </a:t>
            </a:r>
            <a:r>
              <a:rPr lang="en-US" dirty="0">
                <a:hlinkClick r:id="rId2"/>
              </a:rPr>
              <a:t>https://docs.microsoft.com/en-us/windows/desktop/CIMWin32Prov/win32-provider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2123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E647-39AC-40C9-A914-C61FD750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some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8E60E-8988-4C59-8397-EF0C1C505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“Get-Help”</a:t>
            </a:r>
          </a:p>
          <a:p>
            <a:pPr lvl="1"/>
            <a:r>
              <a:rPr lang="en-US" dirty="0"/>
              <a:t>Alias: “Man” or “Help”</a:t>
            </a:r>
          </a:p>
          <a:p>
            <a:pPr lvl="1"/>
            <a:r>
              <a:rPr lang="en-US" dirty="0"/>
              <a:t>“Help” is equivalent to “Get-Help | More”</a:t>
            </a:r>
          </a:p>
          <a:p>
            <a:r>
              <a:rPr lang="en-US" dirty="0"/>
              <a:t>Spacebar to read more.</a:t>
            </a:r>
          </a:p>
          <a:p>
            <a:r>
              <a:rPr lang="en-US" dirty="0"/>
              <a:t>CTRL-C (Break) to stop reading.</a:t>
            </a:r>
          </a:p>
        </p:txBody>
      </p:sp>
    </p:spTree>
    <p:extLst>
      <p:ext uri="{BB962C8B-B14F-4D97-AF65-F5344CB8AC3E}">
        <p14:creationId xmlns:p14="http://schemas.microsoft.com/office/powerpoint/2010/main" val="96542120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8E4D-1837-4DF2-A0A5-76C0718B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FE6E4-7747-4E0B-B4D7-107BFB63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>
                <a:hlinkClick r:id="rId2"/>
              </a:rPr>
              <a:t>https://docs.microsoft.com/en-us/powershell/</a:t>
            </a:r>
            <a:endParaRPr lang="nl-BE" dirty="0"/>
          </a:p>
          <a:p>
            <a:r>
              <a:rPr lang="nl-BE" dirty="0">
                <a:hlinkClick r:id="rId3"/>
              </a:rPr>
              <a:t>https://blogs.technet.microsoft.com/heyscriptingguy/2014/08/01/ive-got-a-powershell-secret-adding-a-gui-to-scripts/</a:t>
            </a:r>
            <a:endParaRPr lang="nl-BE" dirty="0"/>
          </a:p>
          <a:p>
            <a:r>
              <a:rPr lang="nl-BE" dirty="0">
                <a:hlinkClick r:id="rId4"/>
              </a:rPr>
              <a:t>https://foxdeploy.com/2015/04/10/part-i-creating-powershell-guis-in-minutes-using-visual-studio-a-new-hope/</a:t>
            </a:r>
            <a:endParaRPr lang="nl-BE" dirty="0"/>
          </a:p>
          <a:p>
            <a:r>
              <a:rPr lang="nl-BE" dirty="0">
                <a:hlinkClick r:id="rId5"/>
              </a:rPr>
              <a:t>https://docs.microsoft.com/en-us/dotnet/api/system.windows.controls?view=netframework-4.7.2</a:t>
            </a:r>
            <a:endParaRPr lang="nl-BE" dirty="0"/>
          </a:p>
          <a:p>
            <a:r>
              <a:rPr lang="nl-BE" dirty="0">
                <a:hlinkClick r:id="rId6"/>
              </a:rPr>
              <a:t>https://docs.microsoft.com/en-us/windows/desktop/CIMWin32Prov/win32-provider</a:t>
            </a:r>
            <a:r>
              <a:rPr lang="nl-BE" dirty="0"/>
              <a:t> </a:t>
            </a:r>
          </a:p>
          <a:p>
            <a:r>
              <a:rPr lang="nl-BE" dirty="0">
                <a:hlinkClick r:id="rId7"/>
              </a:rPr>
              <a:t>https://github.com/Matthias-vdE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08380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0151-8A3B-466E-9755-642D5A33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E1169-832E-47D1-A23E-7EE54E46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presentation and all examples are based on the book “PowerShell in a Month of Lunches - Third Edition” by Manning Publishing (ISBN 9781617294167).</a:t>
            </a:r>
          </a:p>
          <a:p>
            <a:r>
              <a:rPr lang="nl-BE" dirty="0">
                <a:hlinkClick r:id="rId2"/>
              </a:rPr>
              <a:t>https://www.manning.com/books/learn-windows-powershell-in-a-month-of-lunches-third-edition</a:t>
            </a:r>
            <a:endParaRPr lang="nl-BE" dirty="0"/>
          </a:p>
          <a:p>
            <a:r>
              <a:rPr lang="en-US" dirty="0"/>
              <a:t>I have their written permission to use this book as source material.</a:t>
            </a:r>
            <a:endParaRPr lang="nl-BE" dirty="0"/>
          </a:p>
          <a:p>
            <a:r>
              <a:rPr lang="nl-BE" dirty="0"/>
              <a:t>Available via </a:t>
            </a:r>
            <a:r>
              <a:rPr lang="nl-BE" dirty="0">
                <a:hlinkClick r:id="rId3"/>
              </a:rPr>
              <a:t>https://www.safaribooksonline.com/</a:t>
            </a:r>
            <a:r>
              <a:rPr lang="nl-BE" dirty="0"/>
              <a:t> (check </a:t>
            </a:r>
            <a:r>
              <a:rPr lang="en-US" dirty="0"/>
              <a:t>with</a:t>
            </a:r>
            <a:r>
              <a:rPr lang="nl-BE" dirty="0"/>
              <a:t> Toon </a:t>
            </a:r>
            <a:r>
              <a:rPr lang="en-US" dirty="0"/>
              <a:t>for</a:t>
            </a:r>
            <a:r>
              <a:rPr lang="nl-BE" dirty="0"/>
              <a:t> </a:t>
            </a:r>
            <a:r>
              <a:rPr lang="en-US" dirty="0"/>
              <a:t>an</a:t>
            </a:r>
            <a:r>
              <a:rPr lang="nl-BE" dirty="0"/>
              <a:t> account).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1814477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13381E-73D6-4CC1-90F5-D656BAC2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luck, and have fun using PowerShell!</a:t>
            </a:r>
            <a:endParaRPr lang="nl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742DC2-D88D-49DD-A64A-C0A4E47EB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6237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646A-72DC-4F64-81C0-D2516B55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Help to find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1BE75-63E7-4DA9-8B13-E29505DB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Get-Help</a:t>
            </a:r>
          </a:p>
          <a:p>
            <a:r>
              <a:rPr lang="en-US" dirty="0"/>
              <a:t>Positional parameter: -Name.</a:t>
            </a:r>
          </a:p>
          <a:p>
            <a:r>
              <a:rPr lang="en-US" dirty="0"/>
              <a:t>Accepts wildcards.</a:t>
            </a:r>
          </a:p>
          <a:p>
            <a:r>
              <a:rPr lang="en-US" dirty="0"/>
              <a:t>Example: Help *log*, Help *event*, Help *event*log*</a:t>
            </a:r>
          </a:p>
          <a:p>
            <a:r>
              <a:rPr lang="en-US" dirty="0"/>
              <a:t>Get-Help searches through Help files.	</a:t>
            </a:r>
          </a:p>
          <a:p>
            <a:r>
              <a:rPr lang="en-US" dirty="0"/>
              <a:t>Get-Command searches through cmdlets.</a:t>
            </a:r>
          </a:p>
        </p:txBody>
      </p:sp>
    </p:spTree>
    <p:extLst>
      <p:ext uri="{BB962C8B-B14F-4D97-AF65-F5344CB8AC3E}">
        <p14:creationId xmlns:p14="http://schemas.microsoft.com/office/powerpoint/2010/main" val="782085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DD2EA5-88A9-4D21-9450-CAE34782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Interpreting the help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5B3E4C0-5C28-4F00-92D2-9BA439CB3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Syntax</a:t>
            </a:r>
          </a:p>
          <a:p>
            <a:pPr lvl="1"/>
            <a:r>
              <a:rPr lang="en-US" sz="1600" dirty="0"/>
              <a:t>Multiple syntaxes,  multiple parameter sets.</a:t>
            </a:r>
          </a:p>
          <a:p>
            <a:pPr lvl="1"/>
            <a:r>
              <a:rPr lang="en-US" sz="1600" dirty="0"/>
              <a:t>Mutually exclusive.</a:t>
            </a:r>
          </a:p>
          <a:p>
            <a:r>
              <a:rPr lang="en-US" sz="2000" dirty="0"/>
              <a:t>Optional parameters.</a:t>
            </a:r>
          </a:p>
          <a:p>
            <a:r>
              <a:rPr lang="en-US" sz="2000" dirty="0"/>
              <a:t>Mandatory parameters.</a:t>
            </a:r>
          </a:p>
          <a:p>
            <a:r>
              <a:rPr lang="en-US" sz="2000" dirty="0"/>
              <a:t>Positional parameters.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206F90C-3FB2-428C-B3B1-603514114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34092"/>
            <a:ext cx="5456279" cy="256486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663667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8BBB-6853-4BEB-87CF-C207F020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Mandatory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94BB-F47D-4252-AC7F-BDF8A0B06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parameter in square brackets.</a:t>
            </a:r>
          </a:p>
          <a:p>
            <a:pPr lvl="1"/>
            <a:r>
              <a:rPr lang="en-US" dirty="0"/>
              <a:t>[-</a:t>
            </a:r>
            <a:r>
              <a:rPr lang="en-US" dirty="0" err="1"/>
              <a:t>ComputerName</a:t>
            </a:r>
            <a:r>
              <a:rPr lang="en-US" dirty="0"/>
              <a:t> &lt;String[]&gt;]</a:t>
            </a:r>
          </a:p>
          <a:p>
            <a:r>
              <a:rPr lang="en-US" dirty="0"/>
              <a:t>Mandatory parameters not in square brackets.</a:t>
            </a:r>
          </a:p>
          <a:p>
            <a:pPr lvl="1"/>
            <a:r>
              <a:rPr lang="en-US" dirty="0"/>
              <a:t>[-</a:t>
            </a:r>
            <a:r>
              <a:rPr lang="en-US" dirty="0" err="1"/>
              <a:t>LogName</a:t>
            </a:r>
            <a:r>
              <a:rPr lang="en-US" dirty="0"/>
              <a:t>] &lt;String&gt;</a:t>
            </a:r>
          </a:p>
          <a:p>
            <a:pPr lvl="1"/>
            <a:r>
              <a:rPr lang="en-US" dirty="0"/>
              <a:t>Will be prompted for if you do not specify.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0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1374-A14F-4263-ADC4-6E5ED62A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to know each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A3134-7936-4662-B69A-E70386C7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pPr lvl="1"/>
            <a:r>
              <a:rPr lang="en-US" dirty="0"/>
              <a:t>Matthias van den Elsacker</a:t>
            </a:r>
          </a:p>
          <a:p>
            <a:pPr lvl="1"/>
            <a:r>
              <a:rPr lang="en-US" dirty="0">
                <a:hlinkClick r:id="rId3"/>
              </a:rPr>
              <a:t>Matthias.vandenElsacker@axxes.com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Working with </a:t>
            </a:r>
            <a:r>
              <a:rPr lang="en-US" dirty="0" err="1"/>
              <a:t>Axxes</a:t>
            </a:r>
            <a:r>
              <a:rPr lang="en-US" dirty="0"/>
              <a:t> since May 2014</a:t>
            </a:r>
          </a:p>
          <a:p>
            <a:pPr lvl="1"/>
            <a:r>
              <a:rPr lang="en-US" dirty="0"/>
              <a:t>System Engineer @ Umicore</a:t>
            </a:r>
          </a:p>
          <a:p>
            <a:r>
              <a:rPr lang="en-US" dirty="0"/>
              <a:t>Who are you?</a:t>
            </a:r>
          </a:p>
          <a:p>
            <a:pPr lvl="1"/>
            <a:r>
              <a:rPr lang="en-US" dirty="0"/>
              <a:t>Prior experience with Powershell?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86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0339-27FE-44B9-B706-7F0B614F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22D0E-EBC4-4DFA-A1F3-6329829FC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 used parameters.</a:t>
            </a:r>
          </a:p>
          <a:p>
            <a:r>
              <a:rPr lang="en-US" dirty="0"/>
              <a:t>Not required to type them out.</a:t>
            </a:r>
          </a:p>
          <a:p>
            <a:r>
              <a:rPr lang="en-US" dirty="0"/>
              <a:t>Example: [-</a:t>
            </a:r>
            <a:r>
              <a:rPr lang="en-US" dirty="0" err="1"/>
              <a:t>LogName</a:t>
            </a:r>
            <a:r>
              <a:rPr lang="en-US" dirty="0"/>
              <a:t>] &lt;String&gt; [[-</a:t>
            </a:r>
            <a:r>
              <a:rPr lang="en-US" dirty="0" err="1"/>
              <a:t>InstanceID</a:t>
            </a:r>
            <a:r>
              <a:rPr lang="en-US" dirty="0"/>
              <a:t>] &lt;Int64[]&gt;]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LogName</a:t>
            </a:r>
            <a:r>
              <a:rPr lang="en-US" dirty="0"/>
              <a:t> is not optional, no square brackets surrounding both name and value.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LogName</a:t>
            </a:r>
            <a:r>
              <a:rPr lang="en-US" dirty="0"/>
              <a:t> is surrounded by square brackets, making it positional.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InstanceID</a:t>
            </a:r>
            <a:r>
              <a:rPr lang="en-US" dirty="0"/>
              <a:t> is optional, both name and value surrounded by square brackets.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InstanceID</a:t>
            </a:r>
            <a:r>
              <a:rPr lang="en-US" dirty="0"/>
              <a:t> is positional, because it is surrounded by square brackets.</a:t>
            </a:r>
          </a:p>
        </p:txBody>
      </p:sp>
    </p:spTree>
    <p:extLst>
      <p:ext uri="{BB962C8B-B14F-4D97-AF65-F5344CB8AC3E}">
        <p14:creationId xmlns:p14="http://schemas.microsoft.com/office/powerpoint/2010/main" val="1502562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081A34-E24A-4983-830D-AA5FBA61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Full Help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3253FF-4487-42E8-B999-4F0623E49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dirty="0"/>
              <a:t>Append –Full parameter to Help command.</a:t>
            </a:r>
          </a:p>
          <a:p>
            <a:pPr lvl="1"/>
            <a:r>
              <a:rPr lang="en-US" dirty="0"/>
              <a:t>Example: Help Get-</a:t>
            </a:r>
            <a:r>
              <a:rPr lang="en-US" dirty="0" err="1"/>
              <a:t>EventLog</a:t>
            </a:r>
            <a:r>
              <a:rPr lang="en-US" dirty="0"/>
              <a:t> –Full</a:t>
            </a:r>
          </a:p>
          <a:p>
            <a:r>
              <a:rPr lang="en-US" dirty="0"/>
              <a:t>For maximum readability: -</a:t>
            </a:r>
            <a:r>
              <a:rPr lang="en-US" dirty="0" err="1"/>
              <a:t>ShowWindow</a:t>
            </a:r>
            <a:endParaRPr lang="en-US" dirty="0"/>
          </a:p>
          <a:p>
            <a:pPr lvl="1"/>
            <a:r>
              <a:rPr lang="en-US" dirty="0"/>
              <a:t>Example Help Get-</a:t>
            </a:r>
            <a:r>
              <a:rPr lang="en-US" dirty="0" err="1"/>
              <a:t>EventLog</a:t>
            </a:r>
            <a:r>
              <a:rPr lang="en-US" dirty="0"/>
              <a:t> -</a:t>
            </a:r>
            <a:r>
              <a:rPr lang="en-US" dirty="0" err="1"/>
              <a:t>ShowWindow</a:t>
            </a:r>
            <a:endParaRPr lang="en-US" dirty="0"/>
          </a:p>
          <a:p>
            <a:endParaRPr lang="en-US" sz="2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332A942-BA0C-40E0-A261-449DE68C5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586903"/>
            <a:ext cx="5456279" cy="365924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4737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372C-8B27-4221-A82A-C2A2C05D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3A2B1-C448-445C-89D9-DBE3455DB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Switchparameter</a:t>
            </a:r>
            <a:endParaRPr lang="en-US" dirty="0"/>
          </a:p>
          <a:p>
            <a:pPr lvl="1"/>
            <a:r>
              <a:rPr lang="en-US" dirty="0"/>
              <a:t>Requires no input value. Example: -</a:t>
            </a:r>
            <a:r>
              <a:rPr lang="en-US" dirty="0" err="1"/>
              <a:t>AsString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Never positional.</a:t>
            </a:r>
          </a:p>
          <a:p>
            <a:pPr lvl="1"/>
            <a:r>
              <a:rPr lang="en-US" dirty="0"/>
              <a:t>Always optional.</a:t>
            </a:r>
          </a:p>
          <a:p>
            <a:r>
              <a:rPr lang="en-US" dirty="0"/>
              <a:t>Other parameters require an input value.</a:t>
            </a:r>
          </a:p>
          <a:p>
            <a:pPr lvl="1"/>
            <a:r>
              <a:rPr lang="en-US" dirty="0"/>
              <a:t>Example: [-</a:t>
            </a:r>
            <a:r>
              <a:rPr lang="en-US" dirty="0" err="1"/>
              <a:t>LogName</a:t>
            </a:r>
            <a:r>
              <a:rPr lang="en-US" dirty="0"/>
              <a:t>] &lt;String&gt;</a:t>
            </a:r>
          </a:p>
        </p:txBody>
      </p:sp>
    </p:spTree>
    <p:extLst>
      <p:ext uri="{BB962C8B-B14F-4D97-AF65-F5344CB8AC3E}">
        <p14:creationId xmlns:p14="http://schemas.microsoft.com/office/powerpoint/2010/main" val="3655061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51C2-5F50-4CF6-8E85-479D2A69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types of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976F9-2505-4693-9EE6-80896A2B9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dirty="0"/>
              <a:t>Letters and numbers.</a:t>
            </a:r>
          </a:p>
          <a:p>
            <a:pPr lvl="1"/>
            <a:r>
              <a:rPr lang="en-US" dirty="0"/>
              <a:t>Must be contained in “quotation marks” if it has spaces.</a:t>
            </a:r>
          </a:p>
          <a:p>
            <a:r>
              <a:rPr lang="en-US" dirty="0"/>
              <a:t>Int, Int32, Int64</a:t>
            </a:r>
          </a:p>
          <a:p>
            <a:pPr lvl="1"/>
            <a:r>
              <a:rPr lang="en-US" dirty="0"/>
              <a:t>Integers</a:t>
            </a:r>
          </a:p>
          <a:p>
            <a:r>
              <a:rPr lang="en-US" dirty="0" err="1"/>
              <a:t>DateTime</a:t>
            </a:r>
            <a:endParaRPr lang="en-US" dirty="0"/>
          </a:p>
          <a:p>
            <a:pPr lvl="1"/>
            <a:r>
              <a:rPr lang="en-US" dirty="0"/>
              <a:t>Date, or time, or both.</a:t>
            </a:r>
          </a:p>
          <a:p>
            <a:pPr lvl="1"/>
            <a:r>
              <a:rPr lang="en-US" dirty="0"/>
              <a:t>Depends on the computer regional settings.</a:t>
            </a:r>
          </a:p>
          <a:p>
            <a:r>
              <a:rPr lang="en-US" dirty="0"/>
              <a:t>[ ]</a:t>
            </a:r>
          </a:p>
          <a:p>
            <a:pPr lvl="1"/>
            <a:r>
              <a:rPr lang="en-US" dirty="0"/>
              <a:t>Example: String[], Int[]</a:t>
            </a:r>
          </a:p>
          <a:p>
            <a:pPr lvl="1"/>
            <a:r>
              <a:rPr lang="en-US" dirty="0"/>
              <a:t>Array or List of Strings, Integers,…</a:t>
            </a:r>
          </a:p>
        </p:txBody>
      </p:sp>
    </p:spTree>
    <p:extLst>
      <p:ext uri="{BB962C8B-B14F-4D97-AF65-F5344CB8AC3E}">
        <p14:creationId xmlns:p14="http://schemas.microsoft.com/office/powerpoint/2010/main" val="2552450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617A-BD9E-4A2A-927E-94D1363B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0A96A-B940-42BE-9231-AF14C912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–Example parameter.</a:t>
            </a:r>
          </a:p>
          <a:p>
            <a:pPr lvl="1"/>
            <a:r>
              <a:rPr lang="en-US" dirty="0"/>
              <a:t>Example: Help Get-</a:t>
            </a:r>
            <a:r>
              <a:rPr lang="en-US" dirty="0" err="1"/>
              <a:t>EventLog</a:t>
            </a:r>
            <a:r>
              <a:rPr lang="en-US" dirty="0"/>
              <a:t> –Example</a:t>
            </a:r>
          </a:p>
          <a:p>
            <a:r>
              <a:rPr lang="en-US" dirty="0"/>
              <a:t>The –Full parameter will also list examples.</a:t>
            </a:r>
          </a:p>
          <a:p>
            <a:r>
              <a:rPr lang="en-US" dirty="0"/>
              <a:t>Not all documentation contains examples.</a:t>
            </a:r>
          </a:p>
          <a:p>
            <a:pPr lvl="1"/>
            <a:r>
              <a:rPr lang="en-US" dirty="0"/>
              <a:t>But most do.</a:t>
            </a:r>
          </a:p>
        </p:txBody>
      </p:sp>
    </p:spTree>
    <p:extLst>
      <p:ext uri="{BB962C8B-B14F-4D97-AF65-F5344CB8AC3E}">
        <p14:creationId xmlns:p14="http://schemas.microsoft.com/office/powerpoint/2010/main" val="676286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3131-D8EF-42E8-A421-711BB03D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DD21-3026-4B0D-83B2-E80F6D937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the –online parameter.</a:t>
            </a:r>
          </a:p>
          <a:p>
            <a:pPr lvl="1"/>
            <a:r>
              <a:rPr lang="en-US" dirty="0"/>
              <a:t>Opens your default web browser.</a:t>
            </a:r>
          </a:p>
          <a:p>
            <a:pPr lvl="1"/>
            <a:r>
              <a:rPr lang="en-US" dirty="0"/>
              <a:t>On the correct page even!</a:t>
            </a:r>
          </a:p>
          <a:p>
            <a:r>
              <a:rPr lang="en-US" dirty="0"/>
              <a:t>Microsoft Docs are actually good now.</a:t>
            </a:r>
          </a:p>
          <a:p>
            <a:r>
              <a:rPr lang="en-US" dirty="0"/>
              <a:t>SS64.com/</a:t>
            </a:r>
            <a:r>
              <a:rPr lang="en-US" dirty="0" err="1"/>
              <a:t>ps</a:t>
            </a:r>
            <a:r>
              <a:rPr lang="en-US" dirty="0"/>
              <a:t>/</a:t>
            </a:r>
          </a:p>
          <a:p>
            <a:r>
              <a:rPr lang="en-US" dirty="0"/>
              <a:t>Google, Bing, DuckDuckGo, </a:t>
            </a:r>
            <a:r>
              <a:rPr lang="en-US" dirty="0" err="1"/>
              <a:t>StackOverflow</a:t>
            </a:r>
            <a:r>
              <a:rPr lang="en-US" dirty="0"/>
              <a:t>,…</a:t>
            </a:r>
          </a:p>
          <a:p>
            <a:r>
              <a:rPr lang="en-US" dirty="0"/>
              <a:t>For the brave: https://github.com/PowerShell/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08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99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7671DA-D1C4-435D-ADF8-EDCCAC45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Running commands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437B36-976A-4900-9462-947E19F41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not scripting</a:t>
            </a:r>
          </a:p>
        </p:txBody>
      </p:sp>
    </p:spTree>
    <p:extLst>
      <p:ext uri="{BB962C8B-B14F-4D97-AF65-F5344CB8AC3E}">
        <p14:creationId xmlns:p14="http://schemas.microsoft.com/office/powerpoint/2010/main" val="1694061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2DB41D-B540-4A6D-9E47-E8881287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Powershell, emphasis shell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CEFEC-95FC-4F61-891E-AC7B3E111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is similar to cmd.exe, MS-DOS, or Bash (UNIX).</a:t>
            </a:r>
          </a:p>
          <a:p>
            <a:r>
              <a:rPr lang="en-US" dirty="0"/>
              <a:t>Powershell is easy.</a:t>
            </a:r>
          </a:p>
          <a:p>
            <a:pPr lvl="1"/>
            <a:r>
              <a:rPr lang="en-US" dirty="0"/>
              <a:t>Type a command, add parameters, press enter. Results!</a:t>
            </a:r>
          </a:p>
          <a:p>
            <a:pPr lvl="1"/>
            <a:r>
              <a:rPr lang="en-US" dirty="0"/>
              <a:t>90% of all people use Powershell like this.</a:t>
            </a:r>
          </a:p>
          <a:p>
            <a:r>
              <a:rPr lang="en-US" dirty="0"/>
              <a:t>But Powershell can be as complex as you want.</a:t>
            </a:r>
          </a:p>
          <a:p>
            <a:pPr lvl="1"/>
            <a:r>
              <a:rPr lang="en-US" dirty="0"/>
              <a:t>Save some commands to a text file: Now you have a script.</a:t>
            </a:r>
          </a:p>
          <a:p>
            <a:pPr lvl="1"/>
            <a:r>
              <a:rPr lang="en-US" dirty="0"/>
              <a:t>Expose the underlying .NET Framework and start OO programming.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80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1A34-E24A-4983-830D-AA5FBA61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1050588" cy="1478570"/>
          </a:xfrm>
        </p:spPr>
        <p:txBody>
          <a:bodyPr>
            <a:normAutofit/>
          </a:bodyPr>
          <a:lstStyle/>
          <a:p>
            <a:r>
              <a:rPr lang="en-US" sz="3200" dirty="0"/>
              <a:t>The anatomy of a command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3253FF-4487-42E8-B999-4F0623E49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Command	</a:t>
            </a:r>
          </a:p>
          <a:p>
            <a:pPr lvl="1"/>
            <a:r>
              <a:rPr lang="en-US" sz="1600" dirty="0"/>
              <a:t>Name: Get-</a:t>
            </a:r>
            <a:r>
              <a:rPr lang="en-US" sz="1600" dirty="0" err="1"/>
              <a:t>EventLog</a:t>
            </a:r>
            <a:endParaRPr lang="en-US" sz="1600" dirty="0"/>
          </a:p>
          <a:p>
            <a:r>
              <a:rPr lang="en-US" sz="2000" dirty="0" err="1"/>
              <a:t>Paramter</a:t>
            </a:r>
            <a:r>
              <a:rPr lang="en-US" sz="2000" dirty="0"/>
              <a:t> 1</a:t>
            </a:r>
          </a:p>
          <a:p>
            <a:pPr lvl="1"/>
            <a:r>
              <a:rPr lang="en-US" sz="1600" dirty="0"/>
              <a:t>Name: -</a:t>
            </a:r>
            <a:r>
              <a:rPr lang="en-US" sz="1600" dirty="0" err="1"/>
              <a:t>LogName</a:t>
            </a:r>
            <a:endParaRPr lang="en-US" sz="1600" dirty="0"/>
          </a:p>
          <a:p>
            <a:pPr lvl="1"/>
            <a:r>
              <a:rPr lang="en-US" sz="1600" dirty="0"/>
              <a:t>Value: Security</a:t>
            </a:r>
          </a:p>
          <a:p>
            <a:r>
              <a:rPr lang="en-US" sz="2000" dirty="0"/>
              <a:t>Parameter 2</a:t>
            </a:r>
          </a:p>
          <a:p>
            <a:pPr lvl="1"/>
            <a:r>
              <a:rPr lang="en-US" sz="1600" dirty="0"/>
              <a:t>Name: -</a:t>
            </a:r>
            <a:r>
              <a:rPr lang="en-US" sz="1600" dirty="0" err="1"/>
              <a:t>ComputerName</a:t>
            </a:r>
            <a:endParaRPr lang="en-US" sz="1600" dirty="0"/>
          </a:p>
          <a:p>
            <a:pPr lvl="1"/>
            <a:r>
              <a:rPr lang="en-US" sz="1600" dirty="0"/>
              <a:t>Values: WIN8, SERVER1</a:t>
            </a:r>
          </a:p>
          <a:p>
            <a:r>
              <a:rPr lang="en-US" sz="2000" dirty="0"/>
              <a:t>Parameter 3</a:t>
            </a:r>
          </a:p>
          <a:p>
            <a:pPr lvl="1"/>
            <a:r>
              <a:rPr lang="en-US" sz="1600" dirty="0"/>
              <a:t>Name: -Verbose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332A942-BA0C-40E0-A261-449DE68C5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29301"/>
            <a:ext cx="5456279" cy="15744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114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4AF085-8ACA-4E16-9BE3-6E294F75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C4E65-7A57-4C36-B4E7-D2C1236CB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Powershell?</a:t>
            </a:r>
          </a:p>
        </p:txBody>
      </p:sp>
    </p:spTree>
    <p:extLst>
      <p:ext uri="{BB962C8B-B14F-4D97-AF65-F5344CB8AC3E}">
        <p14:creationId xmlns:p14="http://schemas.microsoft.com/office/powerpoint/2010/main" val="3031518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EC27-B353-4E1A-9C79-F76AB650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anatomy of a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84B8-41BE-4845-9258-442DD2804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follow the form Verb-Noun.</a:t>
            </a:r>
          </a:p>
          <a:p>
            <a:r>
              <a:rPr lang="en-US" dirty="0"/>
              <a:t>Mandatory space between the command name and first parameter.</a:t>
            </a:r>
          </a:p>
          <a:p>
            <a:r>
              <a:rPr lang="en-US" dirty="0"/>
              <a:t>Parameter names always start with a dash (-)</a:t>
            </a:r>
          </a:p>
          <a:p>
            <a:r>
              <a:rPr lang="en-US" dirty="0"/>
              <a:t>Mandatory space between parameter name, value, and next parameter.</a:t>
            </a:r>
          </a:p>
          <a:p>
            <a:r>
              <a:rPr lang="en-US" dirty="0"/>
              <a:t>No space between the dash (-) and parameter name.</a:t>
            </a:r>
          </a:p>
          <a:p>
            <a:r>
              <a:rPr lang="en-US" dirty="0"/>
              <a:t>Nothing is ever case-sensitive.</a:t>
            </a:r>
          </a:p>
        </p:txBody>
      </p:sp>
    </p:spTree>
    <p:extLst>
      <p:ext uri="{BB962C8B-B14F-4D97-AF65-F5344CB8AC3E}">
        <p14:creationId xmlns:p14="http://schemas.microsoft.com/office/powerpoint/2010/main" val="3472658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15E1-D3C0-4BBB-B4CE-28B0D129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verb-noun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2EC-1E62-4883-B946-92935411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Established and followed by Microsoft.</a:t>
            </a:r>
          </a:p>
          <a:p>
            <a:r>
              <a:rPr lang="en-US" dirty="0"/>
              <a:t>Not enforced, but a decent IDE will give a warning.</a:t>
            </a:r>
          </a:p>
          <a:p>
            <a:r>
              <a:rPr lang="en-US" dirty="0"/>
              <a:t>Standard verbs.</a:t>
            </a:r>
          </a:p>
          <a:p>
            <a:pPr lvl="1"/>
            <a:r>
              <a:rPr lang="en-US" dirty="0"/>
              <a:t>Get, Set, New,…</a:t>
            </a:r>
          </a:p>
          <a:p>
            <a:pPr lvl="1"/>
            <a:r>
              <a:rPr lang="en-US" dirty="0"/>
              <a:t>Get-Verb for a full list. About 10 are common.</a:t>
            </a:r>
          </a:p>
          <a:p>
            <a:r>
              <a:rPr lang="en-US" dirty="0"/>
              <a:t>Nouns are not standardized.</a:t>
            </a:r>
          </a:p>
          <a:p>
            <a:r>
              <a:rPr lang="en-US" dirty="0"/>
              <a:t>Makes everyone’s life easier.</a:t>
            </a:r>
          </a:p>
        </p:txBody>
      </p:sp>
    </p:spTree>
    <p:extLst>
      <p:ext uri="{BB962C8B-B14F-4D97-AF65-F5344CB8AC3E}">
        <p14:creationId xmlns:p14="http://schemas.microsoft.com/office/powerpoint/2010/main" val="1959954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BAC5-EFE7-450B-870D-C156FE5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62E93-E1B6-4EC6-844E-22D25EB8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Alias: short nickname for a command.</a:t>
            </a:r>
          </a:p>
          <a:p>
            <a:pPr lvl="1"/>
            <a:r>
              <a:rPr lang="en-US" dirty="0"/>
              <a:t>Example: You may type “</a:t>
            </a:r>
            <a:r>
              <a:rPr lang="en-US" dirty="0" err="1"/>
              <a:t>gsv</a:t>
            </a:r>
            <a:r>
              <a:rPr lang="en-US" dirty="0"/>
              <a:t>” instead of “Get-Service”.</a:t>
            </a:r>
          </a:p>
          <a:p>
            <a:r>
              <a:rPr lang="en-US" dirty="0"/>
              <a:t>Find aliases with Get-Alias</a:t>
            </a:r>
          </a:p>
          <a:p>
            <a:pPr lvl="1"/>
            <a:r>
              <a:rPr lang="en-US" dirty="0"/>
              <a:t>Example: Get-Alias –Definition Get-Services</a:t>
            </a:r>
          </a:p>
          <a:p>
            <a:r>
              <a:rPr lang="en-US" dirty="0"/>
              <a:t>Works with Help as well</a:t>
            </a:r>
          </a:p>
          <a:p>
            <a:pPr lvl="1"/>
            <a:r>
              <a:rPr lang="en-US" dirty="0"/>
              <a:t>Example: Help </a:t>
            </a:r>
            <a:r>
              <a:rPr lang="en-US" dirty="0" err="1"/>
              <a:t>gsv</a:t>
            </a:r>
            <a:r>
              <a:rPr lang="en-US" dirty="0"/>
              <a:t> returns the help file for Get-Service</a:t>
            </a:r>
          </a:p>
          <a:p>
            <a:r>
              <a:rPr lang="en-US" dirty="0"/>
              <a:t>Create your own alias with New-Alias</a:t>
            </a:r>
          </a:p>
          <a:p>
            <a:r>
              <a:rPr lang="en-US" dirty="0"/>
              <a:t>(But please don’t use these in scripts. A good IDE will flag them as warning.)</a:t>
            </a:r>
          </a:p>
        </p:txBody>
      </p:sp>
    </p:spTree>
    <p:extLst>
      <p:ext uri="{BB962C8B-B14F-4D97-AF65-F5344CB8AC3E}">
        <p14:creationId xmlns:p14="http://schemas.microsoft.com/office/powerpoint/2010/main" val="2322486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D967-5F8C-4647-9F0F-FC31DAF3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EBA9-D92A-4820-8DD6-E66D4985C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Truncate commands</a:t>
            </a:r>
          </a:p>
          <a:p>
            <a:pPr lvl="1"/>
            <a:r>
              <a:rPr lang="en-US" dirty="0"/>
              <a:t>-Comp works just as well as –</a:t>
            </a:r>
            <a:r>
              <a:rPr lang="en-US" dirty="0" err="1"/>
              <a:t>ComputerName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But –Com won’t work if both –</a:t>
            </a:r>
            <a:r>
              <a:rPr lang="en-US" dirty="0" err="1"/>
              <a:t>ComputerName</a:t>
            </a:r>
            <a:r>
              <a:rPr lang="en-US" dirty="0"/>
              <a:t> and –Composite are parameters.</a:t>
            </a:r>
          </a:p>
          <a:p>
            <a:r>
              <a:rPr lang="en-US" dirty="0"/>
              <a:t>Positional parameters</a:t>
            </a:r>
          </a:p>
          <a:p>
            <a:pPr lvl="1"/>
            <a:r>
              <a:rPr lang="en-US" dirty="0"/>
              <a:t>No need to type them, but respect the order.</a:t>
            </a:r>
          </a:p>
          <a:p>
            <a:pPr lvl="1"/>
            <a:r>
              <a:rPr lang="en-US" dirty="0"/>
              <a:t>Try to avoid them when sharing your scripts though.</a:t>
            </a:r>
          </a:p>
          <a:p>
            <a:r>
              <a:rPr lang="en-US" dirty="0"/>
              <a:t>Show-Command (but that’s cheating).</a:t>
            </a:r>
          </a:p>
        </p:txBody>
      </p:sp>
    </p:spTree>
    <p:extLst>
      <p:ext uri="{BB962C8B-B14F-4D97-AF65-F5344CB8AC3E}">
        <p14:creationId xmlns:p14="http://schemas.microsoft.com/office/powerpoint/2010/main" val="96483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5535-D06E-44B0-BADF-02261AA4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commands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1B7C6-845C-4463-9C3D-2BC2C25A2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cmdlets are built-in.</a:t>
            </a:r>
          </a:p>
          <a:p>
            <a:r>
              <a:rPr lang="en-US" dirty="0"/>
              <a:t>You can add Exchange, SharePoint, AD,… Modules</a:t>
            </a:r>
          </a:p>
          <a:p>
            <a:r>
              <a:rPr lang="en-US" dirty="0"/>
              <a:t>Native CMD.exe commands work as well.</a:t>
            </a:r>
          </a:p>
          <a:p>
            <a:pPr lvl="1"/>
            <a:r>
              <a:rPr lang="en-US" dirty="0"/>
              <a:t>Ping, </a:t>
            </a:r>
            <a:r>
              <a:rPr lang="en-US" dirty="0" err="1"/>
              <a:t>nslookup</a:t>
            </a:r>
            <a:r>
              <a:rPr lang="en-US" dirty="0"/>
              <a:t>, </a:t>
            </a:r>
            <a:r>
              <a:rPr lang="en-US" dirty="0" err="1"/>
              <a:t>dir</a:t>
            </a:r>
            <a:r>
              <a:rPr lang="en-US" dirty="0"/>
              <a:t>, net,…</a:t>
            </a:r>
          </a:p>
          <a:p>
            <a:pPr lvl="1"/>
            <a:r>
              <a:rPr lang="en-US" dirty="0"/>
              <a:t>However, some have a Powershell equivalent.</a:t>
            </a:r>
          </a:p>
          <a:p>
            <a:pPr lvl="2"/>
            <a:r>
              <a:rPr lang="en-US" dirty="0"/>
              <a:t>Example: Test-Connection vs Ping.</a:t>
            </a:r>
          </a:p>
          <a:p>
            <a:pPr lvl="1"/>
            <a:r>
              <a:rPr lang="en-US" dirty="0"/>
              <a:t>May  need some tweaking, especially with parameters.</a:t>
            </a:r>
          </a:p>
        </p:txBody>
      </p:sp>
    </p:spTree>
    <p:extLst>
      <p:ext uri="{BB962C8B-B14F-4D97-AF65-F5344CB8AC3E}">
        <p14:creationId xmlns:p14="http://schemas.microsoft.com/office/powerpoint/2010/main" val="4142817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C5AD0-B124-4DB8-B0F1-BB27FB45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Dealing with errors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817555E-D4EB-41EB-B9D8-EFBACD917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Menacing looking red text.</a:t>
            </a:r>
          </a:p>
          <a:p>
            <a:r>
              <a:rPr lang="en-US" sz="2000" dirty="0"/>
              <a:t>But always helpful. </a:t>
            </a:r>
          </a:p>
          <a:p>
            <a:r>
              <a:rPr lang="en-US" sz="2000" dirty="0"/>
              <a:t>Also works in ISE.</a:t>
            </a:r>
          </a:p>
          <a:p>
            <a:r>
              <a:rPr lang="en-US" sz="2000" dirty="0"/>
              <a:t>Helpful for debugging long scripts.</a:t>
            </a:r>
          </a:p>
          <a:p>
            <a:r>
              <a:rPr lang="en-US" sz="2000" dirty="0"/>
              <a:t>Tells you on what line and char.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647D9D8-F899-4099-AB66-79D4B7537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34300"/>
            <a:ext cx="5456279" cy="256445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11533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69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2C51EC-E6C9-4AF0-B11A-383001C0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Working with providers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14355-1C0A-4FCB-A881-188C0F7E2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this a disk drive?</a:t>
            </a:r>
          </a:p>
        </p:txBody>
      </p:sp>
    </p:spTree>
    <p:extLst>
      <p:ext uri="{BB962C8B-B14F-4D97-AF65-F5344CB8AC3E}">
        <p14:creationId xmlns:p14="http://schemas.microsoft.com/office/powerpoint/2010/main" val="29925659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1FB29D-B3D3-4722-BF30-F9F9D455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3C68EF-D1FB-480F-AAFB-5B3EB2000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PSProvider</a:t>
            </a:r>
            <a:r>
              <a:rPr lang="en-US" dirty="0"/>
              <a:t> acts like an adapter.</a:t>
            </a:r>
          </a:p>
          <a:p>
            <a:pPr lvl="1"/>
            <a:r>
              <a:rPr lang="en-US" dirty="0"/>
              <a:t>Takes some kind of data storage, make it look like a disk drive.</a:t>
            </a:r>
          </a:p>
          <a:p>
            <a:r>
              <a:rPr lang="en-US" dirty="0"/>
              <a:t>Get-</a:t>
            </a:r>
            <a:r>
              <a:rPr lang="en-US" dirty="0" err="1"/>
              <a:t>PSProvider</a:t>
            </a:r>
            <a:r>
              <a:rPr lang="en-US" dirty="0"/>
              <a:t> for a list.</a:t>
            </a:r>
          </a:p>
          <a:p>
            <a:r>
              <a:rPr lang="en-US" dirty="0"/>
              <a:t>Each </a:t>
            </a:r>
            <a:r>
              <a:rPr lang="en-US" dirty="0" err="1"/>
              <a:t>PSProvider</a:t>
            </a:r>
            <a:r>
              <a:rPr lang="en-US" dirty="0"/>
              <a:t> has certain capabilities.</a:t>
            </a:r>
          </a:p>
          <a:p>
            <a:pPr lvl="1"/>
            <a:r>
              <a:rPr lang="en-US" dirty="0" err="1"/>
              <a:t>ShouldProcess</a:t>
            </a:r>
            <a:r>
              <a:rPr lang="en-US" dirty="0"/>
              <a:t>: Supports –</a:t>
            </a:r>
            <a:r>
              <a:rPr lang="en-US" dirty="0" err="1"/>
              <a:t>Whatif</a:t>
            </a:r>
            <a:r>
              <a:rPr lang="en-US" dirty="0"/>
              <a:t> and –Confirm parameters.</a:t>
            </a:r>
          </a:p>
          <a:p>
            <a:pPr lvl="1"/>
            <a:r>
              <a:rPr lang="en-US" dirty="0"/>
              <a:t>Filter: Provides the –Filter parameter.</a:t>
            </a:r>
          </a:p>
          <a:p>
            <a:pPr lvl="1"/>
            <a:r>
              <a:rPr lang="en-US" dirty="0"/>
              <a:t>Credentials: Allows for the –Credential parameter.</a:t>
            </a:r>
          </a:p>
          <a:p>
            <a:pPr lvl="1"/>
            <a:r>
              <a:rPr lang="en-US" dirty="0"/>
              <a:t>Transactions: Rollback or Commit support.</a:t>
            </a:r>
          </a:p>
        </p:txBody>
      </p:sp>
    </p:spTree>
    <p:extLst>
      <p:ext uri="{BB962C8B-B14F-4D97-AF65-F5344CB8AC3E}">
        <p14:creationId xmlns:p14="http://schemas.microsoft.com/office/powerpoint/2010/main" val="1251244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1576-611C-4165-9F91-052BD462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PSDrive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1D89-B914-4714-BAD3-6E38ADEA8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use a provider to create a </a:t>
            </a:r>
            <a:r>
              <a:rPr lang="en-US" dirty="0" err="1"/>
              <a:t>PSDrive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PSDrive</a:t>
            </a:r>
            <a:r>
              <a:rPr lang="en-US" dirty="0"/>
              <a:t> uses a provider to connect to data storage.</a:t>
            </a:r>
          </a:p>
          <a:p>
            <a:r>
              <a:rPr lang="en-US" dirty="0"/>
              <a:t>Creates drive mapping, but much more than disks.</a:t>
            </a:r>
          </a:p>
          <a:p>
            <a:r>
              <a:rPr lang="en-US" dirty="0"/>
              <a:t>Get-</a:t>
            </a:r>
            <a:r>
              <a:rPr lang="en-US" dirty="0" err="1"/>
              <a:t>PSDrive</a:t>
            </a:r>
            <a:endParaRPr lang="en-US" dirty="0"/>
          </a:p>
          <a:p>
            <a:pPr lvl="1"/>
            <a:r>
              <a:rPr lang="en-US" dirty="0" err="1"/>
              <a:t>FileSystem</a:t>
            </a:r>
            <a:r>
              <a:rPr lang="en-US" dirty="0"/>
              <a:t>: A, C, D,…</a:t>
            </a:r>
          </a:p>
          <a:p>
            <a:pPr lvl="1"/>
            <a:r>
              <a:rPr lang="en-US" dirty="0"/>
              <a:t>Alias</a:t>
            </a:r>
          </a:p>
          <a:p>
            <a:pPr lvl="1"/>
            <a:r>
              <a:rPr lang="en-US" dirty="0"/>
              <a:t>Registry: HKCU, HKLM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The </a:t>
            </a:r>
            <a:r>
              <a:rPr lang="en-US" dirty="0" err="1"/>
              <a:t>PSProvider</a:t>
            </a:r>
            <a:r>
              <a:rPr lang="en-US" dirty="0"/>
              <a:t> adopts the data store, the </a:t>
            </a:r>
            <a:r>
              <a:rPr lang="en-US" dirty="0" err="1"/>
              <a:t>PSDrive</a:t>
            </a:r>
            <a:r>
              <a:rPr lang="en-US" dirty="0"/>
              <a:t> makes it accessible. </a:t>
            </a:r>
          </a:p>
        </p:txBody>
      </p:sp>
    </p:spTree>
    <p:extLst>
      <p:ext uri="{BB962C8B-B14F-4D97-AF65-F5344CB8AC3E}">
        <p14:creationId xmlns:p14="http://schemas.microsoft.com/office/powerpoint/2010/main" val="119393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4C720E-D7BA-41B4-B973-6EF66319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without </a:t>
            </a:r>
            <a:r>
              <a:rPr lang="en-US" dirty="0" err="1"/>
              <a:t>powershell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20BBD2-62D2-4B96-9B04-E9A14A4A1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GUIs</a:t>
            </a:r>
          </a:p>
          <a:p>
            <a:pPr lvl="1"/>
            <a:r>
              <a:rPr lang="en-US" dirty="0"/>
              <a:t>Ease of use…</a:t>
            </a:r>
          </a:p>
          <a:p>
            <a:pPr lvl="1"/>
            <a:r>
              <a:rPr lang="en-US" dirty="0"/>
              <a:t>But slow.</a:t>
            </a:r>
          </a:p>
          <a:p>
            <a:pPr lvl="1"/>
            <a:r>
              <a:rPr lang="en-US" dirty="0"/>
              <a:t>Creating 1 user in Active Directory: 5 minutes.</a:t>
            </a:r>
          </a:p>
          <a:p>
            <a:pPr lvl="1"/>
            <a:r>
              <a:rPr lang="en-US" dirty="0"/>
              <a:t>Creating 100 users in Active Directory: 500 minutes?!</a:t>
            </a:r>
          </a:p>
        </p:txBody>
      </p:sp>
    </p:spTree>
    <p:extLst>
      <p:ext uri="{BB962C8B-B14F-4D97-AF65-F5344CB8AC3E}">
        <p14:creationId xmlns:p14="http://schemas.microsoft.com/office/powerpoint/2010/main" val="2840305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4E98-7B8F-4A2A-9F1E-7A4287AD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201E-867D-4319-B7FC-46F6F1D1D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Hierarchy: Drive.</a:t>
            </a:r>
          </a:p>
          <a:p>
            <a:pPr lvl="1"/>
            <a:r>
              <a:rPr lang="en-US" dirty="0"/>
              <a:t>Folder: container.</a:t>
            </a:r>
          </a:p>
          <a:p>
            <a:pPr lvl="2"/>
            <a:r>
              <a:rPr lang="en-US" dirty="0"/>
              <a:t>File: endpoint object.</a:t>
            </a:r>
          </a:p>
          <a:p>
            <a:r>
              <a:rPr lang="en-US" dirty="0"/>
              <a:t>Powershell refers to “items” for both files and folders.</a:t>
            </a:r>
          </a:p>
          <a:p>
            <a:pPr lvl="1"/>
            <a:r>
              <a:rPr lang="en-US" dirty="0"/>
              <a:t>Items can have child items.</a:t>
            </a:r>
          </a:p>
          <a:p>
            <a:pPr lvl="1"/>
            <a:r>
              <a:rPr lang="en-US" dirty="0"/>
              <a:t>Items have Properties (last modify date, size…)</a:t>
            </a:r>
          </a:p>
        </p:txBody>
      </p:sp>
    </p:spTree>
    <p:extLst>
      <p:ext uri="{BB962C8B-B14F-4D97-AF65-F5344CB8AC3E}">
        <p14:creationId xmlns:p14="http://schemas.microsoft.com/office/powerpoint/2010/main" val="16819754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967A-D837-4AA2-A5F9-44DD36DF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the 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7D083-619A-448D-830A-A5A201CF5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Set-Location</a:t>
            </a:r>
          </a:p>
          <a:p>
            <a:pPr lvl="1"/>
            <a:r>
              <a:rPr lang="en-US" dirty="0"/>
              <a:t>Example: Set-Location –Path C:\Windows\Temp</a:t>
            </a:r>
          </a:p>
          <a:p>
            <a:pPr lvl="1"/>
            <a:r>
              <a:rPr lang="en-US" dirty="0"/>
              <a:t>Alias: cd</a:t>
            </a:r>
          </a:p>
          <a:p>
            <a:pPr lvl="1"/>
            <a:r>
              <a:rPr lang="en-US" dirty="0"/>
              <a:t>Equivalent to cd command in cmd.exe</a:t>
            </a:r>
          </a:p>
          <a:p>
            <a:r>
              <a:rPr lang="en-US" dirty="0"/>
              <a:t>New-Item</a:t>
            </a:r>
          </a:p>
          <a:p>
            <a:pPr lvl="1"/>
            <a:r>
              <a:rPr lang="en-US" dirty="0"/>
              <a:t>File; Folder; Registry Key? Item is generic, so needs to be specified.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mkdir</a:t>
            </a:r>
            <a:r>
              <a:rPr lang="en-US" dirty="0"/>
              <a:t>” is a function that automatically appends –Type Directory to New-Item.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261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948E-B5C9-4127-826D-4DED7AB8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 in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9B1B9-F554-45E8-8B70-5213F93E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“item” cmdlets include the –Path property.</a:t>
            </a:r>
          </a:p>
          <a:p>
            <a:r>
              <a:rPr lang="en-US" dirty="0"/>
              <a:t>Wildcards are allowed here.</a:t>
            </a:r>
          </a:p>
          <a:p>
            <a:pPr lvl="1"/>
            <a:r>
              <a:rPr lang="en-US" dirty="0"/>
              <a:t>Example: Get-item –Path C:\*.exe</a:t>
            </a:r>
          </a:p>
          <a:p>
            <a:r>
              <a:rPr lang="en-US" dirty="0"/>
              <a:t>But what about Registry? * and $ are valid key names.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LiteralPath</a:t>
            </a:r>
            <a:r>
              <a:rPr lang="en-US" dirty="0"/>
              <a:t> does not interpreted special characters as wildcards.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LiteralPath</a:t>
            </a:r>
            <a:r>
              <a:rPr lang="en-US" dirty="0"/>
              <a:t> is not positional.</a:t>
            </a:r>
          </a:p>
        </p:txBody>
      </p:sp>
    </p:spTree>
    <p:extLst>
      <p:ext uri="{BB962C8B-B14F-4D97-AF65-F5344CB8AC3E}">
        <p14:creationId xmlns:p14="http://schemas.microsoft.com/office/powerpoint/2010/main" val="3327881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0B6F-4E3B-4CB4-ABC9-1FAC4337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other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8CD2-5F0A-474E-8DA9-621B6CF97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Registry is the most known besides Filesystems.</a:t>
            </a:r>
          </a:p>
          <a:p>
            <a:r>
              <a:rPr lang="en-US" dirty="0"/>
              <a:t>Set-Location to navigate</a:t>
            </a:r>
          </a:p>
          <a:p>
            <a:pPr lvl="1"/>
            <a:r>
              <a:rPr lang="en-US" dirty="0"/>
              <a:t>Example: Set-Location –Path HKCU:</a:t>
            </a:r>
          </a:p>
          <a:p>
            <a:r>
              <a:rPr lang="en-US" dirty="0"/>
              <a:t>Set-</a:t>
            </a:r>
            <a:r>
              <a:rPr lang="en-US" dirty="0" err="1"/>
              <a:t>ItemProperty</a:t>
            </a:r>
            <a:r>
              <a:rPr lang="en-US" dirty="0"/>
              <a:t> to change registry key values.</a:t>
            </a:r>
          </a:p>
          <a:p>
            <a:pPr lvl="1"/>
            <a:r>
              <a:rPr lang="en-US" dirty="0"/>
              <a:t>Example: Set-</a:t>
            </a:r>
            <a:r>
              <a:rPr lang="en-US" dirty="0" err="1"/>
              <a:t>ItemProperty</a:t>
            </a:r>
            <a:r>
              <a:rPr lang="en-US" dirty="0"/>
              <a:t> –Path </a:t>
            </a:r>
            <a:r>
              <a:rPr lang="en-US" dirty="0" err="1"/>
              <a:t>somepath</a:t>
            </a:r>
            <a:r>
              <a:rPr lang="en-US" dirty="0"/>
              <a:t> –</a:t>
            </a:r>
            <a:r>
              <a:rPr lang="en-US" dirty="0" err="1"/>
              <a:t>PSProperty</a:t>
            </a:r>
            <a:r>
              <a:rPr lang="en-US" dirty="0"/>
              <a:t> </a:t>
            </a:r>
            <a:r>
              <a:rPr lang="en-US" dirty="0" err="1"/>
              <a:t>somekey</a:t>
            </a:r>
            <a:r>
              <a:rPr lang="en-US" dirty="0"/>
              <a:t> –Value </a:t>
            </a:r>
            <a:r>
              <a:rPr lang="en-US" dirty="0" err="1"/>
              <a:t>somevalue</a:t>
            </a:r>
            <a:endParaRPr lang="en-US" dirty="0"/>
          </a:p>
          <a:p>
            <a:r>
              <a:rPr lang="en-US" dirty="0"/>
              <a:t>Additional providers exist for IIS, SQL Server, Active Directory,…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462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319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5200C3-5B66-4DDA-B1A7-E5597628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The pipeline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06D36-770B-4A5F-8836-5C3A5BC51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symbol to rule them all: |</a:t>
            </a:r>
          </a:p>
        </p:txBody>
      </p:sp>
    </p:spTree>
    <p:extLst>
      <p:ext uri="{BB962C8B-B14F-4D97-AF65-F5344CB8AC3E}">
        <p14:creationId xmlns:p14="http://schemas.microsoft.com/office/powerpoint/2010/main" val="22112598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C321CF-91A0-4CC5-A9BD-FCBC0E8B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one command to another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7CC0CE-212C-434C-9728-6F1378DA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pipeline passes (pipes) the output of one command.</a:t>
            </a:r>
          </a:p>
          <a:p>
            <a:r>
              <a:rPr lang="en-US" dirty="0"/>
              <a:t>And uses this as input for another command.</a:t>
            </a:r>
          </a:p>
          <a:p>
            <a:r>
              <a:rPr lang="en-US" dirty="0"/>
              <a:t>UNIX shells have known this concept for long.</a:t>
            </a:r>
          </a:p>
          <a:p>
            <a:r>
              <a:rPr lang="en-US" dirty="0"/>
              <a:t>Example: Get-Process | Export-CSV process.csv</a:t>
            </a:r>
          </a:p>
          <a:p>
            <a:pPr lvl="1"/>
            <a:r>
              <a:rPr lang="en-US" dirty="0"/>
              <a:t>Gets an overview of all running processes.</a:t>
            </a:r>
          </a:p>
          <a:p>
            <a:pPr lvl="1"/>
            <a:r>
              <a:rPr lang="en-US" dirty="0"/>
              <a:t>Instead of displaying it in the shell, feed it to Export-CSV to create a CSV file.</a:t>
            </a:r>
          </a:p>
          <a:p>
            <a:pPr lvl="1"/>
            <a:r>
              <a:rPr lang="en-US" dirty="0"/>
              <a:t>This works with nearly every Get-… cmdlet.</a:t>
            </a:r>
          </a:p>
          <a:p>
            <a:pPr lvl="1"/>
            <a:r>
              <a:rPr lang="en-US" dirty="0"/>
              <a:t>Reverse: Import-CSV process.csv</a:t>
            </a:r>
          </a:p>
        </p:txBody>
      </p:sp>
    </p:spTree>
    <p:extLst>
      <p:ext uri="{BB962C8B-B14F-4D97-AF65-F5344CB8AC3E}">
        <p14:creationId xmlns:p14="http://schemas.microsoft.com/office/powerpoint/2010/main" val="23633701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2537-7A7B-46B6-9E67-ED71C22A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to a file or printer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B8B7B-8064-4C56-9DA6-F58C38D11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cmd.exe: </a:t>
            </a:r>
            <a:r>
              <a:rPr lang="en-US" dirty="0" err="1"/>
              <a:t>dir</a:t>
            </a:r>
            <a:r>
              <a:rPr lang="en-US" dirty="0"/>
              <a:t> &gt; directorylist.txt</a:t>
            </a:r>
          </a:p>
          <a:p>
            <a:r>
              <a:rPr lang="en-US" dirty="0"/>
              <a:t>PS equivalent: </a:t>
            </a:r>
            <a:r>
              <a:rPr lang="en-US" dirty="0" err="1"/>
              <a:t>dir</a:t>
            </a:r>
            <a:r>
              <a:rPr lang="en-US" dirty="0"/>
              <a:t> | Out-File directorylist.txt</a:t>
            </a:r>
          </a:p>
          <a:p>
            <a:r>
              <a:rPr lang="en-US" dirty="0"/>
              <a:t>Out-Printer: Immediately prints to the default printer.</a:t>
            </a:r>
          </a:p>
          <a:p>
            <a:r>
              <a:rPr lang="en-US" dirty="0"/>
              <a:t>Out-</a:t>
            </a:r>
            <a:r>
              <a:rPr lang="en-US" dirty="0" err="1"/>
              <a:t>GridView</a:t>
            </a:r>
            <a:r>
              <a:rPr lang="en-US" dirty="0"/>
              <a:t>: Opens a GUI with the data.</a:t>
            </a:r>
          </a:p>
          <a:p>
            <a:r>
              <a:rPr lang="en-US" dirty="0"/>
              <a:t>Out-Null, Out-String,… </a:t>
            </a:r>
          </a:p>
          <a:p>
            <a:r>
              <a:rPr lang="en-US" dirty="0" err="1"/>
              <a:t>ConvertTo</a:t>
            </a:r>
            <a:r>
              <a:rPr lang="en-US" dirty="0"/>
              <a:t>-HTML: Converts to HTML.</a:t>
            </a:r>
          </a:p>
          <a:p>
            <a:pPr lvl="1"/>
            <a:r>
              <a:rPr lang="en-US" dirty="0"/>
              <a:t>BUT: Does not export to a file! Pipe it again for output.</a:t>
            </a:r>
          </a:p>
          <a:p>
            <a:pPr lvl="1"/>
            <a:r>
              <a:rPr lang="en-US" dirty="0"/>
              <a:t>Get-Service | </a:t>
            </a:r>
            <a:r>
              <a:rPr lang="en-US" dirty="0" err="1"/>
              <a:t>ConvertTo</a:t>
            </a:r>
            <a:r>
              <a:rPr lang="en-US" dirty="0"/>
              <a:t>-HTML | Out-File services.html</a:t>
            </a:r>
          </a:p>
        </p:txBody>
      </p:sp>
    </p:spTree>
    <p:extLst>
      <p:ext uri="{BB962C8B-B14F-4D97-AF65-F5344CB8AC3E}">
        <p14:creationId xmlns:p14="http://schemas.microsoft.com/office/powerpoint/2010/main" val="2703377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0399-31EC-46AD-926D-BDCDDD6E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can be dangerous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8D6F-53B3-48AA-8F06-A9E29818E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Get-Process | Stop-Process</a:t>
            </a:r>
          </a:p>
          <a:p>
            <a:pPr lvl="1"/>
            <a:r>
              <a:rPr lang="en-US" dirty="0"/>
              <a:t>This kills the computer.</a:t>
            </a:r>
          </a:p>
          <a:p>
            <a:r>
              <a:rPr lang="en-US" dirty="0"/>
              <a:t>Filtering is important</a:t>
            </a:r>
          </a:p>
          <a:p>
            <a:pPr lvl="1"/>
            <a:r>
              <a:rPr lang="en-US" dirty="0"/>
              <a:t>Get-Process –Name Notepad | Stop-Process</a:t>
            </a:r>
          </a:p>
          <a:p>
            <a:r>
              <a:rPr lang="en-US" dirty="0"/>
              <a:t>Every Cmdlet has an internal Impact Level.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ComfirmPreference</a:t>
            </a:r>
            <a:r>
              <a:rPr lang="en-US" dirty="0"/>
              <a:t> is a local setting.</a:t>
            </a:r>
          </a:p>
          <a:p>
            <a:pPr lvl="1"/>
            <a:r>
              <a:rPr lang="en-US" dirty="0"/>
              <a:t>When the internal impact level &gt;= $</a:t>
            </a:r>
            <a:r>
              <a:rPr lang="en-US" dirty="0" err="1"/>
              <a:t>ConfirmPreference</a:t>
            </a:r>
            <a:r>
              <a:rPr lang="en-US" dirty="0"/>
              <a:t>: “Are you sure?”</a:t>
            </a:r>
          </a:p>
          <a:p>
            <a:pPr lvl="1"/>
            <a:r>
              <a:rPr lang="en-US" dirty="0"/>
              <a:t>Force “Are you sure?” with –Confirm.</a:t>
            </a:r>
          </a:p>
          <a:p>
            <a:r>
              <a:rPr lang="en-US" dirty="0"/>
              <a:t>Similar safe-guard: -</a:t>
            </a:r>
            <a:r>
              <a:rPr lang="en-US" dirty="0" err="1"/>
              <a:t>WhatIf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50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1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4C720E-D7BA-41B4-B973-6EF66319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without </a:t>
            </a:r>
            <a:r>
              <a:rPr lang="en-US" dirty="0" err="1"/>
              <a:t>powershell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20BBD2-62D2-4B96-9B04-E9A14A4A1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VBScript</a:t>
            </a:r>
          </a:p>
          <a:p>
            <a:pPr lvl="1"/>
            <a:r>
              <a:rPr lang="en-US" dirty="0"/>
              <a:t>Deprecated.</a:t>
            </a:r>
          </a:p>
          <a:p>
            <a:pPr lvl="1"/>
            <a:r>
              <a:rPr lang="en-US" dirty="0"/>
              <a:t>Can’t do everything.</a:t>
            </a:r>
          </a:p>
          <a:p>
            <a:pPr lvl="1"/>
            <a:r>
              <a:rPr lang="en-US" dirty="0"/>
              <a:t>“The last mile”.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133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6EC2BF-87CD-4765-902D-93A08A7C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Adding commands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EF5DF-8AF5-43D0-AB4D-5EA775AF0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is more fun with friends</a:t>
            </a:r>
          </a:p>
        </p:txBody>
      </p:sp>
    </p:spTree>
    <p:extLst>
      <p:ext uri="{BB962C8B-B14F-4D97-AF65-F5344CB8AC3E}">
        <p14:creationId xmlns:p14="http://schemas.microsoft.com/office/powerpoint/2010/main" val="39269088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6B4CD6-BB1A-497E-9752-13317F4B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one shell can do everything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66D857-7120-4DD2-B7D7-056E32B1A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the MMC console</a:t>
            </a:r>
          </a:p>
          <a:p>
            <a:pPr lvl="1"/>
            <a:r>
              <a:rPr lang="en-US" dirty="0"/>
              <a:t>Limited functionality in itself.</a:t>
            </a:r>
          </a:p>
          <a:p>
            <a:pPr lvl="1"/>
            <a:r>
              <a:rPr lang="en-US" dirty="0"/>
              <a:t>Add snap-in: DHCP, Active Directory, Event Viewer,…</a:t>
            </a:r>
          </a:p>
          <a:p>
            <a:r>
              <a:rPr lang="en-US" dirty="0"/>
              <a:t>Import-Module </a:t>
            </a:r>
            <a:r>
              <a:rPr lang="en-US" dirty="0" err="1"/>
              <a:t>ActiveDirectory</a:t>
            </a:r>
            <a:endParaRPr lang="en-US" dirty="0"/>
          </a:p>
          <a:p>
            <a:pPr lvl="1"/>
            <a:r>
              <a:rPr lang="en-US" dirty="0"/>
              <a:t>Available by default on Domain Controllers.</a:t>
            </a:r>
          </a:p>
          <a:p>
            <a:pPr lvl="1"/>
            <a:r>
              <a:rPr lang="en-US" dirty="0"/>
              <a:t>Can be installed on a client computer with RSAT.</a:t>
            </a:r>
          </a:p>
        </p:txBody>
      </p:sp>
    </p:spTree>
    <p:extLst>
      <p:ext uri="{BB962C8B-B14F-4D97-AF65-F5344CB8AC3E}">
        <p14:creationId xmlns:p14="http://schemas.microsoft.com/office/powerpoint/2010/main" val="15203039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021D-8CA8-4F2C-9CDA-D9C032BA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and adding snap-ins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47692-F454-4F33-A298-4FD17146C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PSSnapins</a:t>
            </a:r>
            <a:r>
              <a:rPr lang="en-US" dirty="0"/>
              <a:t> are used less and less</a:t>
            </a:r>
          </a:p>
          <a:p>
            <a:pPr lvl="1"/>
            <a:r>
              <a:rPr lang="en-US" dirty="0"/>
              <a:t>Replaced by Modules</a:t>
            </a:r>
          </a:p>
          <a:p>
            <a:r>
              <a:rPr lang="en-US" dirty="0"/>
              <a:t>Get-</a:t>
            </a:r>
            <a:r>
              <a:rPr lang="en-US" dirty="0" err="1"/>
              <a:t>PSSnapin</a:t>
            </a:r>
            <a:r>
              <a:rPr lang="en-US" dirty="0"/>
              <a:t> -Registered</a:t>
            </a:r>
          </a:p>
          <a:p>
            <a:pPr lvl="1"/>
            <a:r>
              <a:rPr lang="en-US" dirty="0"/>
              <a:t>Add-</a:t>
            </a:r>
            <a:r>
              <a:rPr lang="en-US" dirty="0" err="1"/>
              <a:t>PSSnapin</a:t>
            </a:r>
            <a:endParaRPr lang="en-US" dirty="0"/>
          </a:p>
          <a:p>
            <a:pPr lvl="1"/>
            <a:r>
              <a:rPr lang="en-US" dirty="0"/>
              <a:t>Get-Command -</a:t>
            </a:r>
            <a:r>
              <a:rPr lang="en-US" dirty="0" err="1"/>
              <a:t>PSSnapin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312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9278-0078-4CF1-965C-490CFA20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and adding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6CCB9-C6C1-4325-9531-E9934C8DE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Powershell V2 and higher.</a:t>
            </a:r>
          </a:p>
          <a:p>
            <a:r>
              <a:rPr lang="en-US" dirty="0"/>
              <a:t>Easier to distribute.</a:t>
            </a:r>
          </a:p>
          <a:p>
            <a:r>
              <a:rPr lang="en-US" dirty="0"/>
              <a:t>Does not require advanced registration.</a:t>
            </a:r>
          </a:p>
          <a:p>
            <a:r>
              <a:rPr lang="en-US" dirty="0" err="1"/>
              <a:t>PSModulePath</a:t>
            </a:r>
            <a:r>
              <a:rPr lang="en-US" dirty="0"/>
              <a:t> environment variable.</a:t>
            </a:r>
          </a:p>
          <a:p>
            <a:pPr lvl="1"/>
            <a:r>
              <a:rPr lang="en-US" dirty="0"/>
              <a:t>Modules located here are automatically loaded.</a:t>
            </a:r>
          </a:p>
          <a:p>
            <a:pPr lvl="1"/>
            <a:r>
              <a:rPr lang="en-US" dirty="0"/>
              <a:t>Get-Content env:\</a:t>
            </a:r>
            <a:r>
              <a:rPr lang="en-US" dirty="0" err="1"/>
              <a:t>PSModulePath</a:t>
            </a:r>
            <a:endParaRPr lang="en-US" dirty="0"/>
          </a:p>
          <a:p>
            <a:pPr lvl="1"/>
            <a:r>
              <a:rPr lang="en-US" dirty="0"/>
              <a:t>Not modified via PowerShell, but via System Variables in Control Panel.</a:t>
            </a:r>
          </a:p>
          <a:p>
            <a:r>
              <a:rPr lang="en-US" dirty="0"/>
              <a:t>Loaded Modules provide tab completion and IntelliSense.</a:t>
            </a:r>
          </a:p>
          <a:p>
            <a:r>
              <a:rPr lang="en-US" dirty="0"/>
              <a:t>Import-Module for manual import.</a:t>
            </a:r>
          </a:p>
        </p:txBody>
      </p:sp>
    </p:spTree>
    <p:extLst>
      <p:ext uri="{BB962C8B-B14F-4D97-AF65-F5344CB8AC3E}">
        <p14:creationId xmlns:p14="http://schemas.microsoft.com/office/powerpoint/2010/main" val="13285980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19A5-A8AE-46A1-BAFA-B2C064BE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scripts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AB77D-DDC3-4631-94C6-DDEF83A9B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Preload extensions when the shell starts.</a:t>
            </a:r>
          </a:p>
          <a:p>
            <a:pPr lvl="1"/>
            <a:r>
              <a:rPr lang="en-US" dirty="0"/>
              <a:t>Saves you from typing at the start of each session.</a:t>
            </a:r>
          </a:p>
          <a:p>
            <a:pPr lvl="1"/>
            <a:r>
              <a:rPr lang="en-US" dirty="0"/>
              <a:t>Export-Console C:\MyShell.psc</a:t>
            </a:r>
          </a:p>
          <a:p>
            <a:pPr lvl="1"/>
            <a:r>
              <a:rPr lang="en-US" dirty="0"/>
              <a:t>Powershell.exe -</a:t>
            </a:r>
            <a:r>
              <a:rPr lang="en-US" dirty="0" err="1"/>
              <a:t>PSConsoleFile</a:t>
            </a:r>
            <a:r>
              <a:rPr lang="en-US" dirty="0"/>
              <a:t> C:\MyShell.psc</a:t>
            </a:r>
          </a:p>
          <a:p>
            <a:pPr lvl="1"/>
            <a:r>
              <a:rPr lang="en-US" dirty="0"/>
              <a:t>Modules are not included.</a:t>
            </a:r>
          </a:p>
          <a:p>
            <a:r>
              <a:rPr lang="en-US" dirty="0"/>
              <a:t>Profile script</a:t>
            </a:r>
          </a:p>
          <a:p>
            <a:pPr lvl="1"/>
            <a:r>
              <a:rPr lang="en-US" dirty="0"/>
              <a:t>C:\Users\Documents\WindowsPowerShell</a:t>
            </a:r>
          </a:p>
          <a:p>
            <a:pPr lvl="1"/>
            <a:r>
              <a:rPr lang="en-US" dirty="0"/>
              <a:t>profile.ps1</a:t>
            </a:r>
          </a:p>
          <a:p>
            <a:pPr lvl="1"/>
            <a:r>
              <a:rPr lang="en-US" dirty="0"/>
              <a:t>Runs automatically when opening the shell.	</a:t>
            </a:r>
          </a:p>
        </p:txBody>
      </p:sp>
    </p:spTree>
    <p:extLst>
      <p:ext uri="{BB962C8B-B14F-4D97-AF65-F5344CB8AC3E}">
        <p14:creationId xmlns:p14="http://schemas.microsoft.com/office/powerpoint/2010/main" val="36044362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BE0D-8039-42A6-A7B6-8E0DFFC0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modules from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BBF27-4E6C-4785-B9F9-2D32D2DCA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Gallery</a:t>
            </a:r>
          </a:p>
          <a:p>
            <a:pPr lvl="1"/>
            <a:r>
              <a:rPr lang="en-US" dirty="0"/>
              <a:t>http://powershellgallery.com</a:t>
            </a:r>
          </a:p>
          <a:p>
            <a:pPr lvl="1"/>
            <a:r>
              <a:rPr lang="en-US" dirty="0"/>
              <a:t>Community-contributed.</a:t>
            </a:r>
          </a:p>
          <a:p>
            <a:r>
              <a:rPr lang="en-US" dirty="0"/>
              <a:t>NuGet (like Linux)</a:t>
            </a:r>
          </a:p>
          <a:p>
            <a:pPr lvl="1"/>
            <a:r>
              <a:rPr lang="en-US" dirty="0"/>
              <a:t>Register-</a:t>
            </a:r>
            <a:r>
              <a:rPr lang="en-US" dirty="0" err="1"/>
              <a:t>PSRepository</a:t>
            </a:r>
            <a:endParaRPr lang="en-US" dirty="0"/>
          </a:p>
          <a:p>
            <a:pPr lvl="1"/>
            <a:r>
              <a:rPr lang="en-US" dirty="0"/>
              <a:t>Find-Module, Install-Module, Update-Module</a:t>
            </a:r>
          </a:p>
        </p:txBody>
      </p:sp>
    </p:spTree>
    <p:extLst>
      <p:ext uri="{BB962C8B-B14F-4D97-AF65-F5344CB8AC3E}">
        <p14:creationId xmlns:p14="http://schemas.microsoft.com/office/powerpoint/2010/main" val="26347575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183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07BB70-0782-47E2-8919-333C34D8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077AA-5814-4693-84A0-EF22DA98E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just data, really</a:t>
            </a:r>
          </a:p>
        </p:txBody>
      </p:sp>
    </p:spTree>
    <p:extLst>
      <p:ext uri="{BB962C8B-B14F-4D97-AF65-F5344CB8AC3E}">
        <p14:creationId xmlns:p14="http://schemas.microsoft.com/office/powerpoint/2010/main" val="28065970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25D114-1723-43EB-8A6B-6A943EFA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objects?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90BD66-3C96-4DF2-9D6F-ECF87DD99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Example: Get-Process</a:t>
            </a:r>
          </a:p>
          <a:p>
            <a:pPr lvl="1"/>
            <a:r>
              <a:rPr lang="en-US" dirty="0"/>
              <a:t>Shows a “list” of process objects in table form.</a:t>
            </a:r>
          </a:p>
          <a:p>
            <a:pPr lvl="1"/>
            <a:r>
              <a:rPr lang="en-US" dirty="0"/>
              <a:t>A lot more information is available than shown.</a:t>
            </a:r>
          </a:p>
          <a:p>
            <a:pPr lvl="1"/>
            <a:r>
              <a:rPr lang="en-US" dirty="0"/>
              <a:t>Get-Process | </a:t>
            </a:r>
            <a:r>
              <a:rPr lang="en-US" dirty="0" err="1"/>
              <a:t>ConvertTo</a:t>
            </a:r>
            <a:r>
              <a:rPr lang="en-US" dirty="0"/>
              <a:t>-HTML | Out-File processes.html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Object: “Row” in our table. A single “thing”.</a:t>
            </a:r>
          </a:p>
          <a:p>
            <a:pPr lvl="1"/>
            <a:r>
              <a:rPr lang="en-US" dirty="0"/>
              <a:t>Property: “Column” in our table. Piece of information from that “thing”.</a:t>
            </a:r>
          </a:p>
          <a:p>
            <a:pPr lvl="1"/>
            <a:r>
              <a:rPr lang="en-US" dirty="0"/>
              <a:t>Method: An action that can be taken in the “thing”. Example: Kill process.</a:t>
            </a:r>
          </a:p>
          <a:p>
            <a:pPr lvl="1"/>
            <a:r>
              <a:rPr lang="en-US" dirty="0"/>
              <a:t>Collection: Our entire “table”. Set of all objects.</a:t>
            </a:r>
          </a:p>
        </p:txBody>
      </p:sp>
    </p:spTree>
    <p:extLst>
      <p:ext uri="{BB962C8B-B14F-4D97-AF65-F5344CB8AC3E}">
        <p14:creationId xmlns:p14="http://schemas.microsoft.com/office/powerpoint/2010/main" val="18568760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5F35-B8DE-4A65-9100-7AC99B75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objects?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8A58-2B27-4CB5-A094-C75C60D8B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Comes from the underlying OO-programming language .NET</a:t>
            </a:r>
          </a:p>
          <a:p>
            <a:r>
              <a:rPr lang="en-US" dirty="0"/>
              <a:t>Easier and more intuitive to work with than XML, csv,…</a:t>
            </a:r>
          </a:p>
          <a:p>
            <a:r>
              <a:rPr lang="en-US" dirty="0"/>
              <a:t>More power and flexibility.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2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6C30-C478-4524-A664-B8E0B7E2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with Powershell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6F5A5-7374-44D9-ACC3-6B7FFA3CF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Microsoft: 100% functionality in the shell.</a:t>
            </a:r>
          </a:p>
          <a:p>
            <a:r>
              <a:rPr lang="en-US" dirty="0"/>
              <a:t>GUIs are built on top of Powershell</a:t>
            </a:r>
          </a:p>
          <a:p>
            <a:r>
              <a:rPr lang="en-US" dirty="0"/>
              <a:t>Exchange 2007+, </a:t>
            </a:r>
            <a:r>
              <a:rPr lang="en-US" dirty="0" err="1"/>
              <a:t>Sharepoint</a:t>
            </a:r>
            <a:r>
              <a:rPr lang="en-US" dirty="0"/>
              <a:t> 2010+, SSCM, Office365,…</a:t>
            </a:r>
          </a:p>
          <a:p>
            <a:r>
              <a:rPr lang="en-US" dirty="0"/>
              <a:t>Windows Server 2012 with Powershell v3.0</a:t>
            </a:r>
          </a:p>
          <a:p>
            <a:r>
              <a:rPr lang="en-US" dirty="0"/>
              <a:t>“Your choice is </a:t>
            </a:r>
            <a:r>
              <a:rPr lang="en-US" i="1" dirty="0"/>
              <a:t>learn Powershell</a:t>
            </a:r>
            <a:r>
              <a:rPr lang="en-US" dirty="0"/>
              <a:t>, or </a:t>
            </a:r>
            <a:r>
              <a:rPr lang="en-US" i="1" dirty="0"/>
              <a:t>would you like fries with that</a:t>
            </a:r>
            <a:r>
              <a:rPr lang="en-US" dirty="0"/>
              <a:t>?”</a:t>
            </a:r>
          </a:p>
          <a:p>
            <a:r>
              <a:rPr lang="en-US" dirty="0"/>
              <a:t>Open source! Runs on Mac OS and Linux.</a:t>
            </a:r>
          </a:p>
        </p:txBody>
      </p:sp>
    </p:spTree>
    <p:extLst>
      <p:ext uri="{BB962C8B-B14F-4D97-AF65-F5344CB8AC3E}">
        <p14:creationId xmlns:p14="http://schemas.microsoft.com/office/powerpoint/2010/main" val="13031369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1DB3-90AB-4932-B862-0A068C3B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9761B-858E-4007-A692-25A304228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only shows you a portion of the table.</a:t>
            </a:r>
          </a:p>
          <a:p>
            <a:r>
              <a:rPr lang="en-US" dirty="0"/>
              <a:t>Get-Member	</a:t>
            </a:r>
          </a:p>
          <a:p>
            <a:pPr lvl="1"/>
            <a:r>
              <a:rPr lang="en-US" dirty="0"/>
              <a:t>Alias: gm.</a:t>
            </a:r>
          </a:p>
          <a:p>
            <a:pPr lvl="1"/>
            <a:r>
              <a:rPr lang="en-US" dirty="0"/>
              <a:t>Used in the pipe.</a:t>
            </a:r>
          </a:p>
          <a:p>
            <a:pPr lvl="1"/>
            <a:r>
              <a:rPr lang="en-US" dirty="0"/>
              <a:t>Example: Get-Process | gm</a:t>
            </a:r>
          </a:p>
          <a:p>
            <a:pPr lvl="1"/>
            <a:r>
              <a:rPr lang="en-US" dirty="0"/>
              <a:t>Shows both Methods, Properties, and others.</a:t>
            </a:r>
          </a:p>
        </p:txBody>
      </p:sp>
    </p:spTree>
    <p:extLst>
      <p:ext uri="{BB962C8B-B14F-4D97-AF65-F5344CB8AC3E}">
        <p14:creationId xmlns:p14="http://schemas.microsoft.com/office/powerpoint/2010/main" val="5217778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E6E1-71E4-4D3B-8AE6-47728B87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object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02312-D48F-4372-B2F8-26B8A395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Stopping a Process</a:t>
            </a:r>
          </a:p>
          <a:p>
            <a:r>
              <a:rPr lang="en-US" dirty="0"/>
              <a:t>Using the Pipe:</a:t>
            </a:r>
          </a:p>
          <a:p>
            <a:pPr lvl="1"/>
            <a:r>
              <a:rPr lang="en-US" dirty="0"/>
              <a:t>Get-Process -Name Notepad | Stop-Process</a:t>
            </a:r>
          </a:p>
          <a:p>
            <a:r>
              <a:rPr lang="en-US" dirty="0"/>
              <a:t>Using a single command:</a:t>
            </a:r>
          </a:p>
          <a:p>
            <a:pPr lvl="1"/>
            <a:r>
              <a:rPr lang="en-US" dirty="0"/>
              <a:t>Stop-Process -Name Notepad</a:t>
            </a:r>
          </a:p>
          <a:p>
            <a:r>
              <a:rPr lang="en-US" dirty="0"/>
              <a:t>Using a method:</a:t>
            </a:r>
          </a:p>
          <a:p>
            <a:pPr lvl="1"/>
            <a:r>
              <a:rPr lang="en-US" dirty="0"/>
              <a:t>(Get-Process -Name Notepad).Kill()</a:t>
            </a:r>
          </a:p>
        </p:txBody>
      </p:sp>
    </p:spTree>
    <p:extLst>
      <p:ext uri="{BB962C8B-B14F-4D97-AF65-F5344CB8AC3E}">
        <p14:creationId xmlns:p14="http://schemas.microsoft.com/office/powerpoint/2010/main" val="35721465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643D-C9D5-4A9E-8794-996E0B9C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A203-54AC-49BD-AD83-69AB35FF0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cmdlet has a default “sorting”.</a:t>
            </a:r>
          </a:p>
          <a:p>
            <a:pPr lvl="1"/>
            <a:r>
              <a:rPr lang="en-US" dirty="0"/>
              <a:t>Example: Get-Process is alphabetical by </a:t>
            </a:r>
            <a:r>
              <a:rPr lang="en-US" dirty="0" err="1"/>
              <a:t>ProcessName</a:t>
            </a:r>
            <a:r>
              <a:rPr lang="en-US" dirty="0"/>
              <a:t>.</a:t>
            </a:r>
          </a:p>
          <a:p>
            <a:r>
              <a:rPr lang="en-US" dirty="0"/>
              <a:t>Sort-Object</a:t>
            </a:r>
          </a:p>
          <a:p>
            <a:pPr lvl="1"/>
            <a:r>
              <a:rPr lang="en-US" dirty="0"/>
              <a:t>Example: Get-Process | Sort-Object -Property Id</a:t>
            </a:r>
          </a:p>
          <a:p>
            <a:pPr lvl="1"/>
            <a:r>
              <a:rPr lang="en-US" dirty="0"/>
              <a:t>Descending or Ascending</a:t>
            </a:r>
          </a:p>
          <a:p>
            <a:pPr lvl="1"/>
            <a:r>
              <a:rPr lang="en-US" dirty="0"/>
              <a:t>Alias: Sort</a:t>
            </a:r>
          </a:p>
          <a:p>
            <a:pPr lvl="2"/>
            <a:r>
              <a:rPr lang="en-US" dirty="0"/>
              <a:t>Get-Process | Sort ID,VM -desc</a:t>
            </a:r>
          </a:p>
        </p:txBody>
      </p:sp>
    </p:spTree>
    <p:extLst>
      <p:ext uri="{BB962C8B-B14F-4D97-AF65-F5344CB8AC3E}">
        <p14:creationId xmlns:p14="http://schemas.microsoft.com/office/powerpoint/2010/main" val="7241339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A6C5-0605-4CF9-A876-B8195EB3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Being selective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5399C-255A-4E57-BAA2-6C1614A81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Select-Object</a:t>
            </a:r>
          </a:p>
          <a:p>
            <a:pPr lvl="1"/>
            <a:r>
              <a:rPr lang="en-US" dirty="0"/>
              <a:t>Able to select exactly what you want to see.</a:t>
            </a:r>
          </a:p>
          <a:p>
            <a:pPr lvl="1"/>
            <a:r>
              <a:rPr lang="en-US" dirty="0"/>
              <a:t>Example: Get-Process | Select-Object -Property </a:t>
            </a:r>
            <a:r>
              <a:rPr lang="en-US" dirty="0" err="1"/>
              <a:t>ProcessName,ID,VM</a:t>
            </a:r>
            <a:endParaRPr lang="en-US" dirty="0"/>
          </a:p>
          <a:p>
            <a:r>
              <a:rPr lang="en-US" dirty="0"/>
              <a:t>Reminder: You can pipe as much as you want</a:t>
            </a:r>
          </a:p>
          <a:p>
            <a:pPr lvl="1"/>
            <a:r>
              <a:rPr lang="en-US" dirty="0"/>
              <a:t>Example: Get-Process | Select </a:t>
            </a:r>
            <a:r>
              <a:rPr lang="en-US" dirty="0" err="1"/>
              <a:t>ProcessName,ID,VM</a:t>
            </a:r>
            <a:r>
              <a:rPr lang="en-US" dirty="0"/>
              <a:t> -First 100 | Sort </a:t>
            </a:r>
            <a:r>
              <a:rPr lang="en-US" dirty="0" err="1"/>
              <a:t>VM,ID,ProcessName</a:t>
            </a:r>
            <a:r>
              <a:rPr lang="en-US" dirty="0"/>
              <a:t> | </a:t>
            </a:r>
            <a:r>
              <a:rPr lang="en-US" dirty="0" err="1"/>
              <a:t>ConvertTo</a:t>
            </a:r>
            <a:r>
              <a:rPr lang="en-US" dirty="0"/>
              <a:t>-HTML | Out-File Processes.html</a:t>
            </a:r>
          </a:p>
          <a:p>
            <a:pPr lvl="1"/>
            <a:r>
              <a:rPr lang="en-US" dirty="0"/>
              <a:t>Object goes in, Object goes out.</a:t>
            </a:r>
          </a:p>
          <a:p>
            <a:pPr lvl="1"/>
            <a:r>
              <a:rPr lang="en-US" dirty="0"/>
              <a:t>But the Object can “transform” a bit along the way down the pipe.</a:t>
            </a:r>
          </a:p>
        </p:txBody>
      </p:sp>
    </p:spTree>
    <p:extLst>
      <p:ext uri="{BB962C8B-B14F-4D97-AF65-F5344CB8AC3E}">
        <p14:creationId xmlns:p14="http://schemas.microsoft.com/office/powerpoint/2010/main" val="27287349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592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920B91-688C-44BC-9C9A-E2A741FD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Formatting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D27A6-BCB3-4EE3-AC3A-4BA510960C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it look good</a:t>
            </a:r>
          </a:p>
        </p:txBody>
      </p:sp>
    </p:spTree>
    <p:extLst>
      <p:ext uri="{BB962C8B-B14F-4D97-AF65-F5344CB8AC3E}">
        <p14:creationId xmlns:p14="http://schemas.microsoft.com/office/powerpoint/2010/main" val="21991976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F601EA-BA30-44C1-897D-FFF37B42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formatting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BE61C8-5FC2-447A-AE78-8AB533CBE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Implicit Out-Default at the end of each command.</a:t>
            </a:r>
          </a:p>
          <a:p>
            <a:r>
              <a:rPr lang="en-US" dirty="0"/>
              <a:t>Powershell parses dotnettypes.format.ps1xml in the $</a:t>
            </a:r>
            <a:r>
              <a:rPr lang="en-US" dirty="0" err="1"/>
              <a:t>pshome</a:t>
            </a:r>
            <a:r>
              <a:rPr lang="en-US" dirty="0"/>
              <a:t> folder.</a:t>
            </a:r>
          </a:p>
          <a:p>
            <a:pPr lvl="1"/>
            <a:r>
              <a:rPr lang="en-US" dirty="0"/>
              <a:t>This file contains the formatting “rules”.</a:t>
            </a:r>
          </a:p>
          <a:p>
            <a:r>
              <a:rPr lang="en-US" dirty="0"/>
              <a:t>If not found in this file: Types.ps1xml.</a:t>
            </a:r>
          </a:p>
          <a:p>
            <a:r>
              <a:rPr lang="en-US" dirty="0"/>
              <a:t>Formatting “lies”.</a:t>
            </a:r>
          </a:p>
          <a:p>
            <a:pPr lvl="1"/>
            <a:r>
              <a:rPr lang="en-US" dirty="0"/>
              <a:t>Example: Get-Process shows a PM(K) column.</a:t>
            </a:r>
          </a:p>
          <a:p>
            <a:pPr lvl="1"/>
            <a:r>
              <a:rPr lang="en-US" dirty="0"/>
              <a:t>There is no PM(K) property, only PM.</a:t>
            </a:r>
          </a:p>
          <a:p>
            <a:pPr lvl="1"/>
            <a:r>
              <a:rPr lang="en-US" dirty="0"/>
              <a:t>So don’t assume anything based on column headers. Get-Member never lies.</a:t>
            </a:r>
          </a:p>
        </p:txBody>
      </p:sp>
    </p:spTree>
    <p:extLst>
      <p:ext uri="{BB962C8B-B14F-4D97-AF65-F5344CB8AC3E}">
        <p14:creationId xmlns:p14="http://schemas.microsoft.com/office/powerpoint/2010/main" val="4938782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DB7F-E553-4A6E-B644-7B611378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11EC9-DC01-4B12-8977-893B342AC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Format-Table</a:t>
            </a:r>
          </a:p>
          <a:p>
            <a:pPr lvl="1"/>
            <a:r>
              <a:rPr lang="en-US" dirty="0"/>
              <a:t>Alias: FT</a:t>
            </a:r>
          </a:p>
          <a:p>
            <a:r>
              <a:rPr lang="en-US" dirty="0"/>
              <a:t>-</a:t>
            </a:r>
            <a:r>
              <a:rPr lang="en-US" dirty="0" err="1"/>
              <a:t>AutoSize</a:t>
            </a:r>
            <a:endParaRPr lang="en-US" dirty="0"/>
          </a:p>
          <a:p>
            <a:pPr lvl="1"/>
            <a:r>
              <a:rPr lang="en-US" dirty="0"/>
              <a:t>Sizes columns, based on contents.</a:t>
            </a:r>
          </a:p>
          <a:p>
            <a:r>
              <a:rPr lang="en-US" dirty="0"/>
              <a:t>-Property</a:t>
            </a:r>
          </a:p>
          <a:p>
            <a:pPr lvl="1"/>
            <a:r>
              <a:rPr lang="en-US" dirty="0"/>
              <a:t>Specify the properties to be shown.</a:t>
            </a:r>
          </a:p>
          <a:p>
            <a:pPr lvl="1"/>
            <a:r>
              <a:rPr lang="en-US" dirty="0"/>
              <a:t>Wildcard: *. But shows only what fits!</a:t>
            </a:r>
          </a:p>
          <a:p>
            <a:pPr lvl="1"/>
            <a:r>
              <a:rPr lang="en-US" dirty="0"/>
              <a:t>Example: Get-Process | Format-Table -Property * -</a:t>
            </a:r>
            <a:r>
              <a:rPr lang="en-US" dirty="0" err="1"/>
              <a:t>AutoSize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663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1632-3471-4440-B2DE-CA66A3A9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Tables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4393C-443B-4C00-B95E-2A5319B01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GroupBy</a:t>
            </a:r>
            <a:endParaRPr lang="en-US" dirty="0"/>
          </a:p>
          <a:p>
            <a:pPr lvl="1"/>
            <a:r>
              <a:rPr lang="en-US" dirty="0"/>
              <a:t>Groups table by certain property.</a:t>
            </a:r>
          </a:p>
          <a:p>
            <a:pPr lvl="1"/>
            <a:r>
              <a:rPr lang="en-US" dirty="0"/>
              <a:t>Example: Get-Service | Sort-Object Status | Format-Table -</a:t>
            </a:r>
            <a:r>
              <a:rPr lang="en-US" dirty="0" err="1"/>
              <a:t>groupBy</a:t>
            </a:r>
            <a:r>
              <a:rPr lang="en-US" dirty="0"/>
              <a:t> Status</a:t>
            </a:r>
          </a:p>
          <a:p>
            <a:r>
              <a:rPr lang="en-US" dirty="0"/>
              <a:t>-Wrap</a:t>
            </a:r>
          </a:p>
          <a:p>
            <a:pPr lvl="1"/>
            <a:r>
              <a:rPr lang="en-US" dirty="0"/>
              <a:t>Will truncate text that is too long to fit with (…)</a:t>
            </a:r>
          </a:p>
        </p:txBody>
      </p:sp>
    </p:spTree>
    <p:extLst>
      <p:ext uri="{BB962C8B-B14F-4D97-AF65-F5344CB8AC3E}">
        <p14:creationId xmlns:p14="http://schemas.microsoft.com/office/powerpoint/2010/main" val="12505616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8CD4-D9E8-4022-B6BF-3B8D2C4A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Lists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6F4B1-2378-40E8-94E4-A70FF5F6F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Format-List</a:t>
            </a:r>
          </a:p>
          <a:p>
            <a:pPr lvl="1"/>
            <a:r>
              <a:rPr lang="en-US" dirty="0"/>
              <a:t>Alias: FL</a:t>
            </a:r>
          </a:p>
          <a:p>
            <a:r>
              <a:rPr lang="en-US" dirty="0"/>
              <a:t>Same properties as Format-Table</a:t>
            </a:r>
          </a:p>
          <a:p>
            <a:r>
              <a:rPr lang="en-US" dirty="0"/>
              <a:t>Special case: Format-List *</a:t>
            </a:r>
          </a:p>
          <a:p>
            <a:pPr lvl="1"/>
            <a:r>
              <a:rPr lang="en-US" dirty="0"/>
              <a:t>Displays properties and values for an object.</a:t>
            </a:r>
          </a:p>
        </p:txBody>
      </p:sp>
    </p:spTree>
    <p:extLst>
      <p:ext uri="{BB962C8B-B14F-4D97-AF65-F5344CB8AC3E}">
        <p14:creationId xmlns:p14="http://schemas.microsoft.com/office/powerpoint/2010/main" val="79187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94014F-2551-4ECE-88FB-E4C569DB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Meet Powershell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203DA-0674-4F97-86F8-3AE07CE56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Scripting environments</a:t>
            </a:r>
          </a:p>
        </p:txBody>
      </p:sp>
    </p:spTree>
    <p:extLst>
      <p:ext uri="{BB962C8B-B14F-4D97-AF65-F5344CB8AC3E}">
        <p14:creationId xmlns:p14="http://schemas.microsoft.com/office/powerpoint/2010/main" val="28515898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E7A9-BF22-49D0-B619-3C6632A5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wide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D9DC0-AEAA-41CD-B0F2-BEF76994F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Format-Wide</a:t>
            </a:r>
          </a:p>
          <a:p>
            <a:pPr lvl="1"/>
            <a:r>
              <a:rPr lang="en-US" dirty="0"/>
              <a:t>Mix of FL and FT.</a:t>
            </a:r>
          </a:p>
          <a:p>
            <a:r>
              <a:rPr lang="en-US" dirty="0"/>
              <a:t>Only values of a single property.</a:t>
            </a:r>
          </a:p>
          <a:p>
            <a:r>
              <a:rPr lang="en-US" dirty="0"/>
              <a:t>-Property</a:t>
            </a:r>
          </a:p>
          <a:p>
            <a:pPr lvl="1"/>
            <a:r>
              <a:rPr lang="en-US" dirty="0"/>
              <a:t>Only one.</a:t>
            </a:r>
          </a:p>
          <a:p>
            <a:pPr lvl="1"/>
            <a:r>
              <a:rPr lang="en-US" dirty="0"/>
              <a:t>No wildcards.</a:t>
            </a:r>
          </a:p>
          <a:p>
            <a:r>
              <a:rPr lang="en-US" dirty="0"/>
              <a:t>-</a:t>
            </a:r>
            <a:r>
              <a:rPr lang="en-US" dirty="0" err="1"/>
              <a:t>Colums</a:t>
            </a:r>
            <a:r>
              <a:rPr lang="en-US" dirty="0"/>
              <a:t> to specify more columns.</a:t>
            </a:r>
          </a:p>
        </p:txBody>
      </p:sp>
    </p:spTree>
    <p:extLst>
      <p:ext uri="{BB962C8B-B14F-4D97-AF65-F5344CB8AC3E}">
        <p14:creationId xmlns:p14="http://schemas.microsoft.com/office/powerpoint/2010/main" val="17997613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D35F-66E6-4D95-B446-13BC0C17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columns and list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C11D-3EE6-4626-9BF0-3CDE75F2D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Get-Service | Format-Table @{name=‘</a:t>
            </a:r>
            <a:r>
              <a:rPr lang="en-US" dirty="0" err="1"/>
              <a:t>ServiceName</a:t>
            </a:r>
            <a:r>
              <a:rPr lang="en-US" dirty="0"/>
              <a:t>’;expression={$_.Name}},</a:t>
            </a:r>
            <a:r>
              <a:rPr lang="en-US" dirty="0" err="1"/>
              <a:t>Status,DisplayName</a:t>
            </a:r>
            <a:endParaRPr lang="en-US" dirty="0"/>
          </a:p>
          <a:p>
            <a:pPr lvl="1"/>
            <a:r>
              <a:rPr lang="en-US" dirty="0"/>
              <a:t>Take the ‘Name’ Property and display it as ‘</a:t>
            </a:r>
            <a:r>
              <a:rPr lang="en-US" dirty="0" err="1"/>
              <a:t>ServiceName</a:t>
            </a:r>
            <a:r>
              <a:rPr lang="en-US" dirty="0"/>
              <a:t>’ in the column header.</a:t>
            </a:r>
          </a:p>
          <a:p>
            <a:r>
              <a:rPr lang="en-US" dirty="0"/>
              <a:t>Advanced example: Get-Process | Format-Table Name,@{name=‘VM (MB)’;expression={$_.VM / 1MB -as [int]}} -</a:t>
            </a:r>
            <a:r>
              <a:rPr lang="en-US" dirty="0" err="1"/>
              <a:t>AutoSize</a:t>
            </a:r>
            <a:endParaRPr lang="en-US" dirty="0"/>
          </a:p>
          <a:p>
            <a:pPr lvl="1"/>
            <a:r>
              <a:rPr lang="en-US" dirty="0"/>
              <a:t>Take the ‘VM’ property, do some arithmetic to convert it to MB, and display it as ‘VM (MB)’ in the column header.</a:t>
            </a:r>
          </a:p>
        </p:txBody>
      </p:sp>
    </p:spTree>
    <p:extLst>
      <p:ext uri="{BB962C8B-B14F-4D97-AF65-F5344CB8AC3E}">
        <p14:creationId xmlns:p14="http://schemas.microsoft.com/office/powerpoint/2010/main" val="37241472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DCD4-82E3-4373-AE2E-6187567B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4E7CB-2A72-46AA-A792-244981319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Out-File or Out-Printer after formatting.</a:t>
            </a:r>
          </a:p>
          <a:p>
            <a:r>
              <a:rPr lang="en-US" dirty="0"/>
              <a:t>Could still look slightly different because of font and character width.</a:t>
            </a:r>
          </a:p>
          <a:p>
            <a:pPr lvl="1"/>
            <a:r>
              <a:rPr lang="en-US" dirty="0"/>
              <a:t>Experimenting is key.</a:t>
            </a:r>
          </a:p>
          <a:p>
            <a:r>
              <a:rPr lang="en-US" dirty="0"/>
              <a:t>Out-</a:t>
            </a:r>
            <a:r>
              <a:rPr lang="en-US" dirty="0" err="1"/>
              <a:t>GridView</a:t>
            </a:r>
            <a:endParaRPr lang="en-US" dirty="0"/>
          </a:p>
          <a:p>
            <a:pPr lvl="1"/>
            <a:r>
              <a:rPr lang="en-US" dirty="0"/>
              <a:t>Not technically formatting.</a:t>
            </a:r>
          </a:p>
          <a:p>
            <a:pPr lvl="1"/>
            <a:r>
              <a:rPr lang="en-US" dirty="0"/>
              <a:t>But very handy and immediately looks neat without effort.</a:t>
            </a:r>
          </a:p>
          <a:p>
            <a:pPr lvl="1"/>
            <a:r>
              <a:rPr lang="en-US" dirty="0"/>
              <a:t>Only usable when ISE is installed. (Windows Only).</a:t>
            </a:r>
          </a:p>
        </p:txBody>
      </p:sp>
    </p:spTree>
    <p:extLst>
      <p:ext uri="{BB962C8B-B14F-4D97-AF65-F5344CB8AC3E}">
        <p14:creationId xmlns:p14="http://schemas.microsoft.com/office/powerpoint/2010/main" val="8052693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91D1-B1D5-4C23-8265-DE9FE17B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B4020-3EEB-4163-B558-1837E3CB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important rule when formatting.</a:t>
            </a:r>
          </a:p>
          <a:p>
            <a:r>
              <a:rPr lang="en-US" dirty="0"/>
              <a:t>Format- cmdlet should always be the last thing on the command line.</a:t>
            </a:r>
          </a:p>
          <a:p>
            <a:r>
              <a:rPr lang="en-US" dirty="0"/>
              <a:t>Out-File or Out-Printer as only exception.</a:t>
            </a:r>
          </a:p>
          <a:p>
            <a:r>
              <a:rPr lang="en-US" dirty="0"/>
              <a:t>The reason is implicit Out-Default | Out-Host at the end.</a:t>
            </a:r>
          </a:p>
          <a:p>
            <a:pPr lvl="1"/>
            <a:r>
              <a:rPr lang="en-US" dirty="0"/>
              <a:t>Only these Out- cmdlets know how to handle Format instructions.</a:t>
            </a:r>
          </a:p>
          <a:p>
            <a:r>
              <a:rPr lang="en-US" dirty="0"/>
              <a:t>Don’t feed multiple cmdlets to one pipe.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Get-Process;Get-Service</a:t>
            </a:r>
            <a:r>
              <a:rPr lang="en-US" dirty="0"/>
              <a:t> will mix FT and FL.</a:t>
            </a:r>
          </a:p>
        </p:txBody>
      </p:sp>
    </p:spTree>
    <p:extLst>
      <p:ext uri="{BB962C8B-B14F-4D97-AF65-F5344CB8AC3E}">
        <p14:creationId xmlns:p14="http://schemas.microsoft.com/office/powerpoint/2010/main" val="13972069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43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8B76CE-065F-47CF-9360-F8F84915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10.Filtering and Comparing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2B776-2DA9-4F2F-AC8A-8216DB179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can’t I hold all this data</a:t>
            </a:r>
          </a:p>
        </p:txBody>
      </p:sp>
    </p:spTree>
    <p:extLst>
      <p:ext uri="{BB962C8B-B14F-4D97-AF65-F5344CB8AC3E}">
        <p14:creationId xmlns:p14="http://schemas.microsoft.com/office/powerpoint/2010/main" val="9768210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0B49A2-1991-4013-A8D8-98E7F2BF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ECD70A-F6CF-4558-9959-05847528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Filtering: Apply filters as soon as possible.</a:t>
            </a:r>
          </a:p>
          <a:p>
            <a:r>
              <a:rPr lang="en-US" dirty="0"/>
              <a:t>Most cmdlets have some form of early filtering built-in.</a:t>
            </a:r>
          </a:p>
          <a:p>
            <a:r>
              <a:rPr lang="en-US" dirty="0"/>
              <a:t>Example: Get-</a:t>
            </a:r>
            <a:r>
              <a:rPr lang="en-US" dirty="0" err="1"/>
              <a:t>Servcie</a:t>
            </a:r>
            <a:r>
              <a:rPr lang="en-US" dirty="0"/>
              <a:t> -Name e*,s*</a:t>
            </a:r>
          </a:p>
          <a:p>
            <a:r>
              <a:rPr lang="en-US" dirty="0"/>
              <a:t>-Filter parameter</a:t>
            </a:r>
          </a:p>
          <a:p>
            <a:pPr lvl="1"/>
            <a:r>
              <a:rPr lang="en-US" dirty="0"/>
              <a:t>Example: Get-</a:t>
            </a:r>
            <a:r>
              <a:rPr lang="en-US" dirty="0" err="1"/>
              <a:t>ADComputer</a:t>
            </a:r>
            <a:r>
              <a:rPr lang="en-US" dirty="0"/>
              <a:t> -Filter “Name -like ‘*DC’”</a:t>
            </a:r>
          </a:p>
          <a:p>
            <a:r>
              <a:rPr lang="en-US" dirty="0"/>
              <a:t>This is called filtering left.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848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A920-3849-44F7-BECD-2ECA6B7F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left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01598-D10D-4B22-A9E8-B77F29D5D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Filtering left is the most efficient.</a:t>
            </a:r>
          </a:p>
          <a:p>
            <a:r>
              <a:rPr lang="en-US" dirty="0"/>
              <a:t>Cmdlets further down the pipe will have less data to deal with.</a:t>
            </a:r>
          </a:p>
          <a:p>
            <a:r>
              <a:rPr lang="en-US" dirty="0"/>
              <a:t>Downside: Every cmdlet has its own filtering abilities.</a:t>
            </a:r>
          </a:p>
          <a:p>
            <a:pPr lvl="1"/>
            <a:r>
              <a:rPr lang="en-US" dirty="0"/>
              <a:t>Example: Get-Services only allows filtering on Name. </a:t>
            </a:r>
          </a:p>
          <a:p>
            <a:pPr lvl="1"/>
            <a:r>
              <a:rPr lang="en-US" dirty="0"/>
              <a:t>Example: Get-</a:t>
            </a:r>
            <a:r>
              <a:rPr lang="en-US" dirty="0" err="1"/>
              <a:t>ADComputer</a:t>
            </a:r>
            <a:r>
              <a:rPr lang="en-US" dirty="0"/>
              <a:t> allows filtering on Computer object attributes.</a:t>
            </a:r>
          </a:p>
          <a:p>
            <a:r>
              <a:rPr lang="en-US" dirty="0"/>
              <a:t>When built-in filtering is not sufficient: Where-Object.</a:t>
            </a:r>
          </a:p>
          <a:p>
            <a:pPr lvl="1"/>
            <a:r>
              <a:rPr lang="en-US" dirty="0"/>
              <a:t>Alias: Where</a:t>
            </a:r>
          </a:p>
        </p:txBody>
      </p:sp>
    </p:spTree>
    <p:extLst>
      <p:ext uri="{BB962C8B-B14F-4D97-AF65-F5344CB8AC3E}">
        <p14:creationId xmlns:p14="http://schemas.microsoft.com/office/powerpoint/2010/main" val="25468286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110C-B056-4697-BDF3-EAE27550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C9EAE-C55B-40DC-88DE-E8AD9AB32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programming languages.</a:t>
            </a:r>
          </a:p>
          <a:p>
            <a:r>
              <a:rPr lang="en-US" dirty="0"/>
              <a:t>Every comparison results in True or False.</a:t>
            </a:r>
          </a:p>
          <a:p>
            <a:r>
              <a:rPr lang="en-US" dirty="0"/>
              <a:t>-eq: Equal. Example: 5 -eq 5 equals True. “hello” -eq “help” equals False.</a:t>
            </a:r>
          </a:p>
          <a:p>
            <a:r>
              <a:rPr lang="en-US" dirty="0"/>
              <a:t>-ne: Not equal.</a:t>
            </a:r>
          </a:p>
          <a:p>
            <a:r>
              <a:rPr lang="en-US" dirty="0"/>
              <a:t>-</a:t>
            </a:r>
            <a:r>
              <a:rPr lang="en-US" dirty="0" err="1"/>
              <a:t>ge</a:t>
            </a:r>
            <a:r>
              <a:rPr lang="en-US" dirty="0"/>
              <a:t>,-le: Greater than or equal to, less than or equal to.</a:t>
            </a:r>
          </a:p>
          <a:p>
            <a:r>
              <a:rPr lang="en-US" dirty="0"/>
              <a:t>-</a:t>
            </a:r>
            <a:r>
              <a:rPr lang="en-US" dirty="0" err="1"/>
              <a:t>gt</a:t>
            </a:r>
            <a:r>
              <a:rPr lang="en-US" dirty="0"/>
              <a:t>,-</a:t>
            </a:r>
            <a:r>
              <a:rPr lang="en-US" dirty="0" err="1"/>
              <a:t>lt</a:t>
            </a:r>
            <a:r>
              <a:rPr lang="en-US" dirty="0"/>
              <a:t>: Greater than, less than.</a:t>
            </a:r>
          </a:p>
        </p:txBody>
      </p:sp>
    </p:spTree>
    <p:extLst>
      <p:ext uri="{BB962C8B-B14F-4D97-AF65-F5344CB8AC3E}">
        <p14:creationId xmlns:p14="http://schemas.microsoft.com/office/powerpoint/2010/main" val="33170307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4947-DE04-4C13-93A6-0C49D7CB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5FA4E-9CA9-4DFB-B271-689AA10B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-and, -or makes combinations.</a:t>
            </a:r>
          </a:p>
          <a:p>
            <a:pPr lvl="1"/>
            <a:r>
              <a:rPr lang="en-US" dirty="0"/>
              <a:t>Example: (5 -</a:t>
            </a:r>
            <a:r>
              <a:rPr lang="en-US" dirty="0" err="1"/>
              <a:t>gt</a:t>
            </a:r>
            <a:r>
              <a:rPr lang="en-US" dirty="0"/>
              <a:t> 10) -and (10 -</a:t>
            </a:r>
            <a:r>
              <a:rPr lang="en-US" dirty="0" err="1"/>
              <a:t>gt</a:t>
            </a:r>
            <a:r>
              <a:rPr lang="en-US" dirty="0"/>
              <a:t> 100) is False.</a:t>
            </a:r>
          </a:p>
          <a:p>
            <a:pPr lvl="1"/>
            <a:r>
              <a:rPr lang="en-US" dirty="0"/>
              <a:t>Example: (5 -</a:t>
            </a:r>
            <a:r>
              <a:rPr lang="en-US" dirty="0" err="1"/>
              <a:t>gt</a:t>
            </a:r>
            <a:r>
              <a:rPr lang="en-US" dirty="0"/>
              <a:t> 10) -or (10 -</a:t>
            </a:r>
            <a:r>
              <a:rPr lang="en-US" dirty="0" err="1"/>
              <a:t>lt</a:t>
            </a:r>
            <a:r>
              <a:rPr lang="en-US" dirty="0"/>
              <a:t> 100) is True.</a:t>
            </a:r>
          </a:p>
          <a:p>
            <a:r>
              <a:rPr lang="en-US" dirty="0"/>
              <a:t>-not reverses the result.</a:t>
            </a:r>
          </a:p>
          <a:p>
            <a:pPr lvl="1"/>
            <a:r>
              <a:rPr lang="en-US" dirty="0"/>
              <a:t>Example: -not (5 -</a:t>
            </a:r>
            <a:r>
              <a:rPr lang="en-US" dirty="0" err="1"/>
              <a:t>lt</a:t>
            </a:r>
            <a:r>
              <a:rPr lang="en-US" dirty="0"/>
              <a:t> 10) equals False.</a:t>
            </a:r>
          </a:p>
          <a:p>
            <a:r>
              <a:rPr lang="en-US" dirty="0"/>
              <a:t>In PowerShell: $True and $False.</a:t>
            </a:r>
          </a:p>
          <a:p>
            <a:pPr lvl="1"/>
            <a:r>
              <a:rPr lang="en-US" dirty="0"/>
              <a:t>Example: $_.Responding -eq $False</a:t>
            </a:r>
          </a:p>
        </p:txBody>
      </p:sp>
    </p:spTree>
    <p:extLst>
      <p:ext uri="{BB962C8B-B14F-4D97-AF65-F5344CB8AC3E}">
        <p14:creationId xmlns:p14="http://schemas.microsoft.com/office/powerpoint/2010/main" val="395678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E3480C-2409-4438-8DB6-35C5CD5F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your weapon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717755-C46E-4944-A9F1-EC0D5F427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PowerShell (Console)</a:t>
            </a:r>
          </a:p>
          <a:p>
            <a:pPr lvl="1"/>
            <a:r>
              <a:rPr lang="en-US" dirty="0"/>
              <a:t>CLI</a:t>
            </a:r>
          </a:p>
          <a:p>
            <a:r>
              <a:rPr lang="en-US" dirty="0"/>
              <a:t>Windows PowerShell ISE</a:t>
            </a:r>
          </a:p>
          <a:p>
            <a:pPr lvl="1"/>
            <a:r>
              <a:rPr lang="en-US" dirty="0"/>
              <a:t>GUI</a:t>
            </a:r>
          </a:p>
          <a:p>
            <a:r>
              <a:rPr lang="en-US" dirty="0"/>
              <a:t>Visual Studio Community, Visual Studio Code, Notepad++,…</a:t>
            </a:r>
          </a:p>
          <a:p>
            <a:pPr lvl="1"/>
            <a:r>
              <a:rPr lang="en-US" dirty="0"/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375610656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7156-7CC7-4AB0-A59E-EC4307FA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51C38-DD5B-474F-815B-DFFA6BC46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-like: For comparing strings. Accepts wildcards.</a:t>
            </a:r>
          </a:p>
          <a:p>
            <a:pPr lvl="1"/>
            <a:r>
              <a:rPr lang="en-US" dirty="0"/>
              <a:t>Example: “Hello” -like “*</a:t>
            </a:r>
            <a:r>
              <a:rPr lang="en-US" dirty="0" err="1"/>
              <a:t>ll</a:t>
            </a:r>
            <a:r>
              <a:rPr lang="en-US" dirty="0"/>
              <a:t>*” equals True.</a:t>
            </a:r>
          </a:p>
          <a:p>
            <a:pPr lvl="1"/>
            <a:r>
              <a:rPr lang="en-US" dirty="0"/>
              <a:t>Reverse: -</a:t>
            </a:r>
            <a:r>
              <a:rPr lang="en-US" dirty="0" err="1"/>
              <a:t>notlike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clike</a:t>
            </a:r>
            <a:r>
              <a:rPr lang="en-US" dirty="0"/>
              <a:t> and -</a:t>
            </a:r>
            <a:r>
              <a:rPr lang="en-US" dirty="0" err="1"/>
              <a:t>cnotlike</a:t>
            </a:r>
            <a:r>
              <a:rPr lang="en-US" dirty="0"/>
              <a:t> for case-sensitive comparison.</a:t>
            </a:r>
          </a:p>
          <a:p>
            <a:r>
              <a:rPr lang="en-US" dirty="0"/>
              <a:t>-match: For matching regular expressions.</a:t>
            </a:r>
          </a:p>
          <a:p>
            <a:pPr lvl="1"/>
            <a:r>
              <a:rPr lang="en-US" dirty="0"/>
              <a:t>Reverse: -</a:t>
            </a:r>
            <a:r>
              <a:rPr lang="en-US" dirty="0" err="1"/>
              <a:t>notmatch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37342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545E-1071-4420-A220-C443A90A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out the pipeline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FABFC-7D51-4427-96B4-E467544AA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Where-Object</a:t>
            </a:r>
          </a:p>
          <a:p>
            <a:pPr lvl="1"/>
            <a:r>
              <a:rPr lang="en-US" dirty="0"/>
              <a:t>Generic filtering cmdlet.</a:t>
            </a:r>
          </a:p>
          <a:p>
            <a:pPr lvl="1"/>
            <a:r>
              <a:rPr lang="en-US" dirty="0"/>
              <a:t>Example: Get-Service  | Where-Object -Filter {$_.Status -eq ‘Running’}</a:t>
            </a:r>
          </a:p>
          <a:p>
            <a:pPr lvl="1"/>
            <a:r>
              <a:rPr lang="en-US" dirty="0"/>
              <a:t>-Filter is positional.</a:t>
            </a:r>
          </a:p>
          <a:p>
            <a:r>
              <a:rPr lang="en-US" dirty="0"/>
              <a:t>$_ is a placeholder for the current object.</a:t>
            </a:r>
          </a:p>
          <a:p>
            <a:pPr lvl="1"/>
            <a:r>
              <a:rPr lang="en-US" dirty="0"/>
              <a:t>Access properties with ‘.’.</a:t>
            </a:r>
          </a:p>
          <a:p>
            <a:pPr lvl="1"/>
            <a:r>
              <a:rPr lang="en-US" dirty="0"/>
              <a:t>Example: $_.Status.</a:t>
            </a:r>
          </a:p>
          <a:p>
            <a:pPr lvl="1"/>
            <a:r>
              <a:rPr lang="en-US" dirty="0"/>
              <a:t>Only valid in special cases, like in the pipeline.</a:t>
            </a:r>
          </a:p>
        </p:txBody>
      </p:sp>
    </p:spTree>
    <p:extLst>
      <p:ext uri="{BB962C8B-B14F-4D97-AF65-F5344CB8AC3E}">
        <p14:creationId xmlns:p14="http://schemas.microsoft.com/office/powerpoint/2010/main" val="42320350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5645-D5EF-407B-BFD7-346E2189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pipes and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58E2D-17D4-49DB-8796-C566B75A8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Get-Service -</a:t>
            </a:r>
            <a:r>
              <a:rPr lang="en-US" dirty="0" err="1"/>
              <a:t>computername</a:t>
            </a:r>
            <a:r>
              <a:rPr lang="en-US" dirty="0"/>
              <a:t> (Get-Content c:\names.txt | Where-Object -Filter { $_ -</a:t>
            </a:r>
            <a:r>
              <a:rPr lang="en-US" dirty="0" err="1"/>
              <a:t>notlike</a:t>
            </a:r>
            <a:r>
              <a:rPr lang="en-US" dirty="0"/>
              <a:t> ‘*dc’ }) | Where-Object -Filter { $_.Status -eq ‘Running’}</a:t>
            </a:r>
          </a:p>
        </p:txBody>
      </p:sp>
    </p:spTree>
    <p:extLst>
      <p:ext uri="{BB962C8B-B14F-4D97-AF65-F5344CB8AC3E}">
        <p14:creationId xmlns:p14="http://schemas.microsoft.com/office/powerpoint/2010/main" val="20890389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497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361291-C956-4441-B156-6CCF016F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Remote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65177-EED1-4EB3-B9AC-B1C492963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legion</a:t>
            </a:r>
          </a:p>
        </p:txBody>
      </p:sp>
    </p:spTree>
    <p:extLst>
      <p:ext uri="{BB962C8B-B14F-4D97-AF65-F5344CB8AC3E}">
        <p14:creationId xmlns:p14="http://schemas.microsoft.com/office/powerpoint/2010/main" val="41187856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3A2BB-58C6-40BD-8F2D-ACE9FCE8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Computername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440DB0-15E2-40FB-941F-264907FB5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Computername</a:t>
            </a:r>
            <a:r>
              <a:rPr lang="en-US" dirty="0"/>
              <a:t> is a parameter.</a:t>
            </a:r>
          </a:p>
          <a:p>
            <a:r>
              <a:rPr lang="en-US" dirty="0"/>
              <a:t>Get-Service, and some others, have this.</a:t>
            </a:r>
          </a:p>
          <a:p>
            <a:r>
              <a:rPr lang="en-US" dirty="0"/>
              <a:t>Gets services from a remote computer.</a:t>
            </a:r>
          </a:p>
          <a:p>
            <a:r>
              <a:rPr lang="en-US" dirty="0"/>
              <a:t>The vast majority of commands does not natively “support” this.</a:t>
            </a:r>
          </a:p>
          <a:p>
            <a:r>
              <a:rPr lang="en-US" dirty="0"/>
              <a:t>Solution: Remoting!</a:t>
            </a:r>
          </a:p>
        </p:txBody>
      </p:sp>
    </p:spTree>
    <p:extLst>
      <p:ext uri="{BB962C8B-B14F-4D97-AF65-F5344CB8AC3E}">
        <p14:creationId xmlns:p14="http://schemas.microsoft.com/office/powerpoint/2010/main" val="14950208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245B-25BB-4E48-9E6E-EF2ABD77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remote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1A4D2-50D6-4C46-A1E0-821471B6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Think Telnet.</a:t>
            </a:r>
          </a:p>
          <a:p>
            <a:r>
              <a:rPr lang="en-US" dirty="0"/>
              <a:t>The command actually runs on the remote computer.</a:t>
            </a:r>
          </a:p>
          <a:p>
            <a:r>
              <a:rPr lang="en-US" dirty="0"/>
              <a:t>Only the results make it back to yours.</a:t>
            </a:r>
          </a:p>
          <a:p>
            <a:r>
              <a:rPr lang="en-US" dirty="0"/>
              <a:t>Protocol: Web Services for Management (WS-MAN)</a:t>
            </a:r>
          </a:p>
          <a:p>
            <a:pPr lvl="1"/>
            <a:r>
              <a:rPr lang="en-US" dirty="0"/>
              <a:t>Operates over HTTP(S), so easy firewall configuration.</a:t>
            </a:r>
          </a:p>
          <a:p>
            <a:pPr lvl="1"/>
            <a:r>
              <a:rPr lang="en-US" dirty="0"/>
              <a:t>Microsoft’s implementation of WS-MAN: Windows Remote Management (</a:t>
            </a:r>
            <a:r>
              <a:rPr lang="en-US" dirty="0" err="1"/>
              <a:t>WinRM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Installed by default.</a:t>
            </a:r>
          </a:p>
          <a:p>
            <a:pPr lvl="1"/>
            <a:r>
              <a:rPr lang="en-US" dirty="0"/>
              <a:t>Enabled by default on Server OS 2012+</a:t>
            </a:r>
          </a:p>
        </p:txBody>
      </p:sp>
    </p:spTree>
    <p:extLst>
      <p:ext uri="{BB962C8B-B14F-4D97-AF65-F5344CB8AC3E}">
        <p14:creationId xmlns:p14="http://schemas.microsoft.com/office/powerpoint/2010/main" val="8764183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C27F-38F5-4EDA-BCC0-2E25B5C9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remote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2900-E8D2-4D85-915F-ACD45CB80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cmdlets produce Objects.</a:t>
            </a:r>
          </a:p>
          <a:p>
            <a:r>
              <a:rPr lang="en-US" dirty="0"/>
              <a:t>These are serialized and transmitted as XML files.</a:t>
            </a:r>
          </a:p>
          <a:p>
            <a:r>
              <a:rPr lang="en-US" dirty="0"/>
              <a:t>On your computer, the XML file deserializes into an Object.</a:t>
            </a:r>
          </a:p>
          <a:p>
            <a:r>
              <a:rPr lang="en-US" dirty="0"/>
              <a:t>But: these object are static “snapshots”.</a:t>
            </a:r>
          </a:p>
          <a:p>
            <a:pPr lvl="1"/>
            <a:r>
              <a:rPr lang="en-US" dirty="0"/>
              <a:t>Example: You can’t tell a service to stop via remoting.</a:t>
            </a:r>
          </a:p>
          <a:p>
            <a:pPr lvl="1"/>
            <a:r>
              <a:rPr lang="en-US" dirty="0"/>
              <a:t>But there are ways to overcome this limitation.</a:t>
            </a:r>
          </a:p>
        </p:txBody>
      </p:sp>
    </p:spTree>
    <p:extLst>
      <p:ext uri="{BB962C8B-B14F-4D97-AF65-F5344CB8AC3E}">
        <p14:creationId xmlns:p14="http://schemas.microsoft.com/office/powerpoint/2010/main" val="18761159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79A7-DF2B-446B-A206-C10E59B8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</a:t>
            </a:r>
            <a:r>
              <a:rPr lang="en-US" dirty="0" err="1"/>
              <a:t>WinRM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8FB26-6035-41B2-809F-C94697A36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Powershell: Enable-</a:t>
            </a:r>
            <a:r>
              <a:rPr lang="en-US" dirty="0" err="1"/>
              <a:t>PSRemoting</a:t>
            </a:r>
            <a:r>
              <a:rPr lang="en-US" dirty="0"/>
              <a:t>.</a:t>
            </a:r>
          </a:p>
          <a:p>
            <a:r>
              <a:rPr lang="en-US" dirty="0"/>
              <a:t>CMD: </a:t>
            </a:r>
            <a:r>
              <a:rPr lang="en-US" dirty="0" err="1"/>
              <a:t>winrm</a:t>
            </a:r>
            <a:r>
              <a:rPr lang="en-US" dirty="0"/>
              <a:t> </a:t>
            </a:r>
            <a:r>
              <a:rPr lang="en-US" dirty="0" err="1"/>
              <a:t>quickconfig</a:t>
            </a:r>
            <a:r>
              <a:rPr lang="en-US" dirty="0"/>
              <a:t>.</a:t>
            </a:r>
          </a:p>
          <a:p>
            <a:r>
              <a:rPr lang="en-US" dirty="0"/>
              <a:t>Running this in a “Public” network will fail.</a:t>
            </a:r>
          </a:p>
          <a:p>
            <a:pPr lvl="1"/>
            <a:r>
              <a:rPr lang="en-US" dirty="0"/>
              <a:t>Needs to be Home or Work.</a:t>
            </a:r>
          </a:p>
          <a:p>
            <a:r>
              <a:rPr lang="en-US" dirty="0"/>
              <a:t>Can be enabled via GPO in a domain as well.</a:t>
            </a:r>
          </a:p>
          <a:p>
            <a:r>
              <a:rPr lang="en-US" dirty="0"/>
              <a:t>TCP ports 5985 (HTTP) and 5986 (HTTPS) by default.</a:t>
            </a:r>
          </a:p>
        </p:txBody>
      </p:sp>
    </p:spTree>
    <p:extLst>
      <p:ext uri="{BB962C8B-B14F-4D97-AF65-F5344CB8AC3E}">
        <p14:creationId xmlns:p14="http://schemas.microsoft.com/office/powerpoint/2010/main" val="18382170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3DD28-1827-4C76-8579-DC1A22C8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remoting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1BCB7-841D-4CC7-98D3-2BA41D34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Accessing a shell of a single computer.</a:t>
            </a:r>
          </a:p>
          <a:p>
            <a:r>
              <a:rPr lang="en-US" dirty="0"/>
              <a:t>Kind of like RPD, but for the CLI.</a:t>
            </a:r>
          </a:p>
          <a:p>
            <a:r>
              <a:rPr lang="en-US" dirty="0"/>
              <a:t>Enter-</a:t>
            </a:r>
            <a:r>
              <a:rPr lang="en-US" dirty="0" err="1"/>
              <a:t>PSSession</a:t>
            </a:r>
            <a:r>
              <a:rPr lang="en-US" dirty="0"/>
              <a:t> -</a:t>
            </a:r>
            <a:r>
              <a:rPr lang="en-US" dirty="0" err="1"/>
              <a:t>Computername</a:t>
            </a:r>
            <a:r>
              <a:rPr lang="en-US" dirty="0"/>
              <a:t> </a:t>
            </a:r>
            <a:r>
              <a:rPr lang="en-US" dirty="0" err="1"/>
              <a:t>ServerName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shell will change: [</a:t>
            </a:r>
            <a:r>
              <a:rPr lang="en-US" dirty="0" err="1"/>
              <a:t>ServerName</a:t>
            </a:r>
            <a:r>
              <a:rPr lang="en-US" dirty="0"/>
              <a:t>] PS C:\&gt;</a:t>
            </a:r>
          </a:p>
          <a:p>
            <a:pPr lvl="1"/>
            <a:r>
              <a:rPr lang="en-US" dirty="0"/>
              <a:t>Indicating successful connection.</a:t>
            </a:r>
          </a:p>
          <a:p>
            <a:r>
              <a:rPr lang="en-US" dirty="0"/>
              <a:t>No object serialization. All objects are “live”.</a:t>
            </a:r>
          </a:p>
          <a:p>
            <a:r>
              <a:rPr lang="en-US" dirty="0"/>
              <a:t>Exit-</a:t>
            </a:r>
            <a:r>
              <a:rPr lang="en-US" dirty="0" err="1"/>
              <a:t>PSSession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581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D8FA6B-78DF-4AF5-85BB-99E91E88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The console Window	</a:t>
            </a:r>
          </a:p>
        </p:txBody>
      </p:sp>
      <p:sp>
        <p:nvSpPr>
          <p:cNvPr id="114" name="Content Placeholder 9">
            <a:extLst>
              <a:ext uri="{FF2B5EF4-FFF2-40B4-BE49-F238E27FC236}">
                <a16:creationId xmlns:a16="http://schemas.microsoft.com/office/drawing/2014/main" id="{778E65C5-EEBC-4C56-A352-8D19134E0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No non-English characters.</a:t>
            </a:r>
          </a:p>
          <a:p>
            <a:r>
              <a:rPr lang="en-US" sz="2000" dirty="0"/>
              <a:t>No default clipboard operations.</a:t>
            </a:r>
          </a:p>
          <a:p>
            <a:r>
              <a:rPr lang="en-US" sz="2000" dirty="0"/>
              <a:t>No intellisense, only tab completion.</a:t>
            </a:r>
          </a:p>
          <a:p>
            <a:r>
              <a:rPr lang="en-US" sz="2000" dirty="0"/>
              <a:t>Although much improvement in PS v5.</a:t>
            </a:r>
          </a:p>
          <a:p>
            <a:r>
              <a:rPr lang="en-US" sz="2000" dirty="0"/>
              <a:t>Good for quick commands.</a:t>
            </a:r>
            <a:endParaRPr lang="en-US" sz="1600" dirty="0"/>
          </a:p>
        </p:txBody>
      </p:sp>
      <p:pic>
        <p:nvPicPr>
          <p:cNvPr id="115" name="Content Placeholder 4">
            <a:extLst>
              <a:ext uri="{FF2B5EF4-FFF2-40B4-BE49-F238E27FC236}">
                <a16:creationId xmlns:a16="http://schemas.microsoft.com/office/drawing/2014/main" id="{EFE99DE1-DAAB-4A8A-86BD-94CCB748C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34300"/>
            <a:ext cx="5456279" cy="256445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26" name="Group 12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302738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498A-C6B7-4F61-87ED-B48D89E6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remoting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52199-DB5A-4B9F-9697-EC7947A44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Invoke-Command</a:t>
            </a:r>
          </a:p>
          <a:p>
            <a:pPr lvl="1"/>
            <a:r>
              <a:rPr lang="en-US" dirty="0"/>
              <a:t>Example: Invoke-Command -</a:t>
            </a:r>
            <a:r>
              <a:rPr lang="en-US" dirty="0" err="1"/>
              <a:t>Computername</a:t>
            </a:r>
            <a:r>
              <a:rPr lang="en-US" dirty="0"/>
              <a:t> R1,R2,R3,R4 -Command { Get-</a:t>
            </a:r>
            <a:r>
              <a:rPr lang="en-US" dirty="0" err="1"/>
              <a:t>EventLog</a:t>
            </a:r>
            <a:r>
              <a:rPr lang="en-US" dirty="0"/>
              <a:t> Security -Newest 200 | Where { $_.</a:t>
            </a:r>
            <a:r>
              <a:rPr lang="en-US" dirty="0" err="1"/>
              <a:t>EventID</a:t>
            </a:r>
            <a:r>
              <a:rPr lang="en-US" dirty="0"/>
              <a:t> -eq 1212}}</a:t>
            </a:r>
          </a:p>
          <a:p>
            <a:r>
              <a:rPr lang="en-US" dirty="0"/>
              <a:t>Everything in the -Command {brackets} gets executed on the remote computer.</a:t>
            </a:r>
          </a:p>
          <a:p>
            <a:pPr lvl="1"/>
            <a:r>
              <a:rPr lang="en-US" dirty="0"/>
              <a:t>-Command is actually an alias for -</a:t>
            </a:r>
            <a:r>
              <a:rPr lang="en-US" dirty="0" err="1"/>
              <a:t>ScriptBlock</a:t>
            </a:r>
            <a:r>
              <a:rPr lang="en-US" dirty="0"/>
              <a:t>.</a:t>
            </a:r>
          </a:p>
          <a:p>
            <a:r>
              <a:rPr lang="en-US" dirty="0"/>
              <a:t>Powershell processes 32 computers at once. More get queued.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ThrottleLimit</a:t>
            </a:r>
            <a:r>
              <a:rPr lang="en-US" dirty="0"/>
              <a:t> parameter to increase this.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140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5BB0-C7A4-4531-923B-B4B52D94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D04D2-67B4-468B-BD39-01F490009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Remoting works on computer name only. No DNS alias or IP address.</a:t>
            </a:r>
          </a:p>
          <a:p>
            <a:r>
              <a:rPr lang="en-US" dirty="0"/>
              <a:t>Invoke-Command runs one command at a time.</a:t>
            </a:r>
          </a:p>
          <a:p>
            <a:pPr lvl="1"/>
            <a:r>
              <a:rPr lang="en-US" dirty="0"/>
              <a:t>The session opens, the </a:t>
            </a:r>
            <a:r>
              <a:rPr lang="en-US" dirty="0" err="1"/>
              <a:t>ScriptBlock</a:t>
            </a:r>
            <a:r>
              <a:rPr lang="en-US" dirty="0"/>
              <a:t> is executed, and the sessions closes.</a:t>
            </a:r>
          </a:p>
          <a:p>
            <a:r>
              <a:rPr lang="en-US" dirty="0"/>
              <a:t>PowerShell needs to run as administrator.</a:t>
            </a:r>
          </a:p>
          <a:p>
            <a:r>
              <a:rPr lang="en-US" dirty="0"/>
              <a:t>Mind the firewall.</a:t>
            </a:r>
          </a:p>
          <a:p>
            <a:r>
              <a:rPr lang="en-US" dirty="0"/>
              <a:t>GPO overrides local policies!</a:t>
            </a:r>
          </a:p>
        </p:txBody>
      </p:sp>
    </p:spTree>
    <p:extLst>
      <p:ext uri="{BB962C8B-B14F-4D97-AF65-F5344CB8AC3E}">
        <p14:creationId xmlns:p14="http://schemas.microsoft.com/office/powerpoint/2010/main" val="406657206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1391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8BE6C8-5B9E-4BD4-AF90-81CE2A94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Multitasking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BBE44-86B7-4A56-828A-4B109534A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 invented when someone tried doing a task twice</a:t>
            </a:r>
          </a:p>
        </p:txBody>
      </p:sp>
    </p:spTree>
    <p:extLst>
      <p:ext uri="{BB962C8B-B14F-4D97-AF65-F5344CB8AC3E}">
        <p14:creationId xmlns:p14="http://schemas.microsoft.com/office/powerpoint/2010/main" val="70883064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716266-E103-48DA-BB1A-E5E95E7D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Powershell do multiple things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A30B08-7613-40C9-BDB0-1B4F179D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is single-threaded by default.</a:t>
            </a:r>
          </a:p>
          <a:p>
            <a:r>
              <a:rPr lang="en-US" dirty="0"/>
              <a:t>PowerShell is sequential, aka “Synchronous”.</a:t>
            </a:r>
          </a:p>
          <a:p>
            <a:pPr lvl="1"/>
            <a:r>
              <a:rPr lang="en-US" dirty="0"/>
              <a:t>Type command, press enter, wait for the results, type next command.</a:t>
            </a:r>
          </a:p>
          <a:p>
            <a:r>
              <a:rPr lang="en-US" dirty="0"/>
              <a:t>Solution: Background jobs. “Asynchronous”.</a:t>
            </a:r>
          </a:p>
          <a:p>
            <a:r>
              <a:rPr lang="en-US" dirty="0"/>
              <a:t>Every new job spawns a new PowerShell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4354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78D4-4CE2-4279-8807-AC6BE242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vs asynchronous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0319-D2EF-4900-BAFD-C4D011DCC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Synchronous commands respond to input request.</a:t>
            </a:r>
          </a:p>
          <a:p>
            <a:pPr lvl="1"/>
            <a:r>
              <a:rPr lang="en-US" dirty="0"/>
              <a:t>Asynchronous do not.</a:t>
            </a:r>
          </a:p>
          <a:p>
            <a:r>
              <a:rPr lang="en-US" dirty="0"/>
              <a:t>Synchronous commands produce error messages.</a:t>
            </a:r>
          </a:p>
          <a:p>
            <a:pPr lvl="1"/>
            <a:r>
              <a:rPr lang="en-US" dirty="0"/>
              <a:t>Asynchronous do as well, but you don’t see them immediately.</a:t>
            </a:r>
          </a:p>
          <a:p>
            <a:r>
              <a:rPr lang="en-US" dirty="0"/>
              <a:t>Synchronous commands prompt for required parameters.</a:t>
            </a:r>
          </a:p>
          <a:p>
            <a:pPr lvl="1"/>
            <a:r>
              <a:rPr lang="en-US" dirty="0"/>
              <a:t>Asynchronous will simply fail.</a:t>
            </a:r>
          </a:p>
          <a:p>
            <a:r>
              <a:rPr lang="en-US" dirty="0"/>
              <a:t>Synchronous commands display results immediately.</a:t>
            </a:r>
          </a:p>
          <a:p>
            <a:pPr lvl="1"/>
            <a:r>
              <a:rPr lang="en-US" dirty="0"/>
              <a:t>Asynchronous caches them and they need to be retrieved.</a:t>
            </a:r>
          </a:p>
          <a:p>
            <a:r>
              <a:rPr lang="en-US" dirty="0"/>
              <a:t>Conclusion: Test synchronous first before making asynchronous.</a:t>
            </a:r>
          </a:p>
        </p:txBody>
      </p:sp>
    </p:spTree>
    <p:extLst>
      <p:ext uri="{BB962C8B-B14F-4D97-AF65-F5344CB8AC3E}">
        <p14:creationId xmlns:p14="http://schemas.microsoft.com/office/powerpoint/2010/main" val="812183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082B-22F3-4EA8-884E-7CC3DE7D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local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3612-5144-49D3-88F3-6DCCD57E1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Start-Job -</a:t>
            </a:r>
            <a:r>
              <a:rPr lang="en-US" dirty="0" err="1"/>
              <a:t>ScriptBlock</a:t>
            </a:r>
            <a:r>
              <a:rPr lang="en-US" dirty="0"/>
              <a:t>.</a:t>
            </a:r>
          </a:p>
          <a:p>
            <a:r>
              <a:rPr lang="en-US" dirty="0"/>
              <a:t>-Name to name the job.</a:t>
            </a:r>
          </a:p>
          <a:p>
            <a:pPr lvl="1"/>
            <a:r>
              <a:rPr lang="en-US" dirty="0"/>
              <a:t>Optional parameter.</a:t>
            </a:r>
          </a:p>
          <a:p>
            <a:pPr lvl="1"/>
            <a:r>
              <a:rPr lang="en-US" dirty="0"/>
              <a:t>If not specified: Job1, Job2,…</a:t>
            </a:r>
          </a:p>
          <a:p>
            <a:r>
              <a:rPr lang="en-US" dirty="0"/>
              <a:t>-Credential if needed.</a:t>
            </a:r>
          </a:p>
          <a:p>
            <a:r>
              <a:rPr lang="en-US" dirty="0"/>
              <a:t>-</a:t>
            </a:r>
            <a:r>
              <a:rPr lang="en-US" dirty="0" err="1"/>
              <a:t>FilePath</a:t>
            </a:r>
            <a:r>
              <a:rPr lang="en-US" dirty="0"/>
              <a:t> instead of </a:t>
            </a:r>
            <a:r>
              <a:rPr lang="en-US" dirty="0" err="1"/>
              <a:t>ScriptBlock</a:t>
            </a:r>
            <a:r>
              <a:rPr lang="en-US" dirty="0"/>
              <a:t> for a script file.</a:t>
            </a:r>
          </a:p>
        </p:txBody>
      </p:sp>
    </p:spTree>
    <p:extLst>
      <p:ext uri="{BB962C8B-B14F-4D97-AF65-F5344CB8AC3E}">
        <p14:creationId xmlns:p14="http://schemas.microsoft.com/office/powerpoint/2010/main" val="291840043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73D8-28A0-4979-9B78-1F01EC8D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local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35381-3586-4D5E-BB2E-16914336A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Jobs are local.</a:t>
            </a:r>
          </a:p>
          <a:p>
            <a:r>
              <a:rPr lang="en-US" dirty="0"/>
              <a:t>But </a:t>
            </a:r>
            <a:r>
              <a:rPr lang="en-US" dirty="0" err="1"/>
              <a:t>ScriptBlock</a:t>
            </a:r>
            <a:r>
              <a:rPr lang="en-US" dirty="0"/>
              <a:t> commands may still reach out to other computers.</a:t>
            </a:r>
          </a:p>
          <a:p>
            <a:pPr lvl="1"/>
            <a:r>
              <a:rPr lang="en-US" dirty="0"/>
              <a:t>Example: Start-Job -</a:t>
            </a:r>
            <a:r>
              <a:rPr lang="en-US" dirty="0" err="1"/>
              <a:t>ScriptBlock</a:t>
            </a:r>
            <a:r>
              <a:rPr lang="en-US" dirty="0"/>
              <a:t> { Get-</a:t>
            </a:r>
            <a:r>
              <a:rPr lang="en-US" dirty="0" err="1"/>
              <a:t>EventLog</a:t>
            </a:r>
            <a:r>
              <a:rPr lang="en-US" dirty="0"/>
              <a:t> -</a:t>
            </a:r>
            <a:r>
              <a:rPr lang="en-US" dirty="0" err="1"/>
              <a:t>ComputerName</a:t>
            </a:r>
            <a:r>
              <a:rPr lang="en-US" dirty="0"/>
              <a:t> Server1 }</a:t>
            </a:r>
          </a:p>
        </p:txBody>
      </p:sp>
    </p:spTree>
    <p:extLst>
      <p:ext uri="{BB962C8B-B14F-4D97-AF65-F5344CB8AC3E}">
        <p14:creationId xmlns:p14="http://schemas.microsoft.com/office/powerpoint/2010/main" val="257177578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1567-1E26-47B1-9158-A4B9767C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Remoting as a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30A47-1D1B-4DCD-A01B-94195CC74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Invoke-Command -</a:t>
            </a:r>
            <a:r>
              <a:rPr lang="en-US" dirty="0" err="1"/>
              <a:t>AsJob</a:t>
            </a:r>
            <a:endParaRPr lang="en-US" dirty="0"/>
          </a:p>
          <a:p>
            <a:r>
              <a:rPr lang="en-US" dirty="0"/>
              <a:t>Remoting needs to be enabled on each target computer.</a:t>
            </a:r>
          </a:p>
          <a:p>
            <a:r>
              <a:rPr lang="en-US" dirty="0"/>
              <a:t>Commands are run on the remote computer.</a:t>
            </a:r>
          </a:p>
          <a:p>
            <a:r>
              <a:rPr lang="en-US" dirty="0"/>
              <a:t>Example: Invoke-Command -Command {Get-Process} -</a:t>
            </a:r>
            <a:r>
              <a:rPr lang="en-US" dirty="0" err="1"/>
              <a:t>ComputerName</a:t>
            </a:r>
            <a:r>
              <a:rPr lang="en-US" dirty="0"/>
              <a:t> (Get-Content C:\servers.txt) -</a:t>
            </a:r>
            <a:r>
              <a:rPr lang="en-US" dirty="0" err="1"/>
              <a:t>AsJob</a:t>
            </a:r>
            <a:r>
              <a:rPr lang="en-US" dirty="0"/>
              <a:t> -</a:t>
            </a:r>
            <a:r>
              <a:rPr lang="en-US" dirty="0" err="1"/>
              <a:t>JobName</a:t>
            </a:r>
            <a:r>
              <a:rPr lang="en-US" dirty="0"/>
              <a:t> </a:t>
            </a:r>
            <a:r>
              <a:rPr lang="en-US" dirty="0" err="1"/>
              <a:t>MyProcessJob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634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06B01-0FA9-46CB-9C8C-EC4A7604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job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52515-66B1-451C-8273-8752E5DD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Get-Job to list all jobs.</a:t>
            </a:r>
          </a:p>
          <a:p>
            <a:r>
              <a:rPr lang="en-US" dirty="0"/>
              <a:t>To see more details: Pipe to Format-List.</a:t>
            </a:r>
          </a:p>
          <a:p>
            <a:r>
              <a:rPr lang="en-US" dirty="0"/>
              <a:t>Receive-Job to get results.</a:t>
            </a:r>
          </a:p>
          <a:p>
            <a:pPr lvl="1"/>
            <a:r>
              <a:rPr lang="en-US" dirty="0"/>
              <a:t>Specify the name of the job. Or simply pipe Get-Job | Receive-Job.</a:t>
            </a:r>
          </a:p>
          <a:p>
            <a:pPr lvl="1"/>
            <a:r>
              <a:rPr lang="en-US" dirty="0"/>
              <a:t>Receiving clears the results from the cache. Use -Keep to prevent this.</a:t>
            </a:r>
          </a:p>
          <a:p>
            <a:pPr lvl="1"/>
            <a:r>
              <a:rPr lang="en-US" dirty="0"/>
              <a:t>Results may be deserialized, so not “live” objects.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Start-Job { </a:t>
            </a:r>
            <a:r>
              <a:rPr lang="en-US" dirty="0" err="1"/>
              <a:t>dir</a:t>
            </a:r>
            <a:r>
              <a:rPr lang="en-US" dirty="0"/>
              <a:t> } -Name </a:t>
            </a:r>
            <a:r>
              <a:rPr lang="en-US" dirty="0" err="1"/>
              <a:t>DirJob</a:t>
            </a:r>
            <a:endParaRPr lang="en-US" dirty="0"/>
          </a:p>
          <a:p>
            <a:pPr lvl="1"/>
            <a:r>
              <a:rPr lang="en-US" dirty="0"/>
              <a:t>Receive-Job -Name </a:t>
            </a:r>
            <a:r>
              <a:rPr lang="en-US" dirty="0" err="1"/>
              <a:t>DirJob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75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7278</Words>
  <Application>Microsoft Office PowerPoint</Application>
  <PresentationFormat>Widescreen</PresentationFormat>
  <Paragraphs>1104</Paragraphs>
  <Slides>162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162</vt:i4>
      </vt:variant>
    </vt:vector>
  </HeadingPairs>
  <TitlesOfParts>
    <vt:vector size="167" baseType="lpstr">
      <vt:lpstr>Arial</vt:lpstr>
      <vt:lpstr>Calibri</vt:lpstr>
      <vt:lpstr>Trebuchet MS</vt:lpstr>
      <vt:lpstr>Tw Cen MT</vt:lpstr>
      <vt:lpstr>Circuit</vt:lpstr>
      <vt:lpstr>Powershell</vt:lpstr>
      <vt:lpstr>Getting to know each other</vt:lpstr>
      <vt:lpstr>1. Introduction</vt:lpstr>
      <vt:lpstr>Life without powershell</vt:lpstr>
      <vt:lpstr>Life without powershell</vt:lpstr>
      <vt:lpstr>Life with Powershell </vt:lpstr>
      <vt:lpstr>2. Meet Powershell</vt:lpstr>
      <vt:lpstr>Choose your weapon</vt:lpstr>
      <vt:lpstr>The console Window </vt:lpstr>
      <vt:lpstr>The Integrated Scripting Environment (ISE)</vt:lpstr>
      <vt:lpstr>Visual Studio Code</vt:lpstr>
      <vt:lpstr>Tab Completion and Intellisense</vt:lpstr>
      <vt:lpstr>What version am I running?</vt:lpstr>
      <vt:lpstr>3. Using the help system</vt:lpstr>
      <vt:lpstr>Updatable Help </vt:lpstr>
      <vt:lpstr>Get some help</vt:lpstr>
      <vt:lpstr>Using Help to find commands</vt:lpstr>
      <vt:lpstr>Interpreting the help</vt:lpstr>
      <vt:lpstr>Optional and Mandatory parameters</vt:lpstr>
      <vt:lpstr>Positional Parameters</vt:lpstr>
      <vt:lpstr>Full Help</vt:lpstr>
      <vt:lpstr>Parameter values</vt:lpstr>
      <vt:lpstr>Common types of input</vt:lpstr>
      <vt:lpstr>Finding examples</vt:lpstr>
      <vt:lpstr>Online help</vt:lpstr>
      <vt:lpstr>Lab</vt:lpstr>
      <vt:lpstr>4. Running commands</vt:lpstr>
      <vt:lpstr>Powershell, emphasis shell</vt:lpstr>
      <vt:lpstr>The anatomy of a command</vt:lpstr>
      <vt:lpstr>The anatomy of a command</vt:lpstr>
      <vt:lpstr>The verb-noun convention</vt:lpstr>
      <vt:lpstr>Aliases</vt:lpstr>
      <vt:lpstr>Taking shortcuts</vt:lpstr>
      <vt:lpstr>External commands support</vt:lpstr>
      <vt:lpstr>Dealing with errors</vt:lpstr>
      <vt:lpstr>Lab</vt:lpstr>
      <vt:lpstr>5. Working with providers </vt:lpstr>
      <vt:lpstr>Providers?</vt:lpstr>
      <vt:lpstr>PSDrive</vt:lpstr>
      <vt:lpstr>The filesystem</vt:lpstr>
      <vt:lpstr>Navigating the filesystem</vt:lpstr>
      <vt:lpstr>Wildcards in Items</vt:lpstr>
      <vt:lpstr>Working with other providers</vt:lpstr>
      <vt:lpstr>Lab</vt:lpstr>
      <vt:lpstr>6. The pipeline</vt:lpstr>
      <vt:lpstr>Connecting one command to another </vt:lpstr>
      <vt:lpstr>Piping to a file or printer</vt:lpstr>
      <vt:lpstr>Piping can be dangerous </vt:lpstr>
      <vt:lpstr>Lab</vt:lpstr>
      <vt:lpstr>7. Adding commands</vt:lpstr>
      <vt:lpstr>How one shell can do everything</vt:lpstr>
      <vt:lpstr>Finding and adding snap-ins</vt:lpstr>
      <vt:lpstr>Finding and adding Modules</vt:lpstr>
      <vt:lpstr>Profile scripts </vt:lpstr>
      <vt:lpstr>Getting modules from the internet</vt:lpstr>
      <vt:lpstr>Lab</vt:lpstr>
      <vt:lpstr>8. Objects</vt:lpstr>
      <vt:lpstr>What are objects?</vt:lpstr>
      <vt:lpstr>Why objects?</vt:lpstr>
      <vt:lpstr>Discovering objects</vt:lpstr>
      <vt:lpstr>Using object Methods</vt:lpstr>
      <vt:lpstr>Sorting Objects</vt:lpstr>
      <vt:lpstr>Being selective</vt:lpstr>
      <vt:lpstr>Lab</vt:lpstr>
      <vt:lpstr>9. Formatting</vt:lpstr>
      <vt:lpstr>Default formatting</vt:lpstr>
      <vt:lpstr>Formatting tables</vt:lpstr>
      <vt:lpstr>Formatting Tables </vt:lpstr>
      <vt:lpstr>Formatting Lists  </vt:lpstr>
      <vt:lpstr>Formatting wide lists</vt:lpstr>
      <vt:lpstr>Custom columns and list entries</vt:lpstr>
      <vt:lpstr>Going out</vt:lpstr>
      <vt:lpstr>Format Right</vt:lpstr>
      <vt:lpstr>Lab</vt:lpstr>
      <vt:lpstr>10.Filtering and Comparing</vt:lpstr>
      <vt:lpstr>filtering</vt:lpstr>
      <vt:lpstr>Filtering left</vt:lpstr>
      <vt:lpstr>Comparison operators</vt:lpstr>
      <vt:lpstr>Comparison operators</vt:lpstr>
      <vt:lpstr>Comparison operators</vt:lpstr>
      <vt:lpstr>Filtering out the pipeline </vt:lpstr>
      <vt:lpstr>Multiple pipes and filtering</vt:lpstr>
      <vt:lpstr>Lab</vt:lpstr>
      <vt:lpstr>11. Remote control</vt:lpstr>
      <vt:lpstr>-Computername</vt:lpstr>
      <vt:lpstr>The idea behind remote Powershell</vt:lpstr>
      <vt:lpstr>The idea behind remote Powershell</vt:lpstr>
      <vt:lpstr>Enabling WinRM</vt:lpstr>
      <vt:lpstr>One-to-One remoting</vt:lpstr>
      <vt:lpstr>One-to-many remoting</vt:lpstr>
      <vt:lpstr>Good to know</vt:lpstr>
      <vt:lpstr>Lab</vt:lpstr>
      <vt:lpstr>12. Multitasking</vt:lpstr>
      <vt:lpstr>Make Powershell do multiple things</vt:lpstr>
      <vt:lpstr>Synchronous vs asynchronous</vt:lpstr>
      <vt:lpstr>Creating a local job</vt:lpstr>
      <vt:lpstr>Creating a local job</vt:lpstr>
      <vt:lpstr>Remoting as a job</vt:lpstr>
      <vt:lpstr>Getting job results</vt:lpstr>
      <vt:lpstr>Getting Job results</vt:lpstr>
      <vt:lpstr>Working with child jobs</vt:lpstr>
      <vt:lpstr>Managing Jobs</vt:lpstr>
      <vt:lpstr>Scheduled jobs</vt:lpstr>
      <vt:lpstr>Lab</vt:lpstr>
      <vt:lpstr>13. Security</vt:lpstr>
      <vt:lpstr>Keeping the Shell secure</vt:lpstr>
      <vt:lpstr>Powershell security goals</vt:lpstr>
      <vt:lpstr>Execution policy</vt:lpstr>
      <vt:lpstr>Execution policies</vt:lpstr>
      <vt:lpstr>Code signing</vt:lpstr>
      <vt:lpstr>Code signing</vt:lpstr>
      <vt:lpstr>Code signing</vt:lpstr>
      <vt:lpstr>Other security measures</vt:lpstr>
      <vt:lpstr>14. Variables</vt:lpstr>
      <vt:lpstr>Storing values in variables</vt:lpstr>
      <vt:lpstr>Quotes and variables</vt:lpstr>
      <vt:lpstr>Storing many objects in a variable</vt:lpstr>
      <vt:lpstr>Working with multiple objects</vt:lpstr>
      <vt:lpstr>Unrolling properties</vt:lpstr>
      <vt:lpstr>Subexpressions</vt:lpstr>
      <vt:lpstr>Declaring types</vt:lpstr>
      <vt:lpstr>Types</vt:lpstr>
      <vt:lpstr>Commands for variables</vt:lpstr>
      <vt:lpstr>Lab</vt:lpstr>
      <vt:lpstr>15. Input and Output</vt:lpstr>
      <vt:lpstr>Display information</vt:lpstr>
      <vt:lpstr>Read-Host</vt:lpstr>
      <vt:lpstr>Inputbox</vt:lpstr>
      <vt:lpstr>Write-Host</vt:lpstr>
      <vt:lpstr>Write-Output</vt:lpstr>
      <vt:lpstr>Other ways to write</vt:lpstr>
      <vt:lpstr>Lab</vt:lpstr>
      <vt:lpstr>16. Scripting</vt:lpstr>
      <vt:lpstr>Not programming (per se)</vt:lpstr>
      <vt:lpstr>The definition of insanity</vt:lpstr>
      <vt:lpstr>Parameterizing scripts</vt:lpstr>
      <vt:lpstr>Documenting your script</vt:lpstr>
      <vt:lpstr>One script = One pipeline</vt:lpstr>
      <vt:lpstr>Scope</vt:lpstr>
      <vt:lpstr>Lab</vt:lpstr>
      <vt:lpstr>17. Programming</vt:lpstr>
      <vt:lpstr>PowerShell = .NET</vt:lpstr>
      <vt:lpstr>Functions</vt:lpstr>
      <vt:lpstr>Functions</vt:lpstr>
      <vt:lpstr>Logical structures</vt:lpstr>
      <vt:lpstr>Lab</vt:lpstr>
      <vt:lpstr>18. Toolmaking and GUIs</vt:lpstr>
      <vt:lpstr>Toolmaking</vt:lpstr>
      <vt:lpstr>GUIs</vt:lpstr>
      <vt:lpstr>Loading GUIs</vt:lpstr>
      <vt:lpstr>Example</vt:lpstr>
      <vt:lpstr>No Lab</vt:lpstr>
      <vt:lpstr>19. Tips &amp; Tricks</vt:lpstr>
      <vt:lpstr>Use the -force</vt:lpstr>
      <vt:lpstr>Readability</vt:lpstr>
      <vt:lpstr>String manipulation</vt:lpstr>
      <vt:lpstr>Date Manipulation</vt:lpstr>
      <vt:lpstr>Active Directory Module</vt:lpstr>
      <vt:lpstr>WMI </vt:lpstr>
      <vt:lpstr>Resources</vt:lpstr>
      <vt:lpstr>Special Thanks</vt:lpstr>
      <vt:lpstr>Good luck, and have fun using PowerShell!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Matthias van den Elsacker</dc:creator>
  <cp:lastModifiedBy>Matthias van den Elsacker</cp:lastModifiedBy>
  <cp:revision>1</cp:revision>
  <dcterms:created xsi:type="dcterms:W3CDTF">2018-09-08T15:13:33Z</dcterms:created>
  <dcterms:modified xsi:type="dcterms:W3CDTF">2018-09-09T10:48:09Z</dcterms:modified>
</cp:coreProperties>
</file>