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901503b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901503b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Nächste Schritte!!!!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8e4a4026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38e4a402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8e4a402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8e4a402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Bilder von Mapillary, bieten auch viele zusatz informationen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Benötigte Sortierung: Nachtbilder, Panorama, Winter rausgenommen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Convertierung von BGR zu RGB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Bilder werden einheitlich skaliert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8e4a402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8e4a402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Zahlen bei Layern?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8e4a402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38e4a402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immer 50 epochen pro durchgang gemacht (außer 720px -&gt; 15 epochen)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Angefangen Bilder zu steigern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sobald Overfitting stattfand, gestoppt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Aufteilung 80 / 20 Training /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Zum Vergleich Pixelanzahl erhöht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Zuletzt Städte auf 4 / 6 erhöht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 verschiedene Lernraten genutzt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Allgemein: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zweites Netz schlechtere Ergebnisse als erstes -&gt; bei geringen Bildern sehr hohe Loss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Anzahl Pixel hat geringen bis gar kein Unterschied gemacht -&gt; erst bei sehr hohen sprung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erste Lernquote mit “besseren” Ergebnissen -&gt; schneller gelernt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bilder auch einfluss -&gt; unterschiede nicht immer groß vlt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sehr gute Ergebnisse für 2 Städte / 100 Bilder, mit precision von 90% &amp; recall 90% / 95% bei zweiter Lernrate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1000 Bildern stagniert / overfitting -&gt; nicht weiter gesteigert 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4 Städten große Unterschiede zwischen Lernrate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für erste 100 Bilder nicht ausreichend -&gt; geringe Werte (59% / 60%) hoher Loss (16)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zweiter Lernrate aber schon Overfitting -&gt; gutes training aber test nicht gut (18) </a:t>
            </a:r>
            <a:r>
              <a:rPr lang="de">
                <a:solidFill>
                  <a:schemeClr val="dk1"/>
                </a:solidFill>
              </a:rPr>
              <a:t>-&gt; mit erster weitergearbeitet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erster stabiler, dafür höhere Loss (&lt;1) &amp; geringere acc (24) -&gt; prec= 67% -&gt; mehr bilder / epochen benötigt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6 Städten, wie bei 4 -&gt; zweite Lernrate keine gute val acc / loss -&gt; erste genutzt (34)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100 bilder nicht ausreichend (32) -&gt; 1000 Bilder bessere precision (51 -&gt; 58) &amp; recall (46 -&gt; 57) -&gt; mehr Bilder / Epochen benötigt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größere Unterschiede zwischen den Pixeln (36) -&gt; gute training, aber nicht val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Scores schlechtestes Netz1 (32):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	prec	recall	   f1-	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berlin      	0.00      0.00      0.00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kampala       	0.75      0.75      0.75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melbourne       	1.00      0.50      0.67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saopaulo       	0.50      0.25      0.33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sf       		0.29      0.50      0.36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chemeClr val="dk1"/>
                </a:solidFill>
              </a:rPr>
              <a:t>tokyo       	0.50      0.75      0.60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Scores gutes Netzwerk1 (0):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		prec	recall	   f1-	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berlin       	0.69      0.90      0.78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kampala       	1.00      0.50      0.67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melbourne       	0.90      0.90      0.90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saopaulo       	0.64      0.90      0.75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sf       		0.67      0.40      0.50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chemeClr val="dk1"/>
                </a:solidFill>
              </a:rPr>
              <a:t>tokyo       	0.67      0.80      0.73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901503b4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3901503b4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immer 50 epochen pro durchgang gemacht (außer 720px -&gt; 15 epochen)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Angefangen Bilder zu steigern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sobald Overfitting stattfand, gestoppt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Aufteilung 80 / 20 Training /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Zum Vergleich Pixelanzahl erhöht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Zuletzt Städte auf 4 / 6 erhöht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 verschiedene Lernraten genutzt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sehr gute Ergebnisse für 2 Städte / 100 Bilder, mit precision von 90% &amp; recall 90% / 95% bei zweiter Lernrate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1000 Bildern overfitting -&gt; nicht weiter gesteigert 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4 Städten große Unterschiede zwischen Lernrate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für erste 100 Bilder nicht ausreichend -&gt; geringe Werte (59% / 60%) hoher Loss (16)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zweiter Lernrate aber schon Overfitting?? (18)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zweite Lernrate sehr gute Trainingsergebnisse, aber nicht val (26) </a:t>
            </a:r>
            <a:r>
              <a:rPr lang="de">
                <a:solidFill>
                  <a:schemeClr val="dk1"/>
                </a:solidFill>
              </a:rPr>
              <a:t>-&gt; mit erster weitergearbeitet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erster stabiler, dafür höhere Loss &amp; geringere acc (24) -&gt; mehr bilder benötigt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6 Städten, wie bei 4 -&gt; zweite Lernrate keine gute val acc / loss -&gt; erste genutzt (34)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100 bilder nicht ausreichend -&gt; 1000 Bilder bessere precision (51 -&gt; 58) &amp; recall (46 -&gt; 57) -&gt; mehr Bilder / Epochen benötigt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größere Unterschiede zwischen den Pixeln (36) -&gt; gute training, aber nicht val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Allgemein: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zweites Netz schlechtere Ergebnisse als erstes -&gt; bei geringen Bildern sehr hohe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Pixel hat geringen bis gar kein Unterschied gemacht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zweite Lernquote mit “besseren” Ergebnissen -&gt; schneller gelernt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bilder auch einfluss -&gt; unterschiede nicht immer groß vlt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Scores schlechtestes Netz1 (32):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	prec	recall	   f1-	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berlin      	0.00      0.00      0.00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kampala       	0.75      0.75      0.75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melbourne       	1.00      0.50      0.67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saopaulo       	0.50      0.25      0.33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sf       		0.29      0.50      0.36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tokyo       	0.50      0.75      0.60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Scores gutes Netzwerk1 (0):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	prec	recall	   f1-	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berlin       	0.69      0.90      0.78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kampala       	1.00      0.50      0.67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melbourne       	0.90      0.90      0.90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saopaulo       	0.64      0.90      0.75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sf       		0.67      0.40      0.50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tokyo       	0.67      0.80      0.73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901503b4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901503b4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immer 50 epochen pro durchgang gemacht (außer 720px -&gt; 15 epochen)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Angefangen Bilder zu steigern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sobald Overfitting stattfand, gestoppt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Aufteilung 80 / 20 Training /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Zum Vergleich Pixelanzahl erhöht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Zuletzt Städte auf 4 / 6 erhöht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 verschiedene Lernraten genutzt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sehr gute Ergebnisse für 2 Städte / 100 Bilder, mit precision von 90% &amp; recall 90% / 95% bei zweiter Lernrate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1000 Bildern overfitting -&gt; nicht weiter gesteigert 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4 Städten große Unterschiede zwischen Lernrate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für erste 100 Bilder nicht ausreichend -&gt; geringe Werte (59% / 60%) hoher Loss (16)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zweiter Lernrate aber schon Overfitting?? (18)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zweite Lernrate sehr gute Trainingsergebnisse, aber nicht val (26) </a:t>
            </a:r>
            <a:r>
              <a:rPr lang="de">
                <a:solidFill>
                  <a:schemeClr val="dk1"/>
                </a:solidFill>
              </a:rPr>
              <a:t>-&gt; mit erster weitergearbeitet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erster stabiler, dafür höhere Loss &amp; geringere acc (24) -&gt; mehr bilder benötigt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bei 6 Städten, wie bei 4 -&gt; zweite Lernrate keine gute val acc / loss -&gt; erste genutzt (34)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100 bilder nicht ausreichend -&gt; 1000 Bilder bessere precision (51 -&gt; 58) &amp; recall (46 -&gt; 57) -&gt; mehr Bilder / Epochen benötigt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größere Unterschiede zwischen den Pixeln (36) -&gt; gute training, aber nicht val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Allgemein: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zweites Netz schlechtere Ergebnisse als erstes -&gt; bei geringen Bildern sehr hohe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Pixel hat geringen bis gar kein Unterschied gemacht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zweite Lernquote mit “besseren” Ergebnissen -&gt; schneller gelernt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bilder auch einfluss -&gt; unterschiede nicht immer groß vlt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Scores schlechtestes Netz1 (32):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	prec	recall	   f1-	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berlin      	0.00      0.00      0.00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kampala       	0.75      0.75      0.75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melbourne       	1.00      0.50      0.67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saopaulo       	0.50      0.25      0.33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sf       		0.29      0.50      0.36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tokyo       	0.50      0.75      0.60         4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Scores gutes Netzwerk1 (0):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		prec	recall	   f1-	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berlin       	0.69      0.90      0.78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kampala       	1.00      0.50      0.67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melbourne       	0.90      0.90      0.90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saopaulo       	0.64      0.90      0.75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sf       		0.67      0.40      0.50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chemeClr val="dk1"/>
                </a:solidFill>
              </a:rPr>
              <a:t>tokyo       	0.67      0.80      0.73        50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9015038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9015038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39015038a5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39015038a5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242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750"/>
              <a:t>Machine Learning</a:t>
            </a:r>
            <a:endParaRPr sz="3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000"/>
              <a:t>GeoKnower</a:t>
            </a:r>
            <a:endParaRPr sz="5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100"/>
              <a:t>Matthias Biermanns, Florian Hase, Lea Matheis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1303800" y="598575"/>
            <a:ext cx="70305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viel Einarbeitung benötigt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begrenzter Wissensstand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Datenbeschaffung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Zeit- </a:t>
            </a:r>
            <a:r>
              <a:rPr lang="de"/>
              <a:t>und Ressourcenintensiv</a:t>
            </a:r>
            <a:endParaRPr/>
          </a:p>
        </p:txBody>
      </p:sp>
      <p:sp>
        <p:nvSpPr>
          <p:cNvPr id="363" name="Google Shape;363;p2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de"/>
              <a:t>starke Trefferquoten, trotz technischer Grenzen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Optimierungspotenzial bei mehr Zeit &amp; Ressourcen</a:t>
            </a:r>
            <a:endParaRPr/>
          </a:p>
        </p:txBody>
      </p:sp>
      <p:sp>
        <p:nvSpPr>
          <p:cNvPr id="364" name="Google Shape;364;p22"/>
          <p:cNvSpPr txBox="1"/>
          <p:nvPr/>
        </p:nvSpPr>
        <p:spPr>
          <a:xfrm>
            <a:off x="1303800" y="1500200"/>
            <a:ext cx="208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Herausforderungen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4903650" y="1500200"/>
            <a:ext cx="2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latin typeface="Nunito"/>
                <a:ea typeface="Nunito"/>
                <a:cs typeface="Nunito"/>
                <a:sym typeface="Nunito"/>
              </a:rPr>
              <a:t>Stärken &amp; Schwächen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Projektvorstellung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Datenvorauswahl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Netzwerke vorstellen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Ergebnisse - Prozess - usw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Projektidee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11700" y="1152475"/>
            <a:ext cx="396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Zuordnung von Street View Bildern zu sechs ausgewählten Städten</a:t>
            </a:r>
            <a:endParaRPr sz="14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Berlin, Tokio, Kampala, Melbourne, San Francisco, S</a:t>
            </a:r>
            <a:r>
              <a:rPr lang="de" sz="1400"/>
              <a:t>ão Paulo</a:t>
            </a:r>
            <a:endParaRPr sz="14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400"/>
              <a:t>Nutzung von Convolutional Neural Network (CNN)</a:t>
            </a:r>
            <a:endParaRPr sz="14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108" y="1152475"/>
            <a:ext cx="45551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Convolutional Neural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311700" y="1738450"/>
            <a:ext cx="39999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Convolutional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Convolutional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Pooling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Convolutional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Pooling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2" type="body"/>
          </p:nvPr>
        </p:nvSpPr>
        <p:spPr>
          <a:xfrm>
            <a:off x="4832400" y="1346275"/>
            <a:ext cx="39999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Convolutional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Pooling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Convolutional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Pooling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Convolutional Layer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Pooling Layer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99" name="Google Shape;299;p16"/>
          <p:cNvCxnSpPr/>
          <p:nvPr/>
        </p:nvCxnSpPr>
        <p:spPr>
          <a:xfrm>
            <a:off x="2311650" y="2060475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6"/>
          <p:cNvCxnSpPr/>
          <p:nvPr/>
        </p:nvCxnSpPr>
        <p:spPr>
          <a:xfrm>
            <a:off x="2311650" y="2626825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6"/>
          <p:cNvCxnSpPr/>
          <p:nvPr/>
        </p:nvCxnSpPr>
        <p:spPr>
          <a:xfrm>
            <a:off x="2311650" y="3261900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6"/>
          <p:cNvCxnSpPr/>
          <p:nvPr/>
        </p:nvCxnSpPr>
        <p:spPr>
          <a:xfrm>
            <a:off x="2311650" y="3776500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6"/>
          <p:cNvCxnSpPr/>
          <p:nvPr/>
        </p:nvCxnSpPr>
        <p:spPr>
          <a:xfrm>
            <a:off x="6832350" y="1653000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6"/>
          <p:cNvCxnSpPr/>
          <p:nvPr/>
        </p:nvCxnSpPr>
        <p:spPr>
          <a:xfrm>
            <a:off x="6832350" y="2275225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6"/>
          <p:cNvCxnSpPr/>
          <p:nvPr/>
        </p:nvCxnSpPr>
        <p:spPr>
          <a:xfrm>
            <a:off x="6832350" y="2796125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16"/>
          <p:cNvCxnSpPr/>
          <p:nvPr/>
        </p:nvCxnSpPr>
        <p:spPr>
          <a:xfrm>
            <a:off x="6832350" y="3383175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6"/>
          <p:cNvCxnSpPr/>
          <p:nvPr/>
        </p:nvCxnSpPr>
        <p:spPr>
          <a:xfrm>
            <a:off x="6832350" y="3908150"/>
            <a:ext cx="0" cy="35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8" name="Google Shape;3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0" y="2057075"/>
            <a:ext cx="1188025" cy="30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80888"/>
            <a:ext cx="1288391" cy="315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Lernprozess</a:t>
            </a:r>
            <a:endParaRPr/>
          </a:p>
        </p:txBody>
      </p:sp>
      <p:sp>
        <p:nvSpPr>
          <p:cNvPr id="315" name="Google Shape;315;p17"/>
          <p:cNvSpPr txBox="1"/>
          <p:nvPr>
            <p:ph idx="1" type="body"/>
          </p:nvPr>
        </p:nvSpPr>
        <p:spPr>
          <a:xfrm>
            <a:off x="2439350" y="1457525"/>
            <a:ext cx="58950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Beginn mit 2 Städten, 100 Bildern,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Steigerung auf 4 / 6 Städte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100 / 1000 / 24000 Bilder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400"/>
              <a:t>244 / 450 / 720x480 Pixel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400"/>
              <a:t>1 * </a:t>
            </a:r>
            <a:r>
              <a:rPr lang="de" sz="1400"/>
              <a:t>10^-6 /  1 * </a:t>
            </a:r>
            <a:r>
              <a:rPr lang="de" sz="1400"/>
              <a:t>10^-5 </a:t>
            </a:r>
            <a:r>
              <a:rPr lang="de" sz="1400"/>
              <a:t>Lernrate</a:t>
            </a:r>
            <a:endParaRPr sz="1400"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87125"/>
            <a:ext cx="1002700" cy="76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285376"/>
            <a:ext cx="1002700" cy="762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7600" y="4199356"/>
            <a:ext cx="1095100" cy="83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7600" y="2301100"/>
            <a:ext cx="1095100" cy="83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294400" y="167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Vergleich der Netzwerke</a:t>
            </a:r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 rotWithShape="1">
          <a:blip r:embed="rId3">
            <a:alphaModFix/>
          </a:blip>
          <a:srcRect b="0" l="0" r="49538" t="0"/>
          <a:stretch/>
        </p:blipFill>
        <p:spPr>
          <a:xfrm>
            <a:off x="4760075" y="755075"/>
            <a:ext cx="3056039" cy="29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 rotWithShape="1">
          <a:blip r:embed="rId4">
            <a:alphaModFix/>
          </a:blip>
          <a:srcRect b="0" l="0" r="49932" t="0"/>
          <a:stretch/>
        </p:blipFill>
        <p:spPr>
          <a:xfrm>
            <a:off x="825350" y="755074"/>
            <a:ext cx="3087226" cy="30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 txBox="1"/>
          <p:nvPr/>
        </p:nvSpPr>
        <p:spPr>
          <a:xfrm>
            <a:off x="562350" y="4008500"/>
            <a:ext cx="84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N1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6 Städte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100 Bilder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240px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975200" y="905500"/>
            <a:ext cx="977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N1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6 Städte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24000 Bilder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720x480px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18"/>
          <p:cNvPicPr preferRelativeResize="0"/>
          <p:nvPr/>
        </p:nvPicPr>
        <p:blipFill rotWithShape="1">
          <a:blip r:embed="rId3">
            <a:alphaModFix/>
          </a:blip>
          <a:srcRect b="0" l="50888" r="-956" t="0"/>
          <a:stretch/>
        </p:blipFill>
        <p:spPr>
          <a:xfrm>
            <a:off x="6880700" y="3718186"/>
            <a:ext cx="1344626" cy="1307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 rotWithShape="1">
          <a:blip r:embed="rId4">
            <a:alphaModFix/>
          </a:blip>
          <a:srcRect b="0" l="51244" r="-141" t="0"/>
          <a:stretch/>
        </p:blipFill>
        <p:spPr>
          <a:xfrm>
            <a:off x="2784200" y="3703400"/>
            <a:ext cx="1344626" cy="13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1294400" y="1676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Vergleich der Netzwerke</a:t>
            </a:r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 rotWithShape="1">
          <a:blip r:embed="rId3">
            <a:alphaModFix/>
          </a:blip>
          <a:srcRect b="0" l="0" r="49538" t="0"/>
          <a:stretch/>
        </p:blipFill>
        <p:spPr>
          <a:xfrm>
            <a:off x="4760075" y="755075"/>
            <a:ext cx="1344626" cy="1297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 rotWithShape="1">
          <a:blip r:embed="rId4">
            <a:alphaModFix/>
          </a:blip>
          <a:srcRect b="0" l="0" r="49932" t="0"/>
          <a:stretch/>
        </p:blipFill>
        <p:spPr>
          <a:xfrm>
            <a:off x="825350" y="755075"/>
            <a:ext cx="1344626" cy="130740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 txBox="1"/>
          <p:nvPr/>
        </p:nvSpPr>
        <p:spPr>
          <a:xfrm>
            <a:off x="392275" y="3989700"/>
            <a:ext cx="84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N1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6 Städte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100 Bilder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240px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899975" y="943100"/>
            <a:ext cx="977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N1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6 Städte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24000 Bilder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"/>
                <a:ea typeface="Nunito"/>
                <a:cs typeface="Nunito"/>
                <a:sym typeface="Nunito"/>
              </a:rPr>
              <a:t>720x480px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50888" r="-956" t="0"/>
          <a:stretch/>
        </p:blipFill>
        <p:spPr>
          <a:xfrm>
            <a:off x="5202155" y="2086075"/>
            <a:ext cx="3023170" cy="29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9"/>
          <p:cNvPicPr preferRelativeResize="0"/>
          <p:nvPr/>
        </p:nvPicPr>
        <p:blipFill rotWithShape="1">
          <a:blip r:embed="rId4">
            <a:alphaModFix/>
          </a:blip>
          <a:srcRect b="0" l="51244" r="-141" t="0"/>
          <a:stretch/>
        </p:blipFill>
        <p:spPr>
          <a:xfrm>
            <a:off x="1176350" y="2102600"/>
            <a:ext cx="2952475" cy="29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Ergebnisse</a:t>
            </a:r>
            <a:endParaRPr/>
          </a:p>
        </p:txBody>
      </p:sp>
      <p:pic>
        <p:nvPicPr>
          <p:cNvPr id="347" name="Google Shape;3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50" y="1354225"/>
            <a:ext cx="7561001" cy="36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0"/>
          <p:cNvSpPr txBox="1"/>
          <p:nvPr/>
        </p:nvSpPr>
        <p:spPr>
          <a:xfrm>
            <a:off x="669850" y="4125050"/>
            <a:ext cx="3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0"/>
          <p:cNvSpPr txBox="1"/>
          <p:nvPr/>
        </p:nvSpPr>
        <p:spPr>
          <a:xfrm>
            <a:off x="165850" y="3676000"/>
            <a:ext cx="84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100 Bilder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240px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Ergebnisse</a:t>
            </a:r>
            <a:endParaRPr/>
          </a:p>
        </p:txBody>
      </p:sp>
      <p:pic>
        <p:nvPicPr>
          <p:cNvPr id="355" name="Google Shape;3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50" y="1282600"/>
            <a:ext cx="7607999" cy="36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 txBox="1"/>
          <p:nvPr/>
        </p:nvSpPr>
        <p:spPr>
          <a:xfrm>
            <a:off x="165850" y="3676000"/>
            <a:ext cx="84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1000 Bilder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240px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