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56" r:id="rId2"/>
    <p:sldId id="270" r:id="rId3"/>
    <p:sldId id="257" r:id="rId4"/>
    <p:sldId id="267" r:id="rId5"/>
    <p:sldId id="268" r:id="rId6"/>
    <p:sldId id="280" r:id="rId7"/>
    <p:sldId id="281" r:id="rId8"/>
    <p:sldId id="283" r:id="rId9"/>
    <p:sldId id="284" r:id="rId10"/>
    <p:sldId id="286" r:id="rId11"/>
    <p:sldId id="287" r:id="rId12"/>
    <p:sldId id="288" r:id="rId13"/>
    <p:sldId id="289" r:id="rId14"/>
    <p:sldId id="291" r:id="rId15"/>
    <p:sldId id="272" r:id="rId16"/>
    <p:sldId id="290" r:id="rId17"/>
    <p:sldId id="292" r:id="rId18"/>
    <p:sldId id="279" r:id="rId19"/>
    <p:sldId id="275" r:id="rId20"/>
    <p:sldId id="278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90" autoAdjust="0"/>
  </p:normalViewPr>
  <p:slideViewPr>
    <p:cSldViewPr snapToGrid="0">
      <p:cViewPr varScale="1">
        <p:scale>
          <a:sx n="103" d="100"/>
          <a:sy n="103" d="100"/>
        </p:scale>
        <p:origin x="25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1A5EA-60F1-405F-B2EE-E0E8B3D4C7E0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C26-D436-4C31-A5D7-13DDF8E62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17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506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68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8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0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22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13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7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1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2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8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3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3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Need a Model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Intersec</a:t>
            </a:r>
            <a:r>
              <a:rPr lang="de-DE" dirty="0"/>
              <a:t>. =&gt; Sensors,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algos</a:t>
            </a:r>
            <a:r>
              <a:rPr lang="de-DE" dirty="0"/>
              <a:t>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5AC26-D436-4C31-A5D7-13DDF8E62A0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5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18D6-6D3C-4D64-9E2A-BEE54FBBEDA6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7F9F-88B9-4E3B-B015-F77233D7263F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97B-B5FE-4293-958F-16A2B6E152BB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3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08F8-6C5C-4812-B438-8E8053C2BB84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0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CA9D-76D9-4F48-B014-72E8973C36FC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0B54-8B51-4177-AE45-C3377D87C87B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F25E-58E7-4262-8DF8-7705F411CD07}" type="datetime1">
              <a:rPr lang="de-DE" smtClean="0"/>
              <a:t>27.11.2018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D85-89DE-431A-9099-1C8FFD5C0E9B}" type="datetime1">
              <a:rPr lang="de-DE" smtClean="0"/>
              <a:t>27.11.2018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725-2E35-4EDB-9768-BD405E0E774F}" type="datetime1">
              <a:rPr lang="de-DE" smtClean="0"/>
              <a:t>27.11.2018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CC00-F221-44BA-92E4-71CF0F4003F8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E6EB-AB55-4E8E-A6BC-941B716117B5}" type="datetime1">
              <a:rPr lang="de-DE" smtClean="0"/>
              <a:t>27.11.2018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7EEF-9E84-4415-8088-A7001D23D9B9}" type="datetime1">
              <a:rPr lang="de-DE" smtClean="0"/>
              <a:t>27.11.2018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Matthias Dürksen – Intersection Collision Avoidance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42F5-100E-49DA-91D2-7A3453635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003482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Matthias Dürksen</a:t>
            </a:r>
          </a:p>
          <a:p>
            <a:r>
              <a:rPr lang="de-DE" dirty="0"/>
              <a:t>Seminar on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Compressed Graphs</a:t>
            </a:r>
          </a:p>
          <a:p>
            <a:endParaRPr lang="de-DE" dirty="0"/>
          </a:p>
          <a:p>
            <a:r>
              <a:rPr lang="de-DE" dirty="0" err="1"/>
              <a:t>Presentation</a:t>
            </a:r>
            <a:r>
              <a:rPr lang="de-DE" dirty="0"/>
              <a:t>-Date</a:t>
            </a:r>
          </a:p>
        </p:txBody>
      </p:sp>
    </p:spTree>
    <p:extLst>
      <p:ext uri="{BB962C8B-B14F-4D97-AF65-F5344CB8AC3E}">
        <p14:creationId xmlns:p14="http://schemas.microsoft.com/office/powerpoint/2010/main" val="22180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3" cy="383288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3" cy="383288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FEC4CA76-AB7C-4172-9500-F6DD78162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94" y="67470"/>
            <a:ext cx="3019925" cy="23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4" cy="383288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3" cy="383288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2" y="1886764"/>
            <a:ext cx="6865233" cy="383288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227222C-84C0-4B40-8957-1B079952C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91" y="136524"/>
            <a:ext cx="3077328" cy="23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</p:spPr>
      </p:pic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07" y="1957889"/>
            <a:ext cx="6385043" cy="401715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Parenthesis</a:t>
            </a:r>
          </a:p>
        </p:txBody>
      </p:sp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45346E6-E10D-4FEA-A6DF-809E15CBE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88" y="136523"/>
            <a:ext cx="2815218" cy="21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3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6" cy="6659824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13</a:t>
            </a:fld>
            <a:endParaRPr lang="de-DE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B2FE4ED0-57F1-4C3F-A1BE-1B613045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5" cy="6659821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B636F6E-F59E-4554-8FC2-43F2C1219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2D18B770-5069-45FF-86AD-A24D088EB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21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604B57EA-1A57-43CA-B750-36843EFF5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4" cy="6659819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B7959364-407A-4249-950F-6672F2D96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9"/>
          </a:xfrm>
          <a:prstGeom prst="rect">
            <a:avLst/>
          </a:prstGeom>
        </p:spPr>
      </p:pic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71BCFE5A-5630-4EAE-AE4D-83AB2691E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3" cy="6659818"/>
          </a:xfrm>
          <a:prstGeom prst="rect">
            <a:avLst/>
          </a:prstGeom>
        </p:spPr>
      </p:pic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6655CE6E-18B2-442F-9C20-C821C5198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7" y="115327"/>
            <a:ext cx="5354672" cy="66598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958903-DE07-480F-BC34-0F2CE2720C9B}"/>
              </a:ext>
            </a:extLst>
          </p:cNvPr>
          <p:cNvSpPr txBox="1"/>
          <p:nvPr/>
        </p:nvSpPr>
        <p:spPr>
          <a:xfrm>
            <a:off x="6891454" y="4363844"/>
            <a:ext cx="176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[TODO]</a:t>
            </a:r>
          </a:p>
          <a:p>
            <a:r>
              <a:rPr lang="de-DE" dirty="0"/>
              <a:t>Also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parantesis</a:t>
            </a:r>
            <a:endParaRPr lang="de-DE" dirty="0"/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3CE2ABFB-2191-4C4A-AF6B-9E0A99FEC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36" y="136524"/>
            <a:ext cx="2275641" cy="17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14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4E1A2FF-02F3-4007-BD19-507E0B03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8832C86-AD8A-4F96-9E2E-93CEE71E4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33" y="67470"/>
            <a:ext cx="6502930" cy="5027087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Parenthesis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7486650" y="1962739"/>
            <a:ext cx="145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parenthesis</a:t>
            </a:r>
            <a:r>
              <a:rPr lang="de-DE" dirty="0"/>
              <a:t> and </a:t>
            </a:r>
            <a:r>
              <a:rPr lang="de-DE" dirty="0" err="1"/>
              <a:t>explain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0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writen</a:t>
            </a:r>
            <a:r>
              <a:rPr lang="de-DE" dirty="0"/>
              <a:t> </a:t>
            </a:r>
            <a:r>
              <a:rPr lang="de-DE" dirty="0" err="1"/>
              <a:t>infos</a:t>
            </a:r>
            <a:r>
              <a:rPr lang="de-DE" dirty="0"/>
              <a:t>:</a:t>
            </a:r>
          </a:p>
          <a:p>
            <a:r>
              <a:rPr lang="de-DE" dirty="0" err="1"/>
              <a:t>Eg</a:t>
            </a:r>
            <a:r>
              <a:rPr lang="de-DE" dirty="0"/>
              <a:t>. </a:t>
            </a:r>
            <a:r>
              <a:rPr lang="en-US" dirty="0"/>
              <a:t>Each type of parenthesis alone always forms a correct parenthesis</a:t>
            </a:r>
          </a:p>
          <a:p>
            <a:endParaRPr lang="en-US" dirty="0"/>
          </a:p>
          <a:p>
            <a:r>
              <a:rPr lang="en-US" dirty="0"/>
              <a:t>Explain memory requirements</a:t>
            </a:r>
          </a:p>
          <a:p>
            <a:r>
              <a:rPr lang="en-US" dirty="0"/>
              <a:t>Supported functions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6FB157C-D21D-4E91-A7F7-E7EC54D0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16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4E1A2FF-02F3-4007-BD19-507E0B03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7530790" y="1546302"/>
            <a:ext cx="145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[TODO]</a:t>
            </a:r>
          </a:p>
          <a:p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rebuilding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73" y="645272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Generate Graph</a:t>
            </a:r>
          </a:p>
        </p:txBody>
      </p:sp>
    </p:spTree>
    <p:extLst>
      <p:ext uri="{BB962C8B-B14F-4D97-AF65-F5344CB8AC3E}">
        <p14:creationId xmlns:p14="http://schemas.microsoft.com/office/powerpoint/2010/main" val="11631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17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4E1A2FF-02F3-4007-BD19-507E0B03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" y="5040513"/>
            <a:ext cx="8181975" cy="1038225"/>
          </a:xfrm>
          <a:prstGeom prst="rect">
            <a:avLst/>
          </a:prstGeom>
        </p:spPr>
      </p:pic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1A2FA326-6571-430F-A92A-9F8B9A1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50A87A-9B58-4FAB-869B-E0F27F1BE882}"/>
              </a:ext>
            </a:extLst>
          </p:cNvPr>
          <p:cNvSpPr txBox="1"/>
          <p:nvPr/>
        </p:nvSpPr>
        <p:spPr>
          <a:xfrm>
            <a:off x="7486650" y="1390185"/>
            <a:ext cx="145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[TODO]</a:t>
            </a:r>
          </a:p>
        </p:txBody>
      </p:sp>
      <p:pic>
        <p:nvPicPr>
          <p:cNvPr id="20" name="Inhaltsplatzhalter 8">
            <a:extLst>
              <a:ext uri="{FF2B5EF4-FFF2-40B4-BE49-F238E27FC236}">
                <a16:creationId xmlns:a16="http://schemas.microsoft.com/office/drawing/2014/main" id="{527B1CE9-A229-4699-9EF2-9117393D6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78" y="510081"/>
            <a:ext cx="5885884" cy="45500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>
            <a:normAutofit/>
          </a:bodyPr>
          <a:lstStyle/>
          <a:p>
            <a:r>
              <a:rPr lang="en-US" dirty="0"/>
              <a:t>Sample Query</a:t>
            </a:r>
          </a:p>
        </p:txBody>
      </p:sp>
    </p:spTree>
    <p:extLst>
      <p:ext uri="{BB962C8B-B14F-4D97-AF65-F5344CB8AC3E}">
        <p14:creationId xmlns:p14="http://schemas.microsoft.com/office/powerpoint/2010/main" val="307008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and supported </a:t>
            </a:r>
            <a:r>
              <a:rPr lang="de-DE" dirty="0" err="1"/>
              <a:t>functions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77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Extension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19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Labeled</a:t>
            </a:r>
            <a:r>
              <a:rPr lang="de-DE" dirty="0"/>
              <a:t> Graphs: </a:t>
            </a:r>
            <a:r>
              <a:rPr lang="en-US" dirty="0"/>
              <a:t>As always with a mapping from node id to Label</a:t>
            </a:r>
          </a:p>
          <a:p>
            <a:endParaRPr lang="en-US" dirty="0"/>
          </a:p>
          <a:p>
            <a:r>
              <a:rPr lang="en-US" dirty="0"/>
              <a:t>[Some more words to it, depending on how much time remains]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B41B-549B-4922-9BEB-5E7B2DF8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Slide </a:t>
            </a:r>
            <a:r>
              <a:rPr lang="de-DE" dirty="0" err="1"/>
              <a:t>Discussion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4C24D-230D-4C44-BCCA-EC2B01DE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will be replaced in a later version by own graphics and some will be animated.</a:t>
            </a:r>
          </a:p>
          <a:p>
            <a:r>
              <a:rPr lang="en-US" dirty="0"/>
              <a:t>Key points are not fixed, they just represent what should be explained on the slides.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176E7-AA3E-40F4-83C9-09578D24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1EA7E2A-3F5D-4E80-9503-9DB87B9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0479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shortly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en-US" dirty="0"/>
              <a:t>Compression of the space to the information-</a:t>
            </a:r>
            <a:r>
              <a:rPr lang="en-US" dirty="0" err="1"/>
              <a:t>theretic</a:t>
            </a:r>
            <a:r>
              <a:rPr lang="en-US" dirty="0"/>
              <a:t> minimum. Runtimes like uncompressed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03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552512"/>
          </a:xfrm>
        </p:spPr>
        <p:txBody>
          <a:bodyPr/>
          <a:lstStyle/>
          <a:p>
            <a:r>
              <a:rPr lang="de-DE" dirty="0"/>
              <a:t>End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196452"/>
            <a:ext cx="6858000" cy="1241822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21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FC40377F-2E7D-447A-9AD4-F8DCA9B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20855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en-US" sz="2100" dirty="0"/>
              <a:t>Large Graphs</a:t>
            </a:r>
          </a:p>
          <a:p>
            <a:r>
              <a:rPr lang="en-US" sz="2100" dirty="0"/>
              <a:t>…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Goal/Advantage from this topic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324797" y="636394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9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4D13C4-1714-4F1D-82E7-79C5F0AD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  <a:p>
            <a:pPr lvl="1"/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lvl="1"/>
            <a:r>
              <a:rPr lang="de-DE" dirty="0"/>
              <a:t>Generate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parenthesized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lvl="1"/>
            <a:r>
              <a:rPr lang="en-US" dirty="0"/>
              <a:t>Extension for labels using the example of edge (or vertices) labels</a:t>
            </a:r>
          </a:p>
          <a:p>
            <a:r>
              <a:rPr lang="de-DE" dirty="0"/>
              <a:t>Extended </a:t>
            </a:r>
            <a:r>
              <a:rPr lang="de-DE" dirty="0" err="1"/>
              <a:t>for</a:t>
            </a:r>
            <a:r>
              <a:rPr lang="de-DE" dirty="0"/>
              <a:t> planar </a:t>
            </a:r>
            <a:r>
              <a:rPr lang="de-DE" dirty="0" err="1"/>
              <a:t>graphs</a:t>
            </a:r>
            <a:endParaRPr lang="de-DE" dirty="0"/>
          </a:p>
          <a:p>
            <a:r>
              <a:rPr lang="en-US" dirty="0"/>
              <a:t>(Rough explanation for k-page Graph)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83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6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/>
              <a:t>Planar Graphs</a:t>
            </a:r>
          </a:p>
        </p:txBody>
      </p:sp>
    </p:spTree>
    <p:extLst>
      <p:ext uri="{BB962C8B-B14F-4D97-AF65-F5344CB8AC3E}">
        <p14:creationId xmlns:p14="http://schemas.microsoft.com/office/powerpoint/2010/main" val="34609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2" y="877229"/>
            <a:ext cx="6865235" cy="530716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9" y="67469"/>
            <a:ext cx="7886700" cy="1325563"/>
          </a:xfrm>
        </p:spPr>
        <p:txBody>
          <a:bodyPr/>
          <a:lstStyle/>
          <a:p>
            <a:r>
              <a:rPr lang="de-DE" dirty="0" err="1"/>
              <a:t>Triangulated</a:t>
            </a:r>
            <a:r>
              <a:rPr lang="de-DE" dirty="0"/>
              <a:t> Graphs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45B3D6-C17C-4DCD-B6F9-937A5BD84242}"/>
              </a:ext>
            </a:extLst>
          </p:cNvPr>
          <p:cNvSpPr txBox="1"/>
          <p:nvPr/>
        </p:nvSpPr>
        <p:spPr>
          <a:xfrm>
            <a:off x="6457950" y="1500584"/>
            <a:ext cx="240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Effects</a:t>
            </a:r>
            <a:r>
              <a:rPr lang="de-DE" dirty="0"/>
              <a:t> on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[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inserted</a:t>
            </a:r>
            <a:r>
              <a:rPr lang="de-DE" dirty="0"/>
              <a:t>]</a:t>
            </a:r>
          </a:p>
          <a:p>
            <a:r>
              <a:rPr lang="de-DE" dirty="0"/>
              <a:t>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4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21D39D8-EC13-4563-B70D-254977ED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1" y="624809"/>
            <a:ext cx="2490271" cy="19251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F41AE2-1590-481F-80FD-76CFDF7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14" y="624809"/>
            <a:ext cx="2490272" cy="19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5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5" cy="5307167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Tree</a:t>
            </a:r>
            <a:r>
              <a:rPr lang="de-DE" dirty="0"/>
              <a:t> – </a:t>
            </a:r>
            <a:r>
              <a:rPr lang="de-DE" dirty="0" err="1"/>
              <a:t>Canonical</a:t>
            </a:r>
            <a:r>
              <a:rPr lang="de-DE" dirty="0"/>
              <a:t>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7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4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3" name="Inhaltsplatzhalter 8">
            <a:extLst>
              <a:ext uri="{FF2B5EF4-FFF2-40B4-BE49-F238E27FC236}">
                <a16:creationId xmlns:a16="http://schemas.microsoft.com/office/drawing/2014/main" id="{EB15E8E2-DD3A-4D98-9D46-135597F5C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4" y="1000938"/>
            <a:ext cx="6865231" cy="5307165"/>
          </a:xfrm>
          <a:prstGeom prst="rect">
            <a:avLst/>
          </a:prstGeom>
        </p:spPr>
      </p:pic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E4E77ADD-7158-463D-9E66-11AB3B8C0A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7D064160-5C46-46EE-B747-D2B903815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40"/>
            <a:ext cx="6865234" cy="5307167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78AF8CB-79C3-4D3C-AEF4-CABB038F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80" y="1000940"/>
            <a:ext cx="6865234" cy="5307167"/>
          </a:xfr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E27BFB27-9038-455A-BB9C-0DA01BB43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9" y="1000939"/>
            <a:ext cx="6865234" cy="5307166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E474A2A0-1DA3-4906-A23F-212493E1BF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6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6B635E7C-14A7-4897-8AB2-1EF213E6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7" y="1000938"/>
            <a:ext cx="6865233" cy="5307165"/>
          </a:xfrm>
          <a:prstGeom prst="rect">
            <a:avLst/>
          </a:prstGeom>
        </p:spPr>
      </p:pic>
      <p:pic>
        <p:nvPicPr>
          <p:cNvPr id="12" name="Inhaltsplatzhalter 8">
            <a:extLst>
              <a:ext uri="{FF2B5EF4-FFF2-40B4-BE49-F238E27FC236}">
                <a16:creationId xmlns:a16="http://schemas.microsoft.com/office/drawing/2014/main" id="{A0799180-79F3-4C64-9F6C-6FCDE0980E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8" y="1000938"/>
            <a:ext cx="6865231" cy="530716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1080F4-D412-4A14-BE69-24BDC822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42F5-100E-49DA-91D2-7A3453635B69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BC1D76C-93D9-4614-B4D7-D7858B18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797" y="6356351"/>
            <a:ext cx="4494406" cy="365125"/>
          </a:xfrm>
        </p:spPr>
        <p:txBody>
          <a:bodyPr/>
          <a:lstStyle/>
          <a:p>
            <a:r>
              <a:rPr lang="fr-FR" dirty="0"/>
              <a:t>Matthias Dürksen – </a:t>
            </a:r>
            <a:r>
              <a:rPr lang="de-DE" dirty="0" err="1"/>
              <a:t>Succinct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Graphs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AE63B-F741-4AF3-9269-769EFA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67470"/>
            <a:ext cx="8237901" cy="885222"/>
          </a:xfrm>
        </p:spPr>
        <p:txBody>
          <a:bodyPr/>
          <a:lstStyle/>
          <a:p>
            <a:r>
              <a:rPr lang="en-US" dirty="0"/>
              <a:t>Second Tree</a:t>
            </a:r>
          </a:p>
        </p:txBody>
      </p:sp>
      <p:pic>
        <p:nvPicPr>
          <p:cNvPr id="15" name="Inhaltsplatzhalter 8">
            <a:extLst>
              <a:ext uri="{FF2B5EF4-FFF2-40B4-BE49-F238E27FC236}">
                <a16:creationId xmlns:a16="http://schemas.microsoft.com/office/drawing/2014/main" id="{18F91A8A-D77B-4AA3-8B93-F780A56C46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3" y="1000935"/>
            <a:ext cx="6865231" cy="53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928</Words>
  <Application>Microsoft Office PowerPoint</Application>
  <PresentationFormat>Bildschirmpräsentation (4:3)</PresentationFormat>
  <Paragraphs>207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Succinct Representation of Labeled Graphs</vt:lpstr>
      <vt:lpstr>Note for the Slide Discussion </vt:lpstr>
      <vt:lpstr>Motivation</vt:lpstr>
      <vt:lpstr>Outline</vt:lpstr>
      <vt:lpstr>Planar Graphs</vt:lpstr>
      <vt:lpstr>Triangulated Graphs</vt:lpstr>
      <vt:lpstr>PowerPoint-Präsentation</vt:lpstr>
      <vt:lpstr>First Tree – Canonical Spanning Tree</vt:lpstr>
      <vt:lpstr>Second Tree</vt:lpstr>
      <vt:lpstr>Parenthesis</vt:lpstr>
      <vt:lpstr>Parenthesis</vt:lpstr>
      <vt:lpstr>Parenthesis</vt:lpstr>
      <vt:lpstr>Merge</vt:lpstr>
      <vt:lpstr>Parenthesis</vt:lpstr>
      <vt:lpstr>Parenthesized representation</vt:lpstr>
      <vt:lpstr>Generate Graph</vt:lpstr>
      <vt:lpstr>Sample Query</vt:lpstr>
      <vt:lpstr>Parenthesized representation</vt:lpstr>
      <vt:lpstr>Extension</vt:lpstr>
      <vt:lpstr>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Collision Avoidance</dc:title>
  <dc:creator>Matthias Dürksen</dc:creator>
  <cp:lastModifiedBy>Matthias Dürksen</cp:lastModifiedBy>
  <cp:revision>71</cp:revision>
  <dcterms:created xsi:type="dcterms:W3CDTF">2017-12-06T21:36:44Z</dcterms:created>
  <dcterms:modified xsi:type="dcterms:W3CDTF">2018-11-27T22:54:03Z</dcterms:modified>
</cp:coreProperties>
</file>