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81" r:id="rId4"/>
    <p:sldId id="268" r:id="rId5"/>
    <p:sldId id="280" r:id="rId6"/>
    <p:sldId id="294" r:id="rId7"/>
    <p:sldId id="283" r:id="rId8"/>
    <p:sldId id="284" r:id="rId9"/>
    <p:sldId id="293" r:id="rId10"/>
    <p:sldId id="297" r:id="rId11"/>
    <p:sldId id="287" r:id="rId12"/>
    <p:sldId id="288" r:id="rId13"/>
    <p:sldId id="295" r:id="rId14"/>
    <p:sldId id="298" r:id="rId15"/>
    <p:sldId id="289" r:id="rId16"/>
    <p:sldId id="296" r:id="rId17"/>
    <p:sldId id="291" r:id="rId18"/>
    <p:sldId id="272" r:id="rId19"/>
    <p:sldId id="290" r:id="rId20"/>
    <p:sldId id="292" r:id="rId21"/>
    <p:sldId id="279" r:id="rId22"/>
    <p:sldId id="275" r:id="rId23"/>
    <p:sldId id="299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90" autoAdjust="0"/>
  </p:normalViewPr>
  <p:slideViewPr>
    <p:cSldViewPr snapToGrid="0">
      <p:cViewPr varScale="1">
        <p:scale>
          <a:sx n="103" d="100"/>
          <a:sy n="103" d="100"/>
        </p:scale>
        <p:origin x="31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1A5EA-60F1-405F-B2EE-E0E8B3D4C7E0}" type="datetimeFigureOut">
              <a:rPr lang="de-DE" smtClean="0"/>
              <a:t>03.02.2019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AC26-D436-4C31-A5D7-13DDF8E62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17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50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90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68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40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bekommen wir die Verbindungen zwischen den Bäumen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86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7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(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Parenthesis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82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0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84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3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8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19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6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3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31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kann immer als </a:t>
            </a:r>
            <a:r>
              <a:rPr lang="de-DE" dirty="0" err="1"/>
              <a:t>dreieck</a:t>
            </a:r>
            <a:r>
              <a:rPr lang="de-DE" dirty="0"/>
              <a:t> dargestellt werden</a:t>
            </a:r>
          </a:p>
          <a:p>
            <a:r>
              <a:rPr lang="de-DE" dirty="0"/>
              <a:t>Ungerichtet</a:t>
            </a:r>
          </a:p>
          <a:p>
            <a:r>
              <a:rPr lang="de-DE" dirty="0"/>
              <a:t>Ohne </a:t>
            </a:r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51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1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Implizit gegeben</a:t>
            </a:r>
          </a:p>
          <a:p>
            <a:r>
              <a:rPr lang="de-DE" dirty="0"/>
              <a:t>Short </a:t>
            </a:r>
            <a:r>
              <a:rPr lang="de-DE" dirty="0" err="1"/>
              <a:t>summary</a:t>
            </a:r>
            <a:r>
              <a:rPr lang="de-DE" dirty="0"/>
              <a:t> (Jede Kante gehört nun zu einen Baum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88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8D6-6D3C-4D64-9E2A-BEE54FBBEDA6}" type="datetime1">
              <a:rPr lang="de-DE" smtClean="0"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38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7F9F-88B9-4E3B-B015-F77233D7263F}" type="datetime1">
              <a:rPr lang="de-DE" smtClean="0"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97B-B5FE-4293-958F-16A2B6E152BB}" type="datetime1">
              <a:rPr lang="de-DE" smtClean="0"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3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8F8-6C5C-4812-B438-8E8053C2BB84}" type="datetime1">
              <a:rPr lang="de-DE" smtClean="0"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03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CA9D-76D9-4F48-B014-72E8973C36FC}" type="datetime1">
              <a:rPr lang="de-DE" smtClean="0"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B54-8B51-4177-AE45-C3377D87C87B}" type="datetime1">
              <a:rPr lang="de-DE" smtClean="0"/>
              <a:t>03.02.2019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F25E-58E7-4262-8DF8-7705F411CD07}" type="datetime1">
              <a:rPr lang="de-DE" smtClean="0"/>
              <a:t>03.02.2019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D85-89DE-431A-9099-1C8FFD5C0E9B}" type="datetime1">
              <a:rPr lang="de-DE" smtClean="0"/>
              <a:t>03.02.2019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725-2E35-4EDB-9768-BD405E0E774F}" type="datetime1">
              <a:rPr lang="de-DE" smtClean="0"/>
              <a:t>03.02.2019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6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CC00-F221-44BA-92E4-71CF0F4003F8}" type="datetime1">
              <a:rPr lang="de-DE" smtClean="0"/>
              <a:t>03.02.2019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E6EB-AB55-4E8E-A6BC-941B716117B5}" type="datetime1">
              <a:rPr lang="de-DE" smtClean="0"/>
              <a:t>03.02.2019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7EEF-9E84-4415-8088-A7001D23D9B9}" type="datetime1">
              <a:rPr lang="de-DE" smtClean="0"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4003482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Matthias Dürksen</a:t>
            </a:r>
          </a:p>
          <a:p>
            <a:r>
              <a:rPr lang="de-DE" dirty="0"/>
              <a:t>Seminar on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Compressed Graphs</a:t>
            </a:r>
          </a:p>
          <a:p>
            <a:endParaRPr lang="de-DE" dirty="0"/>
          </a:p>
          <a:p>
            <a:r>
              <a:rPr lang="de-DE" dirty="0"/>
              <a:t>4th </a:t>
            </a:r>
            <a:r>
              <a:rPr lang="de-DE" dirty="0" err="1"/>
              <a:t>February</a:t>
            </a:r>
            <a:r>
              <a:rPr lang="de-DE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21803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B87A5E-61B3-4B8C-A2E3-5548DEDAD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3" y="4245522"/>
            <a:ext cx="2644668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9" y="2394605"/>
            <a:ext cx="6865234" cy="3055866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9" y="2394605"/>
            <a:ext cx="6865234" cy="3055866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9" y="2394605"/>
            <a:ext cx="6865234" cy="305586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Parenthesis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227222C-84C0-4B40-8957-1B079952C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91" y="136524"/>
            <a:ext cx="3077328" cy="23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0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07" y="1957889"/>
            <a:ext cx="6385043" cy="4017158"/>
          </a:xfrm>
        </p:spPr>
      </p:pic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07" y="1957889"/>
            <a:ext cx="6385043" cy="401715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Parenthesis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645346E6-E10D-4FEA-A6DF-809E15CBE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88" y="136523"/>
            <a:ext cx="2815218" cy="21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80" y="1720043"/>
            <a:ext cx="5153923" cy="4320000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80" y="1720043"/>
            <a:ext cx="5153923" cy="4320000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80" y="1720043"/>
            <a:ext cx="5153923" cy="43200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Parenthesis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227222C-84C0-4B40-8957-1B079952C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91" y="136524"/>
            <a:ext cx="3077328" cy="23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76A575-C825-496D-9AEE-53C191F0F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28" y="4605453"/>
            <a:ext cx="3553522" cy="4552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B87A5E-61B3-4B8C-A2E3-5548DEDAD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3" y="4245522"/>
            <a:ext cx="2644668" cy="1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5" cy="6659823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6" cy="6659824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15</a:t>
            </a:fld>
            <a:endParaRPr lang="de-DE"/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B2FE4ED0-57F1-4C3F-A1BE-1B6130455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5" cy="6659821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B636F6E-F59E-4554-8FC2-43F2C1219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4" cy="6659821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2D18B770-5069-45FF-86AD-A24D088EB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4" cy="6659821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604B57EA-1A57-43CA-B750-36843EFF5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4" cy="6659819"/>
          </a:xfrm>
          <a:prstGeom prst="rect">
            <a:avLst/>
          </a:prstGeom>
        </p:spPr>
      </p:pic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B7959364-407A-4249-950F-6672F2D96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3" cy="6659819"/>
          </a:xfrm>
          <a:prstGeom prst="rect">
            <a:avLst/>
          </a:prstGeom>
        </p:spPr>
      </p:pic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71BCFE5A-5630-4EAE-AE4D-83AB2691E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3" cy="6659818"/>
          </a:xfrm>
          <a:prstGeom prst="rect">
            <a:avLst/>
          </a:prstGeom>
        </p:spPr>
      </p:pic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6655CE6E-18B2-442F-9C20-C821C51986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2" cy="66598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Merge</a:t>
            </a: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3CE2ABFB-2191-4C4A-AF6B-9E0A99FEC2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36" y="136524"/>
            <a:ext cx="2275641" cy="17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16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Merge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8FB0636-E6DA-4C80-838F-C55C8EC8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4172A065-67AD-4433-96AF-77AAC003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9472BBA-931B-43D4-9638-D2BC4AD76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7ACC013-F0F1-4EB9-BBA8-D065E85B1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3E2DC9D-CD38-4B3F-93A0-B5E57FAAC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116D9D7-0FB5-4859-A082-F3C07248F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5016350-0143-4746-82BA-61786DD52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3CE2ABFB-2191-4C4A-AF6B-9E0A99FEC2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36" y="136524"/>
            <a:ext cx="2275641" cy="17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17</a:t>
            </a:fld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4E1A2FF-02F3-4007-BD19-507E0B03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" y="5040513"/>
            <a:ext cx="8181975" cy="1038225"/>
          </a:xfrm>
          <a:prstGeom prst="rect">
            <a:avLst/>
          </a:prstGeo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58832C86-AD8A-4F96-9E2E-93CEE71E4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33" y="67470"/>
            <a:ext cx="6502930" cy="5027087"/>
          </a:xfrm>
          <a:prstGeom prst="rect">
            <a:avLst/>
          </a:prstGeom>
        </p:spPr>
      </p:pic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>
            <a:normAutofit/>
          </a:bodyPr>
          <a:lstStyle/>
          <a:p>
            <a:r>
              <a:rPr lang="en-US" dirty="0"/>
              <a:t>Parenthesis</a:t>
            </a:r>
          </a:p>
        </p:txBody>
      </p:sp>
    </p:spTree>
    <p:extLst>
      <p:ext uri="{BB962C8B-B14F-4D97-AF65-F5344CB8AC3E}">
        <p14:creationId xmlns:p14="http://schemas.microsoft.com/office/powerpoint/2010/main" val="6380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en-US" dirty="0"/>
              <a:t>representation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type -&gt; forms a correct parenthesis</a:t>
            </a:r>
          </a:p>
          <a:p>
            <a:r>
              <a:rPr lang="en-US" dirty="0"/>
              <a:t>Two parenthesis per Edge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=&gt; 2m*3 Bits necessary</a:t>
            </a:r>
          </a:p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6FB157C-D21D-4E91-A7F7-E7EC54D0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" y="5040513"/>
            <a:ext cx="8181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19</a:t>
            </a:fld>
            <a:endParaRPr lang="de-DE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250A87A-9B58-4FAB-869B-E0F27F1BE882}"/>
              </a:ext>
            </a:extLst>
          </p:cNvPr>
          <p:cNvSpPr txBox="1"/>
          <p:nvPr/>
        </p:nvSpPr>
        <p:spPr>
          <a:xfrm>
            <a:off x="7530790" y="1546302"/>
            <a:ext cx="145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[TODO]</a:t>
            </a:r>
          </a:p>
          <a:p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rebuilding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</p:txBody>
      </p:sp>
      <p:pic>
        <p:nvPicPr>
          <p:cNvPr id="20" name="Inhaltsplatzhalter 8">
            <a:extLst>
              <a:ext uri="{FF2B5EF4-FFF2-40B4-BE49-F238E27FC236}">
                <a16:creationId xmlns:a16="http://schemas.microsoft.com/office/drawing/2014/main" id="{527B1CE9-A229-4699-9EF2-9117393D6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73" y="645272"/>
            <a:ext cx="5885884" cy="45500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>
            <a:normAutofit/>
          </a:bodyPr>
          <a:lstStyle/>
          <a:p>
            <a:r>
              <a:rPr lang="en-US" dirty="0"/>
              <a:t>Generate Graph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E628BF-30CD-47E4-8DB8-6E5F3ECC7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" y="5254041"/>
            <a:ext cx="8181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9BC8626-B955-4611-8BBF-E8B0E31F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47" y="628727"/>
            <a:ext cx="5626503" cy="435133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41287"/>
            <a:ext cx="7886700" cy="1325563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64840A-F23F-4949-811E-45BD9D66283B}"/>
              </a:ext>
            </a:extLst>
          </p:cNvPr>
          <p:cNvSpPr txBox="1"/>
          <p:nvPr/>
        </p:nvSpPr>
        <p:spPr>
          <a:xfrm>
            <a:off x="3831927" y="5530711"/>
            <a:ext cx="168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G=(V,E) ?</a:t>
            </a:r>
          </a:p>
        </p:txBody>
      </p:sp>
    </p:spTree>
    <p:extLst>
      <p:ext uri="{BB962C8B-B14F-4D97-AF65-F5344CB8AC3E}">
        <p14:creationId xmlns:p14="http://schemas.microsoft.com/office/powerpoint/2010/main" val="303591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20</a:t>
            </a:fld>
            <a:endParaRPr lang="de-DE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20" name="Inhaltsplatzhalter 8">
            <a:extLst>
              <a:ext uri="{FF2B5EF4-FFF2-40B4-BE49-F238E27FC236}">
                <a16:creationId xmlns:a16="http://schemas.microsoft.com/office/drawing/2014/main" id="{527B1CE9-A229-4699-9EF2-9117393D6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78" y="510081"/>
            <a:ext cx="5885884" cy="45500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>
            <a:normAutofit/>
          </a:bodyPr>
          <a:lstStyle/>
          <a:p>
            <a:r>
              <a:rPr lang="en-US" dirty="0"/>
              <a:t>Sample Query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250A87A-9B58-4FAB-869B-E0F27F1BE882}"/>
              </a:ext>
            </a:extLst>
          </p:cNvPr>
          <p:cNvSpPr txBox="1"/>
          <p:nvPr/>
        </p:nvSpPr>
        <p:spPr>
          <a:xfrm>
            <a:off x="6638242" y="1139381"/>
            <a:ext cx="225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Neighborhood</a:t>
            </a:r>
            <a:r>
              <a:rPr lang="de-DE" dirty="0"/>
              <a:t> Query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276575-CC5E-4B7C-9978-D92319167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8" y="5189143"/>
            <a:ext cx="8181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parentheses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and supported </a:t>
            </a:r>
            <a:r>
              <a:rPr lang="de-DE" dirty="0" err="1"/>
              <a:t>functions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779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Extension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Labeled</a:t>
            </a:r>
            <a:r>
              <a:rPr lang="de-DE" dirty="0"/>
              <a:t> Graphs: </a:t>
            </a:r>
            <a:r>
              <a:rPr lang="en-US" dirty="0"/>
              <a:t>As always with a mapping from node id to Label</a:t>
            </a:r>
          </a:p>
          <a:p>
            <a:endParaRPr lang="en-US" dirty="0"/>
          </a:p>
          <a:p>
            <a:r>
              <a:rPr lang="en-US" dirty="0"/>
              <a:t>[Some more words to it, depending on how much time remains]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313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76A575-C825-496D-9AEE-53C191F0F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28" y="4273021"/>
            <a:ext cx="3553522" cy="4552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B87A5E-61B3-4B8C-A2E3-5548DEDAD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3" y="4245522"/>
            <a:ext cx="2644668" cy="1393812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92E26FF6-EB44-4165-96C1-1F978E07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E88AAF-1843-4A14-AE8A-4D8779D3AE84}"/>
              </a:ext>
            </a:extLst>
          </p:cNvPr>
          <p:cNvSpPr txBox="1"/>
          <p:nvPr/>
        </p:nvSpPr>
        <p:spPr>
          <a:xfrm>
            <a:off x="5028123" y="4993003"/>
            <a:ext cx="374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6m Bits </a:t>
            </a:r>
            <a:r>
              <a:rPr lang="de-DE" dirty="0" err="1"/>
              <a:t>necessary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Query </a:t>
            </a:r>
            <a:r>
              <a:rPr lang="de-DE" dirty="0" err="1"/>
              <a:t>runtimes</a:t>
            </a:r>
            <a:r>
              <a:rPr lang="de-DE" dirty="0"/>
              <a:t> like </a:t>
            </a:r>
            <a:r>
              <a:rPr lang="de-DE" dirty="0" err="1"/>
              <a:t>uncompressed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63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552512"/>
          </a:xfrm>
        </p:spPr>
        <p:txBody>
          <a:bodyPr/>
          <a:lstStyle/>
          <a:p>
            <a:r>
              <a:rPr lang="de-DE" dirty="0"/>
              <a:t>End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196452"/>
            <a:ext cx="6858000" cy="1241822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24</a:t>
            </a:fld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C40377F-2E7D-447A-9AD4-F8DCA9B4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20855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C76A575-C825-496D-9AEE-53C191F0F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28" y="4605453"/>
            <a:ext cx="3553522" cy="4552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B87A5E-61B3-4B8C-A2E3-5548DEDAD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3" y="4245522"/>
            <a:ext cx="2644668" cy="1393812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92E26FF6-EB44-4165-96C1-1F978E07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542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2" y="877229"/>
            <a:ext cx="6865236" cy="530716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Planar Graphs</a:t>
            </a:r>
          </a:p>
        </p:txBody>
      </p:sp>
    </p:spTree>
    <p:extLst>
      <p:ext uri="{BB962C8B-B14F-4D97-AF65-F5344CB8AC3E}">
        <p14:creationId xmlns:p14="http://schemas.microsoft.com/office/powerpoint/2010/main" val="346098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2" y="877229"/>
            <a:ext cx="6865235" cy="530716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Triangulated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14454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1323617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1323617"/>
            <a:ext cx="2490272" cy="19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40"/>
            <a:ext cx="6865235" cy="5307167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0" y="1000940"/>
            <a:ext cx="6865235" cy="5307167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Tree</a:t>
            </a:r>
            <a:r>
              <a:rPr lang="de-DE" dirty="0"/>
              <a:t> – </a:t>
            </a:r>
            <a:r>
              <a:rPr lang="de-DE" dirty="0" err="1"/>
              <a:t>Canonical</a:t>
            </a:r>
            <a:r>
              <a:rPr lang="de-DE" dirty="0"/>
              <a:t>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39"/>
            <a:ext cx="6865234" cy="5307167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4" cy="530716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6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0799180-79F3-4C64-9F6C-6FCDE0980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5"/>
          </a:xfrm>
          <a:prstGeom prst="rect">
            <a:avLst/>
          </a:prstGeom>
        </p:spPr>
      </p:pic>
      <p:pic>
        <p:nvPicPr>
          <p:cNvPr id="13" name="Inhaltsplatzhalter 8">
            <a:extLst>
              <a:ext uri="{FF2B5EF4-FFF2-40B4-BE49-F238E27FC236}">
                <a16:creationId xmlns:a16="http://schemas.microsoft.com/office/drawing/2014/main" id="{EB15E8E2-DD3A-4D98-9D46-135597F5C6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4" y="1000938"/>
            <a:ext cx="6865231" cy="5307165"/>
          </a:xfrm>
          <a:prstGeom prst="rect">
            <a:avLst/>
          </a:prstGeom>
        </p:spPr>
      </p:pic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E4E77ADD-7158-463D-9E66-11AB3B8C0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1000935"/>
            <a:ext cx="6865231" cy="53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40"/>
            <a:ext cx="6865234" cy="5307167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0" y="1000940"/>
            <a:ext cx="6865234" cy="5307167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39"/>
            <a:ext cx="6865234" cy="5307166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5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0799180-79F3-4C64-9F6C-6FCDE0980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8" y="1000938"/>
            <a:ext cx="6865231" cy="530716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Second Tree</a:t>
            </a:r>
          </a:p>
        </p:txBody>
      </p:sp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18F91A8A-D77B-4AA3-8B93-F780A56C4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3" y="1000935"/>
            <a:ext cx="6865231" cy="53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40"/>
            <a:ext cx="6865234" cy="5307167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0" y="1000940"/>
            <a:ext cx="6865234" cy="5307167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39"/>
            <a:ext cx="6865234" cy="5307166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5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0799180-79F3-4C64-9F6C-6FCDE0980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8" y="1000938"/>
            <a:ext cx="6865231" cy="530716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Third Tree</a:t>
            </a:r>
          </a:p>
        </p:txBody>
      </p:sp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18F91A8A-D77B-4AA3-8B93-F780A56C4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3" y="1000935"/>
            <a:ext cx="6865231" cy="53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598</Words>
  <Application>Microsoft Office PowerPoint</Application>
  <PresentationFormat>Bildschirmpräsentation (4:3)</PresentationFormat>
  <Paragraphs>154</Paragraphs>
  <Slides>24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Office</vt:lpstr>
      <vt:lpstr>Succinct Representation of Labeled Graphs</vt:lpstr>
      <vt:lpstr>Motivation</vt:lpstr>
      <vt:lpstr>Outline</vt:lpstr>
      <vt:lpstr>Planar Graphs</vt:lpstr>
      <vt:lpstr>Triangulated Graphs</vt:lpstr>
      <vt:lpstr>PowerPoint-Präsentation</vt:lpstr>
      <vt:lpstr>First Tree – Canonical Spanning Tree</vt:lpstr>
      <vt:lpstr>Second Tree</vt:lpstr>
      <vt:lpstr>Third Tree</vt:lpstr>
      <vt:lpstr>PowerPoint-Präsentation</vt:lpstr>
      <vt:lpstr>Parenthesis</vt:lpstr>
      <vt:lpstr>Parenthesis</vt:lpstr>
      <vt:lpstr>Parenthesis</vt:lpstr>
      <vt:lpstr>PowerPoint-Präsentation</vt:lpstr>
      <vt:lpstr>Merge</vt:lpstr>
      <vt:lpstr>Merge</vt:lpstr>
      <vt:lpstr>Parenthesis</vt:lpstr>
      <vt:lpstr>Parenthesized representation</vt:lpstr>
      <vt:lpstr>Generate Graph</vt:lpstr>
      <vt:lpstr>Sample Query</vt:lpstr>
      <vt:lpstr>Parenthesized representation</vt:lpstr>
      <vt:lpstr>Extension</vt:lpstr>
      <vt:lpstr>Summary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 Collision Avoidance</dc:title>
  <dc:creator>Matthias Dürksen</dc:creator>
  <cp:lastModifiedBy>Matthias Dürksen</cp:lastModifiedBy>
  <cp:revision>84</cp:revision>
  <dcterms:created xsi:type="dcterms:W3CDTF">2017-12-06T21:36:44Z</dcterms:created>
  <dcterms:modified xsi:type="dcterms:W3CDTF">2019-02-04T06:27:56Z</dcterms:modified>
</cp:coreProperties>
</file>