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70" r:id="rId3"/>
    <p:sldId id="257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9" r:id="rId12"/>
    <p:sldId id="275" r:id="rId13"/>
    <p:sldId id="276" r:id="rId14"/>
    <p:sldId id="277" r:id="rId15"/>
    <p:sldId id="278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90" autoAdjust="0"/>
  </p:normalViewPr>
  <p:slideViewPr>
    <p:cSldViewPr snapToGrid="0">
      <p:cViewPr varScale="1">
        <p:scale>
          <a:sx n="103" d="100"/>
          <a:sy n="103" d="100"/>
        </p:scale>
        <p:origin x="400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1A5EA-60F1-405F-B2EE-E0E8B3D4C7E0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AC26-D436-4C31-A5D7-13DDF8E62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17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50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19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53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220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2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8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3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1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2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0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75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1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8D6-6D3C-4D64-9E2A-BEE54FBBEDA6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38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7F9F-88B9-4E3B-B015-F77233D7263F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97B-B5FE-4293-958F-16A2B6E152BB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3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8F8-6C5C-4812-B438-8E8053C2BB84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03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CA9D-76D9-4F48-B014-72E8973C36FC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B54-8B51-4177-AE45-C3377D87C87B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F25E-58E7-4262-8DF8-7705F411CD07}" type="datetime1">
              <a:rPr lang="de-DE" smtClean="0"/>
              <a:t>05.11.2018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D85-89DE-431A-9099-1C8FFD5C0E9B}" type="datetime1">
              <a:rPr lang="de-DE" smtClean="0"/>
              <a:t>05.11.2018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725-2E35-4EDB-9768-BD405E0E774F}" type="datetime1">
              <a:rPr lang="de-DE" smtClean="0"/>
              <a:t>05.11.2018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6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CC00-F221-44BA-92E4-71CF0F4003F8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E6EB-AB55-4E8E-A6BC-941B716117B5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7EEF-9E84-4415-8088-A7001D23D9B9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003482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Matthias Dürksen</a:t>
            </a:r>
          </a:p>
          <a:p>
            <a:r>
              <a:rPr lang="de-DE" dirty="0"/>
              <a:t>Seminar on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Compressed Graphs</a:t>
            </a:r>
          </a:p>
          <a:p>
            <a:endParaRPr lang="de-DE" dirty="0"/>
          </a:p>
          <a:p>
            <a:r>
              <a:rPr lang="de-DE" dirty="0" err="1"/>
              <a:t>Presentation</a:t>
            </a:r>
            <a:r>
              <a:rPr lang="de-DE" dirty="0"/>
              <a:t>-Date</a:t>
            </a:r>
          </a:p>
        </p:txBody>
      </p:sp>
    </p:spTree>
    <p:extLst>
      <p:ext uri="{BB962C8B-B14F-4D97-AF65-F5344CB8AC3E}">
        <p14:creationId xmlns:p14="http://schemas.microsoft.com/office/powerpoint/2010/main" val="221803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[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]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F7ABA8-1EAE-46C2-B987-FA6D4BCC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" y="4202384"/>
            <a:ext cx="78867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0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supported </a:t>
            </a:r>
            <a:r>
              <a:rPr lang="de-DE" dirty="0" err="1"/>
              <a:t>functions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77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Labeled</a:t>
            </a:r>
            <a:r>
              <a:rPr lang="de-DE" dirty="0"/>
              <a:t> Graphs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yet clear how I can present this usefully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31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Planar Graphs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Explain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pic</a:t>
            </a:r>
            <a:r>
              <a:rPr lang="de-DE" dirty="0"/>
              <a:t>)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Planar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Triangulated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en-US" dirty="0"/>
              <a:t>What does it mean for the space and functions-runtime?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95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K-Page Graphs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yet clear how I can present this usefully</a:t>
            </a:r>
          </a:p>
          <a:p>
            <a:endParaRPr lang="de-DE" dirty="0"/>
          </a:p>
          <a:p>
            <a:r>
              <a:rPr lang="en-US" dirty="0"/>
              <a:t>Non formally, only explain what k-Page graphs are and the results (e.g. that the check for adjacent will be faster (O(lg k) than for others works)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28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shortly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en-US" dirty="0"/>
              <a:t>Compression of the space to the information-</a:t>
            </a:r>
            <a:r>
              <a:rPr lang="en-US" dirty="0" err="1"/>
              <a:t>theretic</a:t>
            </a:r>
            <a:r>
              <a:rPr lang="en-US" dirty="0"/>
              <a:t> minimum. Runtimes like uncompressed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03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552512"/>
          </a:xfrm>
        </p:spPr>
        <p:txBody>
          <a:bodyPr/>
          <a:lstStyle/>
          <a:p>
            <a:r>
              <a:rPr lang="de-DE" dirty="0"/>
              <a:t>End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196452"/>
            <a:ext cx="6858000" cy="1241822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16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C40377F-2E7D-447A-9AD4-F8DCA9B4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208555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Jérémy </a:t>
            </a:r>
            <a:r>
              <a:rPr lang="de-DE" dirty="0" err="1"/>
              <a:t>Barbay</a:t>
            </a:r>
            <a:r>
              <a:rPr lang="de-DE" dirty="0"/>
              <a:t>, Luca Castelli </a:t>
            </a:r>
            <a:r>
              <a:rPr lang="de-DE" dirty="0" err="1"/>
              <a:t>Aleardi</a:t>
            </a:r>
            <a:r>
              <a:rPr lang="de-DE" dirty="0"/>
              <a:t>, Meng He, J. Ian Munro: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Graphs, ISAAC 2007.</a:t>
            </a:r>
          </a:p>
          <a:p>
            <a:r>
              <a:rPr lang="de-DE" dirty="0"/>
              <a:t>…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58E81C0-9964-4722-8536-438CEA42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229095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6B41B-549B-4922-9BEB-5E7B2DF8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Slide </a:t>
            </a:r>
            <a:r>
              <a:rPr lang="de-DE" dirty="0" err="1"/>
              <a:t>Discussion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4C24D-230D-4C44-BCCA-EC2B01DE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will be replaced in a later version by own graphics and some will be animated.</a:t>
            </a:r>
          </a:p>
          <a:p>
            <a:r>
              <a:rPr lang="en-US" dirty="0"/>
              <a:t>Key points are not fixed, they just represent what should be explained on the slides.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6F040-A37F-433C-88CC-C1FCA1FD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176E7-AA3E-40F4-83C9-09578D24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9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/>
          <a:lstStyle/>
          <a:p>
            <a:r>
              <a:rPr lang="en-US" sz="2100" dirty="0"/>
              <a:t>Large Graphs</a:t>
            </a:r>
          </a:p>
          <a:p>
            <a:r>
              <a:rPr lang="en-US" sz="2100" dirty="0"/>
              <a:t>…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Goal/Advantage from this topic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91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Triangulated</a:t>
            </a:r>
            <a:r>
              <a:rPr lang="de-DE" dirty="0"/>
              <a:t> Graphs</a:t>
            </a:r>
          </a:p>
          <a:p>
            <a:pPr lvl="1"/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lvl="1"/>
            <a:r>
              <a:rPr lang="de-DE" dirty="0"/>
              <a:t>Generate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pPr lvl="1"/>
            <a:r>
              <a:rPr lang="en-US" dirty="0"/>
              <a:t>Extension for labels using the example of edge (or vertices) labels</a:t>
            </a:r>
          </a:p>
          <a:p>
            <a:r>
              <a:rPr lang="de-DE" dirty="0"/>
              <a:t>Extended </a:t>
            </a:r>
            <a:r>
              <a:rPr lang="de-DE" dirty="0" err="1"/>
              <a:t>for</a:t>
            </a:r>
            <a:r>
              <a:rPr lang="de-DE" dirty="0"/>
              <a:t> planar </a:t>
            </a:r>
            <a:r>
              <a:rPr lang="de-DE" dirty="0" err="1"/>
              <a:t>graphs</a:t>
            </a:r>
            <a:endParaRPr lang="de-DE" dirty="0"/>
          </a:p>
          <a:p>
            <a:r>
              <a:rPr lang="en-US" dirty="0"/>
              <a:t>(Rough explanation for k-page Graph)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83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Planar/</a:t>
            </a:r>
            <a:r>
              <a:rPr lang="de-DE" dirty="0" err="1"/>
              <a:t>Triangulated</a:t>
            </a:r>
            <a:r>
              <a:rPr lang="de-DE" dirty="0"/>
              <a:t> Graphs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Planar Graph</a:t>
            </a:r>
          </a:p>
          <a:p>
            <a:pPr marL="0" indent="0">
              <a:buNone/>
            </a:pPr>
            <a:r>
              <a:rPr lang="de-DE" dirty="0"/>
              <a:t>	(Insert Picture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Triangulated</a:t>
            </a:r>
            <a:r>
              <a:rPr lang="de-DE" dirty="0"/>
              <a:t> Graphs</a:t>
            </a:r>
          </a:p>
          <a:p>
            <a:pPr marL="0" indent="0">
              <a:buNone/>
            </a:pPr>
            <a:r>
              <a:rPr lang="de-DE" dirty="0"/>
              <a:t>	(Insert Picture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98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4775ED-101E-4192-A811-27D372C18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84" y="822015"/>
            <a:ext cx="6159525" cy="49602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6EAD0B-A272-4959-912A-C92F693E7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427343"/>
            <a:ext cx="2360398" cy="183051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25A784C-779D-48AD-A0DF-38405A3B46D6}"/>
              </a:ext>
            </a:extLst>
          </p:cNvPr>
          <p:cNvSpPr txBox="1"/>
          <p:nvPr/>
        </p:nvSpPr>
        <p:spPr>
          <a:xfrm>
            <a:off x="1115122" y="661639"/>
            <a:ext cx="225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Animate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and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9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4775ED-101E-4192-A811-27D372C18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97" y="822015"/>
            <a:ext cx="5018812" cy="40416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6EAD0B-A272-4959-912A-C92F693E7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427343"/>
            <a:ext cx="2360398" cy="183051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25A784C-779D-48AD-A0DF-38405A3B46D6}"/>
              </a:ext>
            </a:extLst>
          </p:cNvPr>
          <p:cNvSpPr txBox="1"/>
          <p:nvPr/>
        </p:nvSpPr>
        <p:spPr>
          <a:xfrm>
            <a:off x="1115122" y="661639"/>
            <a:ext cx="225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Like </a:t>
            </a:r>
            <a:r>
              <a:rPr lang="de-DE" dirty="0" err="1"/>
              <a:t>slide</a:t>
            </a:r>
            <a:r>
              <a:rPr lang="de-DE" dirty="0"/>
              <a:t> bevor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425AE7-B2AE-4B5F-B8EE-43673BF94D8D}"/>
              </a:ext>
            </a:extLst>
          </p:cNvPr>
          <p:cNvSpPr txBox="1"/>
          <p:nvPr/>
        </p:nvSpPr>
        <p:spPr>
          <a:xfrm>
            <a:off x="3112501" y="5892081"/>
            <a:ext cx="405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formally how to do that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58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Pics </a:t>
            </a:r>
            <a:r>
              <a:rPr lang="de-DE" dirty="0" err="1"/>
              <a:t>currently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before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and also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9B40D6-B348-4E3E-BC5B-796D7DBE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83" y="3495326"/>
            <a:ext cx="3676650" cy="5810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2039AF0-E277-42C6-B597-610F6A677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799" y="2858197"/>
            <a:ext cx="2105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parentheses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As comparison insert here the Tree T1 to the compare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F7ABA8-1EAE-46C2-B987-FA6D4BCC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" y="4202384"/>
            <a:ext cx="78867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824</Words>
  <Application>Microsoft Office PowerPoint</Application>
  <PresentationFormat>Bildschirmpräsentation (4:3)</PresentationFormat>
  <Paragraphs>181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Succinct Representation of Labeled Graphs</vt:lpstr>
      <vt:lpstr>Note for the Slide Discussion </vt:lpstr>
      <vt:lpstr>Motivation</vt:lpstr>
      <vt:lpstr>Outline</vt:lpstr>
      <vt:lpstr>Planar/Triangulated Graphs</vt:lpstr>
      <vt:lpstr>PowerPoint-Präsentation</vt:lpstr>
      <vt:lpstr>PowerPoint-Präsentation</vt:lpstr>
      <vt:lpstr>Parenthesized representation</vt:lpstr>
      <vt:lpstr>Parenthesized representation</vt:lpstr>
      <vt:lpstr>Parenthesized representation</vt:lpstr>
      <vt:lpstr>Parenthesized representation</vt:lpstr>
      <vt:lpstr>Labeled Graphs </vt:lpstr>
      <vt:lpstr>Planar Graphs </vt:lpstr>
      <vt:lpstr>K-Page Graphs </vt:lpstr>
      <vt:lpstr>Summary</vt:lpstr>
      <vt:lpstr>End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 Collision Avoidance</dc:title>
  <dc:creator>Matthias Dürksen</dc:creator>
  <cp:lastModifiedBy>Matthias Dürksen</cp:lastModifiedBy>
  <cp:revision>56</cp:revision>
  <dcterms:created xsi:type="dcterms:W3CDTF">2017-12-06T21:36:44Z</dcterms:created>
  <dcterms:modified xsi:type="dcterms:W3CDTF">2018-11-05T22:54:15Z</dcterms:modified>
</cp:coreProperties>
</file>