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ABAB"/>
    <a:srgbClr val="3F3F3F"/>
    <a:srgbClr val="EEEEEE"/>
    <a:srgbClr val="02184A"/>
    <a:srgbClr val="032776"/>
    <a:srgbClr val="231D5D"/>
    <a:srgbClr val="BBBBBB"/>
    <a:srgbClr val="F6F6F6"/>
    <a:srgbClr val="F7F7F7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>
        <p:scale>
          <a:sx n="75" d="100"/>
          <a:sy n="75" d="100"/>
        </p:scale>
        <p:origin x="10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6F07C2-AD3C-470B-B563-2622638E6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4EE055-03F1-46FA-83CD-026BC697E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0C27FE-3359-4532-89F7-9A27F860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D693-2B82-4792-BFF9-C3B9DAA9DD31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58E5CA-4DFE-4328-BC18-0D55DF3D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9C5E45-B547-4907-81E0-39348373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C48D-0DAF-46B3-B6B8-EE93BE7C26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8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B4F07F-78F0-4A86-8C23-D4935CAE8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78569F-6097-4D72-8B9B-3E33584CE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E148B9-D8B0-42AC-A50A-99DAE455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D693-2B82-4792-BFF9-C3B9DAA9DD31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34ED06-A626-4D0B-8D2B-9A08BA10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8B5C36-08BB-4000-A4BE-7E26B042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C48D-0DAF-46B3-B6B8-EE93BE7C26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3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07B5DA3-CEDB-4D21-9319-6B0B510E3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C1303E-A270-4C22-9DB2-C2C4ECB9A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7981CC-8037-4369-9233-DC584AF1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D693-2B82-4792-BFF9-C3B9DAA9DD31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849520-A063-465E-9302-5DAAFF68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E13CDF-F49F-48FC-8B1D-2447FC288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C48D-0DAF-46B3-B6B8-EE93BE7C26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8A364B-A6D1-406D-9784-DD3B622D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D4E8E6-A071-40F3-8DF6-D3328C918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6E0C8A-6BF5-4A2D-BE47-301082126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D693-2B82-4792-BFF9-C3B9DAA9DD31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901977-AEEA-400B-8B27-D1B3337B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32A0E2-4350-4AB2-A4ED-529C06C5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C48D-0DAF-46B3-B6B8-EE93BE7C26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3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9E9CE0-727C-4DD3-99B6-3E5F0C53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4566DE-545A-4D64-A43A-F003B89D1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A0F331-8A3C-4C37-9EB7-46B56917A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D693-2B82-4792-BFF9-C3B9DAA9DD31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20BD6E-7E65-4DE1-861A-5936617A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E0632E-170E-4BF6-B75F-AEACB2552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C48D-0DAF-46B3-B6B8-EE93BE7C26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1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01E9EA-D07B-4D86-ABDE-4B242DA53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6FF71B-A0AD-4E64-9EB8-38170E639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0345B5-B9C8-459E-9BC8-B0C2022E4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5F06C6-8D13-4EAC-8AFD-0B98D644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D693-2B82-4792-BFF9-C3B9DAA9DD31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62C6E9-5AF0-417E-A6F6-AA8247BD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71B16A-16BB-4F73-8626-945CE8BD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C48D-0DAF-46B3-B6B8-EE93BE7C26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4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249AD7-3CF3-403C-BD8F-D33DEB462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2C89CD-3854-4D8D-A901-92002F8C5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7698D6-18C4-44F6-B56A-0D676917F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FFDD7DD-7B77-4468-A33D-87AD7C957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B883D7-1143-4C35-9288-F1C2E89DC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1DD1A95-D653-4802-AA78-0CC5493A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D693-2B82-4792-BFF9-C3B9DAA9DD31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5AC3ECC-C1D4-4E8E-BBA5-618868318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0D33376-E4F0-4DE6-A12C-A25D4B73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C48D-0DAF-46B3-B6B8-EE93BE7C26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7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71F3D0-D93F-4464-B199-2F340A496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3D80453-4597-408C-AC33-8F99213B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D693-2B82-4792-BFF9-C3B9DAA9DD31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08DF7F6-D0E1-4797-8EDD-3C57E864F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D1476A6-FF1C-4CD5-9346-9BF6DB72F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C48D-0DAF-46B3-B6B8-EE93BE7C26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8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09077B9-32EF-4714-8889-A1A192ED8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D693-2B82-4792-BFF9-C3B9DAA9DD31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77C5E13-7714-4BD7-AAAD-2842F55DE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759402-E88A-4340-98F2-71266E97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C48D-0DAF-46B3-B6B8-EE93BE7C26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4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8209C8-03D0-4B23-8A95-4B8ACFDD6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3D4EF8-65D1-42E0-B372-BCDA30717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13DF0B-FE62-460C-A411-B161FF707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B875E2-44E6-4091-9579-71958051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D693-2B82-4792-BFF9-C3B9DAA9DD31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7D3317-10F4-42B9-9BBC-3FAA091FF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592B6D-C705-4BC2-AF7E-F18AC357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C48D-0DAF-46B3-B6B8-EE93BE7C26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2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AD3928-C860-47AC-AA46-F6AEB6302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8305279-C516-47C3-88C8-580368539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CFEDB92-0B59-45F9-8D20-F43DEEB71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0F7AB9-737E-4BB2-A277-C3C84669F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D693-2B82-4792-BFF9-C3B9DAA9DD31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B8FBD2-5D15-4FE4-9A57-0C50F76D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6D1D3F-AE87-4596-BE61-EB1ABE24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C48D-0DAF-46B3-B6B8-EE93BE7C26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6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89C6F02-2072-4D0D-8484-F66548A6D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04E840-FCC9-4813-82C3-A8160FAF0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10830F-A894-4E88-897E-2F62EAD2D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BD693-2B82-4792-BFF9-C3B9DAA9DD31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73E6C8-96A2-45D3-ACDE-BE01EA71E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52A848-505A-4C25-A0B5-4E2DD3C97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5C48D-0DAF-46B3-B6B8-EE93BE7C26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4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0DE4B8AC-5A8D-4EC9-9B1B-1E1798487A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09" t="6335" r="31522" b="69358"/>
          <a:stretch/>
        </p:blipFill>
        <p:spPr>
          <a:xfrm flipV="1">
            <a:off x="2419025" y="3597095"/>
            <a:ext cx="661002" cy="136434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6FA7342-2B42-4B5F-BB8E-302D3B672E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81" t="6335" r="31522" b="69358"/>
          <a:stretch/>
        </p:blipFill>
        <p:spPr>
          <a:xfrm rot="5400000" flipV="1">
            <a:off x="3272975" y="2530032"/>
            <a:ext cx="827314" cy="136434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3397318-B10D-4EB2-9A29-9B1EE870A3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81" t="6335" r="31522" b="69358"/>
          <a:stretch/>
        </p:blipFill>
        <p:spPr>
          <a:xfrm rot="5400000" flipV="1">
            <a:off x="2474690" y="2530032"/>
            <a:ext cx="827314" cy="136434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367AE78-A6F2-403D-A80B-99C7547B90E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651" y="457200"/>
            <a:ext cx="9623578" cy="561309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B7744FC-7F32-48D4-AFC8-97DD232C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81" t="6335" r="31522" b="69358"/>
          <a:stretch/>
        </p:blipFill>
        <p:spPr>
          <a:xfrm rot="5400000" flipV="1">
            <a:off x="3272974" y="2995234"/>
            <a:ext cx="827314" cy="1364343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E23B2D3-BDC2-4625-9965-F423DB31E6CB}"/>
              </a:ext>
            </a:extLst>
          </p:cNvPr>
          <p:cNvSpPr/>
          <p:nvPr/>
        </p:nvSpPr>
        <p:spPr>
          <a:xfrm>
            <a:off x="2100285" y="4091063"/>
            <a:ext cx="1808347" cy="1364644"/>
          </a:xfrm>
          <a:prstGeom prst="roundRect">
            <a:avLst>
              <a:gd name="adj" fmla="val 9616"/>
            </a:avLst>
          </a:prstGeom>
          <a:gradFill flip="none" rotWithShape="1">
            <a:gsLst>
              <a:gs pos="0">
                <a:srgbClr val="FEFEFE"/>
              </a:gs>
              <a:gs pos="50000">
                <a:srgbClr val="F7F7F7"/>
              </a:gs>
              <a:gs pos="100000">
                <a:srgbClr val="EEEEEE"/>
              </a:gs>
            </a:gsLst>
            <a:lin ang="5400000" scaled="1"/>
            <a:tileRect/>
          </a:gradFill>
          <a:ln>
            <a:solidFill>
              <a:srgbClr val="BBB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b="1" baseline="-25000" dirty="0">
              <a:solidFill>
                <a:srgbClr val="0218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400" b="1" baseline="-25000" dirty="0">
                <a:solidFill>
                  <a:srgbClr val="0218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Artefact</a:t>
            </a:r>
            <a:endParaRPr lang="en-US" b="1" baseline="-25000" dirty="0">
              <a:solidFill>
                <a:srgbClr val="0218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9432F6F-F837-4CA7-9B50-278BF5C7CBEB}"/>
              </a:ext>
            </a:extLst>
          </p:cNvPr>
          <p:cNvCxnSpPr>
            <a:cxnSpLocks/>
          </p:cNvCxnSpPr>
          <p:nvPr/>
        </p:nvCxnSpPr>
        <p:spPr>
          <a:xfrm>
            <a:off x="2100285" y="4529372"/>
            <a:ext cx="1808347" cy="0"/>
          </a:xfrm>
          <a:prstGeom prst="line">
            <a:avLst/>
          </a:prstGeom>
          <a:ln w="12700">
            <a:solidFill>
              <a:srgbClr val="BBB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FF495934-6936-4312-B635-9FD5EF483BFA}"/>
              </a:ext>
            </a:extLst>
          </p:cNvPr>
          <p:cNvSpPr txBox="1"/>
          <p:nvPr/>
        </p:nvSpPr>
        <p:spPr>
          <a:xfrm>
            <a:off x="3236686" y="3348861"/>
            <a:ext cx="1201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artefactsRestant</a:t>
            </a:r>
            <a:endParaRPr lang="fr-FR" sz="12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E50513F-2065-4E20-999C-C420DBC10C11}"/>
              </a:ext>
            </a:extLst>
          </p:cNvPr>
          <p:cNvSpPr txBox="1"/>
          <p:nvPr/>
        </p:nvSpPr>
        <p:spPr>
          <a:xfrm>
            <a:off x="3950099" y="3677405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0..4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6526D78-4286-4DFF-BD8D-A35120D75C1B}"/>
              </a:ext>
            </a:extLst>
          </p:cNvPr>
          <p:cNvSpPr txBox="1"/>
          <p:nvPr/>
        </p:nvSpPr>
        <p:spPr>
          <a:xfrm>
            <a:off x="3408657" y="2913741"/>
            <a:ext cx="10297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clesRestantes</a:t>
            </a:r>
            <a:endParaRPr lang="fr-FR" sz="12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B548332-2DFB-4BED-B43E-4354597E537E}"/>
              </a:ext>
            </a:extLst>
          </p:cNvPr>
          <p:cNvSpPr txBox="1"/>
          <p:nvPr/>
        </p:nvSpPr>
        <p:spPr>
          <a:xfrm>
            <a:off x="4019658" y="3116260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0..4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A95973-CB1C-4108-9BB3-D74BC6CD3B0B}"/>
              </a:ext>
            </a:extLst>
          </p:cNvPr>
          <p:cNvSpPr txBox="1"/>
          <p:nvPr/>
        </p:nvSpPr>
        <p:spPr>
          <a:xfrm>
            <a:off x="2419025" y="4126073"/>
            <a:ext cx="12089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rgbClr val="ABAB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fr-FR" sz="1000" dirty="0" err="1">
                <a:solidFill>
                  <a:srgbClr val="ABAB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Enumeration</a:t>
            </a:r>
            <a:r>
              <a:rPr lang="fr-FR" sz="1000" dirty="0">
                <a:solidFill>
                  <a:srgbClr val="ABAB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  <a:endParaRPr lang="en-US" sz="1000" dirty="0">
              <a:solidFill>
                <a:srgbClr val="ABABA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08746CB-9CDA-4D3E-91A6-3C430077CFBB}"/>
              </a:ext>
            </a:extLst>
          </p:cNvPr>
          <p:cNvSpPr txBox="1"/>
          <p:nvPr/>
        </p:nvSpPr>
        <p:spPr>
          <a:xfrm>
            <a:off x="2100285" y="4468577"/>
            <a:ext cx="619080" cy="9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AIR</a:t>
            </a:r>
          </a:p>
          <a:p>
            <a:pPr>
              <a:lnSpc>
                <a:spcPct val="150000"/>
              </a:lnSpc>
            </a:pP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EAU</a:t>
            </a:r>
          </a:p>
          <a:p>
            <a:pPr>
              <a:lnSpc>
                <a:spcPct val="150000"/>
              </a:lnSpc>
            </a:pP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TERRE</a:t>
            </a:r>
          </a:p>
          <a:p>
            <a:pPr>
              <a:lnSpc>
                <a:spcPct val="150000"/>
              </a:lnSpc>
            </a:pP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FEU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5071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16</Words>
  <Application>Microsoft Office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Matthias Elisee</dc:creator>
  <cp:lastModifiedBy>Matthias Elisee</cp:lastModifiedBy>
  <cp:revision>4</cp:revision>
  <dcterms:created xsi:type="dcterms:W3CDTF">2018-05-04T12:21:07Z</dcterms:created>
  <dcterms:modified xsi:type="dcterms:W3CDTF">2018-05-04T13:09:06Z</dcterms:modified>
</cp:coreProperties>
</file>