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5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7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8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9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486" r:id="rId5"/>
    <p:sldMasterId id="2147484519" r:id="rId6"/>
    <p:sldMasterId id="2147484550" r:id="rId7"/>
    <p:sldMasterId id="2147484581" r:id="rId8"/>
    <p:sldMasterId id="2147484612" r:id="rId9"/>
    <p:sldMasterId id="2147484643" r:id="rId10"/>
    <p:sldMasterId id="2147484674" r:id="rId11"/>
    <p:sldMasterId id="2147484705" r:id="rId12"/>
    <p:sldMasterId id="2147484736" r:id="rId13"/>
  </p:sldMasterIdLst>
  <p:notesMasterIdLst>
    <p:notesMasterId r:id="rId35"/>
  </p:notesMasterIdLst>
  <p:sldIdLst>
    <p:sldId id="260" r:id="rId14"/>
    <p:sldId id="271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3" r:id="rId34"/>
  </p:sldIdLst>
  <p:sldSz cx="24384000" cy="13716000"/>
  <p:notesSz cx="6858000" cy="9144000"/>
  <p:defaultTextStyle>
    <a:defPPr>
      <a:defRPr lang="nl-BE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39" autoAdjust="0"/>
  </p:normalViewPr>
  <p:slideViewPr>
    <p:cSldViewPr>
      <p:cViewPr varScale="1">
        <p:scale>
          <a:sx n="28" d="100"/>
          <a:sy n="28" d="100"/>
        </p:scale>
        <p:origin x="114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ableStyles" Target="tableStyle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AE227-42D9-4D0D-A3F4-21477D5DD69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339B1EB9-6D5C-41C9-ACB7-D72E23FABB21}">
      <dgm:prSet phldrT="[Text]"/>
      <dgm:spPr/>
      <dgm:t>
        <a:bodyPr/>
        <a:lstStyle/>
        <a:p>
          <a:r>
            <a:rPr lang="en-US" dirty="0"/>
            <a:t>Study AWS and telecom basics</a:t>
          </a:r>
          <a:endParaRPr lang="nl-BE" dirty="0"/>
        </a:p>
      </dgm:t>
    </dgm:pt>
    <dgm:pt modelId="{8C0A8D5B-AF19-4177-896A-E60DA234C4BB}" type="parTrans" cxnId="{DA45F671-7756-4D11-9BD1-CC86E46F51CF}">
      <dgm:prSet/>
      <dgm:spPr/>
      <dgm:t>
        <a:bodyPr/>
        <a:lstStyle/>
        <a:p>
          <a:endParaRPr lang="nl-BE"/>
        </a:p>
      </dgm:t>
    </dgm:pt>
    <dgm:pt modelId="{ED9F1507-C3A5-41AA-A6A7-5210E3FA331D}" type="sibTrans" cxnId="{DA45F671-7756-4D11-9BD1-CC86E46F51CF}">
      <dgm:prSet/>
      <dgm:spPr/>
      <dgm:t>
        <a:bodyPr/>
        <a:lstStyle/>
        <a:p>
          <a:endParaRPr lang="nl-BE"/>
        </a:p>
      </dgm:t>
    </dgm:pt>
    <dgm:pt modelId="{A8BA843F-6281-468D-8DD6-FB3913EA3A2E}">
      <dgm:prSet phldrT="[Text]"/>
      <dgm:spPr/>
      <dgm:t>
        <a:bodyPr/>
        <a:lstStyle/>
        <a:p>
          <a:r>
            <a:rPr lang="en-US" dirty="0"/>
            <a:t>Implement</a:t>
          </a:r>
          <a:endParaRPr lang="nl-BE" dirty="0"/>
        </a:p>
      </dgm:t>
    </dgm:pt>
    <dgm:pt modelId="{4FD3AA56-F992-454B-A810-DE49BC849EBE}" type="parTrans" cxnId="{FAFB75B3-94F8-466F-A79A-6BE0287864DA}">
      <dgm:prSet/>
      <dgm:spPr/>
      <dgm:t>
        <a:bodyPr/>
        <a:lstStyle/>
        <a:p>
          <a:endParaRPr lang="nl-BE"/>
        </a:p>
      </dgm:t>
    </dgm:pt>
    <dgm:pt modelId="{70721345-2E39-4E1B-98BE-CBDC9CA481F4}" type="sibTrans" cxnId="{FAFB75B3-94F8-466F-A79A-6BE0287864DA}">
      <dgm:prSet/>
      <dgm:spPr/>
      <dgm:t>
        <a:bodyPr/>
        <a:lstStyle/>
        <a:p>
          <a:endParaRPr lang="nl-BE"/>
        </a:p>
      </dgm:t>
    </dgm:pt>
    <dgm:pt modelId="{01ACA079-4040-4689-B349-76601E59815C}">
      <dgm:prSet phldrT="[Text]"/>
      <dgm:spPr/>
      <dgm:t>
        <a:bodyPr/>
        <a:lstStyle/>
        <a:p>
          <a:r>
            <a:rPr lang="en-US" dirty="0"/>
            <a:t>Test</a:t>
          </a:r>
          <a:endParaRPr lang="nl-BE" dirty="0"/>
        </a:p>
      </dgm:t>
    </dgm:pt>
    <dgm:pt modelId="{A0BCC6E2-7394-4D33-BA6F-CE6B0B34F1D0}" type="parTrans" cxnId="{67904F90-3C3D-4787-8050-D4418AFDDED0}">
      <dgm:prSet/>
      <dgm:spPr/>
      <dgm:t>
        <a:bodyPr/>
        <a:lstStyle/>
        <a:p>
          <a:endParaRPr lang="nl-BE"/>
        </a:p>
      </dgm:t>
    </dgm:pt>
    <dgm:pt modelId="{4D7B8FC5-75F9-4C5F-9AA0-A085E64726C9}" type="sibTrans" cxnId="{67904F90-3C3D-4787-8050-D4418AFDDED0}">
      <dgm:prSet/>
      <dgm:spPr/>
      <dgm:t>
        <a:bodyPr/>
        <a:lstStyle/>
        <a:p>
          <a:endParaRPr lang="nl-BE"/>
        </a:p>
      </dgm:t>
    </dgm:pt>
    <dgm:pt modelId="{BCAA0DE6-BC64-4E81-9B1B-D5628431411F}">
      <dgm:prSet phldrT="[Text]"/>
      <dgm:spPr/>
      <dgm:t>
        <a:bodyPr/>
        <a:lstStyle/>
        <a:p>
          <a:r>
            <a:rPr lang="en-US" dirty="0"/>
            <a:t>Sprint Daily/Weekly</a:t>
          </a:r>
          <a:endParaRPr lang="nl-BE" dirty="0"/>
        </a:p>
      </dgm:t>
    </dgm:pt>
    <dgm:pt modelId="{508A600E-698A-44AF-A3CF-92AC44165734}" type="parTrans" cxnId="{0410A30F-84BF-4165-86A7-38D11303329D}">
      <dgm:prSet/>
      <dgm:spPr/>
      <dgm:t>
        <a:bodyPr/>
        <a:lstStyle/>
        <a:p>
          <a:endParaRPr lang="nl-BE"/>
        </a:p>
      </dgm:t>
    </dgm:pt>
    <dgm:pt modelId="{B8D8F17C-900F-4838-9045-879F4528B5AE}" type="sibTrans" cxnId="{0410A30F-84BF-4165-86A7-38D11303329D}">
      <dgm:prSet/>
      <dgm:spPr/>
      <dgm:t>
        <a:bodyPr/>
        <a:lstStyle/>
        <a:p>
          <a:endParaRPr lang="nl-BE"/>
        </a:p>
      </dgm:t>
    </dgm:pt>
    <dgm:pt modelId="{084AF8AA-5DE2-464A-831E-10DD7893F78C}">
      <dgm:prSet phldrT="[Text]"/>
      <dgm:spPr/>
      <dgm:t>
        <a:bodyPr/>
        <a:lstStyle/>
        <a:p>
          <a:r>
            <a:rPr lang="en-US" dirty="0"/>
            <a:t>Implement</a:t>
          </a:r>
          <a:endParaRPr lang="nl-BE" dirty="0"/>
        </a:p>
      </dgm:t>
    </dgm:pt>
    <dgm:pt modelId="{2F9BB9B7-CE1C-4CF9-8D1A-E4E677483440}" type="parTrans" cxnId="{71451D52-94E4-4A67-8EE4-F25BA872E571}">
      <dgm:prSet/>
      <dgm:spPr/>
      <dgm:t>
        <a:bodyPr/>
        <a:lstStyle/>
        <a:p>
          <a:endParaRPr lang="nl-BE"/>
        </a:p>
      </dgm:t>
    </dgm:pt>
    <dgm:pt modelId="{6967EE7F-70FB-432C-BA84-CB7E0952489C}" type="sibTrans" cxnId="{71451D52-94E4-4A67-8EE4-F25BA872E571}">
      <dgm:prSet/>
      <dgm:spPr/>
      <dgm:t>
        <a:bodyPr/>
        <a:lstStyle/>
        <a:p>
          <a:endParaRPr lang="nl-BE"/>
        </a:p>
      </dgm:t>
    </dgm:pt>
    <dgm:pt modelId="{EEE440DC-1346-4CF5-95EF-13EABB2C0C56}">
      <dgm:prSet phldrT="[Text]"/>
      <dgm:spPr/>
      <dgm:t>
        <a:bodyPr/>
        <a:lstStyle/>
        <a:p>
          <a:r>
            <a:rPr lang="en-US" dirty="0"/>
            <a:t>Test</a:t>
          </a:r>
          <a:endParaRPr lang="nl-BE" dirty="0"/>
        </a:p>
      </dgm:t>
    </dgm:pt>
    <dgm:pt modelId="{526F97FA-49E3-4761-95E7-D9981A3409F2}" type="parTrans" cxnId="{2335464B-1991-4848-AC4E-D0918F125096}">
      <dgm:prSet/>
      <dgm:spPr/>
      <dgm:t>
        <a:bodyPr/>
        <a:lstStyle/>
        <a:p>
          <a:endParaRPr lang="nl-BE"/>
        </a:p>
      </dgm:t>
    </dgm:pt>
    <dgm:pt modelId="{53D5E799-C5A5-4035-A79D-D8365E09F348}" type="sibTrans" cxnId="{2335464B-1991-4848-AC4E-D0918F125096}">
      <dgm:prSet/>
      <dgm:spPr/>
      <dgm:t>
        <a:bodyPr/>
        <a:lstStyle/>
        <a:p>
          <a:endParaRPr lang="nl-BE"/>
        </a:p>
      </dgm:t>
    </dgm:pt>
    <dgm:pt modelId="{0679D96C-598B-4A58-A4AF-45117BE58E2F}">
      <dgm:prSet/>
      <dgm:spPr/>
      <dgm:t>
        <a:bodyPr/>
        <a:lstStyle/>
        <a:p>
          <a:r>
            <a:rPr lang="en-US" dirty="0"/>
            <a:t>Documentation</a:t>
          </a:r>
        </a:p>
      </dgm:t>
    </dgm:pt>
    <dgm:pt modelId="{48802179-1532-4F38-9269-3646D932DAEE}" type="parTrans" cxnId="{A557D6B4-6DAA-4FA6-86BE-FD59E93EF1F2}">
      <dgm:prSet/>
      <dgm:spPr/>
      <dgm:t>
        <a:bodyPr/>
        <a:lstStyle/>
        <a:p>
          <a:endParaRPr lang="nl-BE"/>
        </a:p>
      </dgm:t>
    </dgm:pt>
    <dgm:pt modelId="{FE7DD322-DC4B-4BA1-A1CF-01674144A125}" type="sibTrans" cxnId="{A557D6B4-6DAA-4FA6-86BE-FD59E93EF1F2}">
      <dgm:prSet/>
      <dgm:spPr/>
      <dgm:t>
        <a:bodyPr/>
        <a:lstStyle/>
        <a:p>
          <a:endParaRPr lang="nl-BE"/>
        </a:p>
      </dgm:t>
    </dgm:pt>
    <dgm:pt modelId="{751C8225-8E91-4426-A800-4E77C5E69588}" type="pres">
      <dgm:prSet presAssocID="{170AE227-42D9-4D0D-A3F4-21477D5DD69B}" presName="Name0" presStyleCnt="0">
        <dgm:presLayoutVars>
          <dgm:dir/>
        </dgm:presLayoutVars>
      </dgm:prSet>
      <dgm:spPr/>
    </dgm:pt>
    <dgm:pt modelId="{7EB2C287-8D73-4C04-9AEE-855325E9F178}" type="pres">
      <dgm:prSet presAssocID="{339B1EB9-6D5C-41C9-ACB7-D72E23FABB21}" presName="parComposite" presStyleCnt="0"/>
      <dgm:spPr/>
    </dgm:pt>
    <dgm:pt modelId="{03306B25-06A7-4842-A1E9-01F1D965EBBF}" type="pres">
      <dgm:prSet presAssocID="{339B1EB9-6D5C-41C9-ACB7-D72E23FABB21}" presName="parBigCircle" presStyleLbl="node0" presStyleIdx="0" presStyleCnt="3"/>
      <dgm:spPr>
        <a:solidFill>
          <a:schemeClr val="accent5">
            <a:lumMod val="75000"/>
          </a:schemeClr>
        </a:solidFill>
      </dgm:spPr>
    </dgm:pt>
    <dgm:pt modelId="{80524A1F-436B-4701-9555-667D88CAC27A}" type="pres">
      <dgm:prSet presAssocID="{339B1EB9-6D5C-41C9-ACB7-D72E23FABB21}" presName="parTx" presStyleLbl="revTx" presStyleIdx="0" presStyleCnt="11"/>
      <dgm:spPr/>
    </dgm:pt>
    <dgm:pt modelId="{FADF229D-3EDF-4710-88DE-97CA42D295BB}" type="pres">
      <dgm:prSet presAssocID="{339B1EB9-6D5C-41C9-ACB7-D72E23FABB21}" presName="bSpace" presStyleCnt="0"/>
      <dgm:spPr/>
    </dgm:pt>
    <dgm:pt modelId="{FDE1A9C9-035D-4196-B05A-44E21792CAF8}" type="pres">
      <dgm:prSet presAssocID="{339B1EB9-6D5C-41C9-ACB7-D72E23FABB21}" presName="parBackupNorm" presStyleCnt="0"/>
      <dgm:spPr/>
    </dgm:pt>
    <dgm:pt modelId="{F47095A2-9358-408E-BD63-34A2EC9CCE4E}" type="pres">
      <dgm:prSet presAssocID="{ED9F1507-C3A5-41AA-A6A7-5210E3FA331D}" presName="parSpace" presStyleCnt="0"/>
      <dgm:spPr/>
    </dgm:pt>
    <dgm:pt modelId="{5BF7B9E9-195B-4F54-9302-5CB0BDAEC6B8}" type="pres">
      <dgm:prSet presAssocID="{A8BA843F-6281-468D-8DD6-FB3913EA3A2E}" presName="desBackupLeftNorm" presStyleCnt="0"/>
      <dgm:spPr/>
    </dgm:pt>
    <dgm:pt modelId="{7C0ABDA5-0E9E-4163-A17F-E32288AFB831}" type="pres">
      <dgm:prSet presAssocID="{A8BA843F-6281-468D-8DD6-FB3913EA3A2E}" presName="desComposite" presStyleCnt="0"/>
      <dgm:spPr/>
    </dgm:pt>
    <dgm:pt modelId="{7B1DB9E4-723E-4A7C-920E-2B992ADEED3B}" type="pres">
      <dgm:prSet presAssocID="{A8BA843F-6281-468D-8DD6-FB3913EA3A2E}" presName="desCircle" presStyleLbl="node1" presStyleIdx="0" presStyleCnt="4"/>
      <dgm:spPr/>
    </dgm:pt>
    <dgm:pt modelId="{4FB3B7B4-6DA7-4A59-9541-B5C7A18EEF7D}" type="pres">
      <dgm:prSet presAssocID="{A8BA843F-6281-468D-8DD6-FB3913EA3A2E}" presName="chTx" presStyleLbl="revTx" presStyleIdx="1" presStyleCnt="11"/>
      <dgm:spPr/>
    </dgm:pt>
    <dgm:pt modelId="{0DA1D976-67E6-4CA5-B932-DFD3798AEA9E}" type="pres">
      <dgm:prSet presAssocID="{A8BA843F-6281-468D-8DD6-FB3913EA3A2E}" presName="desTx" presStyleLbl="revTx" presStyleIdx="2" presStyleCnt="11">
        <dgm:presLayoutVars>
          <dgm:bulletEnabled val="1"/>
        </dgm:presLayoutVars>
      </dgm:prSet>
      <dgm:spPr/>
    </dgm:pt>
    <dgm:pt modelId="{7B5816C9-41E3-4BD1-9C92-CFA56FA6C70C}" type="pres">
      <dgm:prSet presAssocID="{A8BA843F-6281-468D-8DD6-FB3913EA3A2E}" presName="desBackupRightNorm" presStyleCnt="0"/>
      <dgm:spPr/>
    </dgm:pt>
    <dgm:pt modelId="{EB42AA93-5F32-4F06-B33F-35C3785CE114}" type="pres">
      <dgm:prSet presAssocID="{70721345-2E39-4E1B-98BE-CBDC9CA481F4}" presName="desSpace" presStyleCnt="0"/>
      <dgm:spPr/>
    </dgm:pt>
    <dgm:pt modelId="{166E6A70-819D-4FFC-A0E6-16E9B54B4815}" type="pres">
      <dgm:prSet presAssocID="{01ACA079-4040-4689-B349-76601E59815C}" presName="desBackupLeftNorm" presStyleCnt="0"/>
      <dgm:spPr/>
    </dgm:pt>
    <dgm:pt modelId="{D73086F9-3E4D-46B6-A9A5-F1F88AC87904}" type="pres">
      <dgm:prSet presAssocID="{01ACA079-4040-4689-B349-76601E59815C}" presName="desComposite" presStyleCnt="0"/>
      <dgm:spPr/>
    </dgm:pt>
    <dgm:pt modelId="{246F58EB-999C-470E-AD5A-0A0E4514D7AB}" type="pres">
      <dgm:prSet presAssocID="{01ACA079-4040-4689-B349-76601E59815C}" presName="desCircle" presStyleLbl="node1" presStyleIdx="1" presStyleCnt="4"/>
      <dgm:spPr/>
    </dgm:pt>
    <dgm:pt modelId="{2BB3A4ED-0F99-4D5F-8D2F-29A34E7562E3}" type="pres">
      <dgm:prSet presAssocID="{01ACA079-4040-4689-B349-76601E59815C}" presName="chTx" presStyleLbl="revTx" presStyleIdx="3" presStyleCnt="11"/>
      <dgm:spPr/>
    </dgm:pt>
    <dgm:pt modelId="{00C1DAEF-DEF7-4C9F-9D01-59BA7A1DB214}" type="pres">
      <dgm:prSet presAssocID="{01ACA079-4040-4689-B349-76601E59815C}" presName="desTx" presStyleLbl="revTx" presStyleIdx="4" presStyleCnt="11">
        <dgm:presLayoutVars>
          <dgm:bulletEnabled val="1"/>
        </dgm:presLayoutVars>
      </dgm:prSet>
      <dgm:spPr/>
    </dgm:pt>
    <dgm:pt modelId="{E1EB8C1F-C9AE-45E4-BA1E-DCFBBB1C0434}" type="pres">
      <dgm:prSet presAssocID="{01ACA079-4040-4689-B349-76601E59815C}" presName="desBackupRightNorm" presStyleCnt="0"/>
      <dgm:spPr/>
    </dgm:pt>
    <dgm:pt modelId="{EDD0D330-967C-4C42-80F9-A1EF1A855D9A}" type="pres">
      <dgm:prSet presAssocID="{4D7B8FC5-75F9-4C5F-9AA0-A085E64726C9}" presName="desSpace" presStyleCnt="0"/>
      <dgm:spPr/>
    </dgm:pt>
    <dgm:pt modelId="{F5639120-99DE-4517-843B-A96C03AEEE66}" type="pres">
      <dgm:prSet presAssocID="{BCAA0DE6-BC64-4E81-9B1B-D5628431411F}" presName="parComposite" presStyleCnt="0"/>
      <dgm:spPr/>
    </dgm:pt>
    <dgm:pt modelId="{8535C95C-BA11-4112-B535-531B16ACF953}" type="pres">
      <dgm:prSet presAssocID="{BCAA0DE6-BC64-4E81-9B1B-D5628431411F}" presName="parBigCircle" presStyleLbl="node0" presStyleIdx="1" presStyleCnt="3"/>
      <dgm:spPr/>
    </dgm:pt>
    <dgm:pt modelId="{3893CB3E-3B98-48CE-AE07-7F9C8BAFB940}" type="pres">
      <dgm:prSet presAssocID="{BCAA0DE6-BC64-4E81-9B1B-D5628431411F}" presName="parTx" presStyleLbl="revTx" presStyleIdx="5" presStyleCnt="11"/>
      <dgm:spPr/>
    </dgm:pt>
    <dgm:pt modelId="{7E2AD3FF-0A26-44EA-8947-CB323A5EC220}" type="pres">
      <dgm:prSet presAssocID="{BCAA0DE6-BC64-4E81-9B1B-D5628431411F}" presName="bSpace" presStyleCnt="0"/>
      <dgm:spPr/>
    </dgm:pt>
    <dgm:pt modelId="{71D008A0-38FA-49A8-9D28-75E5C01FCDC3}" type="pres">
      <dgm:prSet presAssocID="{BCAA0DE6-BC64-4E81-9B1B-D5628431411F}" presName="parBackupNorm" presStyleCnt="0"/>
      <dgm:spPr/>
    </dgm:pt>
    <dgm:pt modelId="{0C3BBB4B-866E-4818-9F12-E9F3207DCB81}" type="pres">
      <dgm:prSet presAssocID="{B8D8F17C-900F-4838-9045-879F4528B5AE}" presName="parSpace" presStyleCnt="0"/>
      <dgm:spPr/>
    </dgm:pt>
    <dgm:pt modelId="{C79B7C2B-4822-4FF7-87D9-1C3ACED13B80}" type="pres">
      <dgm:prSet presAssocID="{084AF8AA-5DE2-464A-831E-10DD7893F78C}" presName="desBackupLeftNorm" presStyleCnt="0"/>
      <dgm:spPr/>
    </dgm:pt>
    <dgm:pt modelId="{925E4E10-7852-4BF6-808F-F876BB7E91A2}" type="pres">
      <dgm:prSet presAssocID="{084AF8AA-5DE2-464A-831E-10DD7893F78C}" presName="desComposite" presStyleCnt="0"/>
      <dgm:spPr/>
    </dgm:pt>
    <dgm:pt modelId="{DD46BAE2-16BC-4685-9404-0676A997073F}" type="pres">
      <dgm:prSet presAssocID="{084AF8AA-5DE2-464A-831E-10DD7893F78C}" presName="desCircle" presStyleLbl="node1" presStyleIdx="2" presStyleCnt="4"/>
      <dgm:spPr/>
    </dgm:pt>
    <dgm:pt modelId="{EBC050E4-9623-468A-BA29-4B99E8A59ED4}" type="pres">
      <dgm:prSet presAssocID="{084AF8AA-5DE2-464A-831E-10DD7893F78C}" presName="chTx" presStyleLbl="revTx" presStyleIdx="6" presStyleCnt="11"/>
      <dgm:spPr/>
    </dgm:pt>
    <dgm:pt modelId="{FCF94726-22C0-4D91-B020-1390FFDA6441}" type="pres">
      <dgm:prSet presAssocID="{084AF8AA-5DE2-464A-831E-10DD7893F78C}" presName="desTx" presStyleLbl="revTx" presStyleIdx="7" presStyleCnt="11">
        <dgm:presLayoutVars>
          <dgm:bulletEnabled val="1"/>
        </dgm:presLayoutVars>
      </dgm:prSet>
      <dgm:spPr/>
    </dgm:pt>
    <dgm:pt modelId="{55DD797F-87FB-453F-96C0-9A5A66A6BD2F}" type="pres">
      <dgm:prSet presAssocID="{084AF8AA-5DE2-464A-831E-10DD7893F78C}" presName="desBackupRightNorm" presStyleCnt="0"/>
      <dgm:spPr/>
    </dgm:pt>
    <dgm:pt modelId="{EC0C0D52-FB21-49CE-9864-728F8E39395E}" type="pres">
      <dgm:prSet presAssocID="{6967EE7F-70FB-432C-BA84-CB7E0952489C}" presName="desSpace" presStyleCnt="0"/>
      <dgm:spPr/>
    </dgm:pt>
    <dgm:pt modelId="{8A28A672-6B23-4C88-8FAA-86E5DEBC4EA1}" type="pres">
      <dgm:prSet presAssocID="{EEE440DC-1346-4CF5-95EF-13EABB2C0C56}" presName="desBackupLeftNorm" presStyleCnt="0"/>
      <dgm:spPr/>
    </dgm:pt>
    <dgm:pt modelId="{63E93C6F-DA0F-4253-AAF5-D09ECAB90DA9}" type="pres">
      <dgm:prSet presAssocID="{EEE440DC-1346-4CF5-95EF-13EABB2C0C56}" presName="desComposite" presStyleCnt="0"/>
      <dgm:spPr/>
    </dgm:pt>
    <dgm:pt modelId="{71040932-650A-4BFB-B373-28E7FC7C3275}" type="pres">
      <dgm:prSet presAssocID="{EEE440DC-1346-4CF5-95EF-13EABB2C0C56}" presName="desCircle" presStyleLbl="node1" presStyleIdx="3" presStyleCnt="4"/>
      <dgm:spPr/>
    </dgm:pt>
    <dgm:pt modelId="{BDE19A28-3B2B-40B1-B7E8-80E89BFE5709}" type="pres">
      <dgm:prSet presAssocID="{EEE440DC-1346-4CF5-95EF-13EABB2C0C56}" presName="chTx" presStyleLbl="revTx" presStyleIdx="8" presStyleCnt="11"/>
      <dgm:spPr/>
    </dgm:pt>
    <dgm:pt modelId="{C9870572-44B5-44BB-8361-8087577ED268}" type="pres">
      <dgm:prSet presAssocID="{EEE440DC-1346-4CF5-95EF-13EABB2C0C56}" presName="desTx" presStyleLbl="revTx" presStyleIdx="9" presStyleCnt="11">
        <dgm:presLayoutVars>
          <dgm:bulletEnabled val="1"/>
        </dgm:presLayoutVars>
      </dgm:prSet>
      <dgm:spPr/>
    </dgm:pt>
    <dgm:pt modelId="{9969027C-8D23-4E9F-8DD5-D91A05595BFE}" type="pres">
      <dgm:prSet presAssocID="{EEE440DC-1346-4CF5-95EF-13EABB2C0C56}" presName="desBackupRightNorm" presStyleCnt="0"/>
      <dgm:spPr/>
    </dgm:pt>
    <dgm:pt modelId="{1168002B-5EBA-4E06-82CB-F755E399765F}" type="pres">
      <dgm:prSet presAssocID="{53D5E799-C5A5-4035-A79D-D8365E09F348}" presName="desSpace" presStyleCnt="0"/>
      <dgm:spPr/>
    </dgm:pt>
    <dgm:pt modelId="{3016DB49-807F-4B95-B996-C98FC29F0AF2}" type="pres">
      <dgm:prSet presAssocID="{0679D96C-598B-4A58-A4AF-45117BE58E2F}" presName="parComposite" presStyleCnt="0"/>
      <dgm:spPr/>
    </dgm:pt>
    <dgm:pt modelId="{52DEAD4B-A5BC-4C7B-BA71-DCC4AB094153}" type="pres">
      <dgm:prSet presAssocID="{0679D96C-598B-4A58-A4AF-45117BE58E2F}" presName="parBigCircle" presStyleLbl="node0" presStyleIdx="2" presStyleCnt="3"/>
      <dgm:spPr>
        <a:solidFill>
          <a:schemeClr val="accent3">
            <a:lumMod val="75000"/>
          </a:schemeClr>
        </a:solidFill>
      </dgm:spPr>
    </dgm:pt>
    <dgm:pt modelId="{D0F60367-AD08-4983-A3E1-7B29400ED69A}" type="pres">
      <dgm:prSet presAssocID="{0679D96C-598B-4A58-A4AF-45117BE58E2F}" presName="parTx" presStyleLbl="revTx" presStyleIdx="10" presStyleCnt="11"/>
      <dgm:spPr/>
    </dgm:pt>
    <dgm:pt modelId="{35CED95B-CD0F-441C-B476-9C50E951E068}" type="pres">
      <dgm:prSet presAssocID="{0679D96C-598B-4A58-A4AF-45117BE58E2F}" presName="bSpace" presStyleCnt="0"/>
      <dgm:spPr/>
    </dgm:pt>
    <dgm:pt modelId="{C9BD22F9-C372-481F-B050-7FDF2A555437}" type="pres">
      <dgm:prSet presAssocID="{0679D96C-598B-4A58-A4AF-45117BE58E2F}" presName="parBackupNorm" presStyleCnt="0"/>
      <dgm:spPr/>
    </dgm:pt>
    <dgm:pt modelId="{604543FD-F1A3-4118-9F39-65A199BDBDFE}" type="pres">
      <dgm:prSet presAssocID="{FE7DD322-DC4B-4BA1-A1CF-01674144A125}" presName="parSpace" presStyleCnt="0"/>
      <dgm:spPr/>
    </dgm:pt>
  </dgm:ptLst>
  <dgm:cxnLst>
    <dgm:cxn modelId="{99415A0C-A69F-40BC-BDF5-923B18D934E6}" type="presOf" srcId="{339B1EB9-6D5C-41C9-ACB7-D72E23FABB21}" destId="{80524A1F-436B-4701-9555-667D88CAC27A}" srcOrd="0" destOrd="0" presId="urn:microsoft.com/office/officeart/2008/layout/CircleAccentTimeline"/>
    <dgm:cxn modelId="{0410A30F-84BF-4165-86A7-38D11303329D}" srcId="{170AE227-42D9-4D0D-A3F4-21477D5DD69B}" destId="{BCAA0DE6-BC64-4E81-9B1B-D5628431411F}" srcOrd="1" destOrd="0" parTransId="{508A600E-698A-44AF-A3CF-92AC44165734}" sibTransId="{B8D8F17C-900F-4838-9045-879F4528B5AE}"/>
    <dgm:cxn modelId="{1BE4982C-AAFE-4D34-993D-F250BA961513}" type="presOf" srcId="{01ACA079-4040-4689-B349-76601E59815C}" destId="{2BB3A4ED-0F99-4D5F-8D2F-29A34E7562E3}" srcOrd="0" destOrd="0" presId="urn:microsoft.com/office/officeart/2008/layout/CircleAccentTimeline"/>
    <dgm:cxn modelId="{20A0B42F-1F59-407D-A6BC-3BDC87080709}" type="presOf" srcId="{A8BA843F-6281-468D-8DD6-FB3913EA3A2E}" destId="{4FB3B7B4-6DA7-4A59-9541-B5C7A18EEF7D}" srcOrd="0" destOrd="0" presId="urn:microsoft.com/office/officeart/2008/layout/CircleAccentTimeline"/>
    <dgm:cxn modelId="{2335464B-1991-4848-AC4E-D0918F125096}" srcId="{BCAA0DE6-BC64-4E81-9B1B-D5628431411F}" destId="{EEE440DC-1346-4CF5-95EF-13EABB2C0C56}" srcOrd="1" destOrd="0" parTransId="{526F97FA-49E3-4761-95E7-D9981A3409F2}" sibTransId="{53D5E799-C5A5-4035-A79D-D8365E09F348}"/>
    <dgm:cxn modelId="{DA45F671-7756-4D11-9BD1-CC86E46F51CF}" srcId="{170AE227-42D9-4D0D-A3F4-21477D5DD69B}" destId="{339B1EB9-6D5C-41C9-ACB7-D72E23FABB21}" srcOrd="0" destOrd="0" parTransId="{8C0A8D5B-AF19-4177-896A-E60DA234C4BB}" sibTransId="{ED9F1507-C3A5-41AA-A6A7-5210E3FA331D}"/>
    <dgm:cxn modelId="{71451D52-94E4-4A67-8EE4-F25BA872E571}" srcId="{BCAA0DE6-BC64-4E81-9B1B-D5628431411F}" destId="{084AF8AA-5DE2-464A-831E-10DD7893F78C}" srcOrd="0" destOrd="0" parTransId="{2F9BB9B7-CE1C-4CF9-8D1A-E4E677483440}" sibTransId="{6967EE7F-70FB-432C-BA84-CB7E0952489C}"/>
    <dgm:cxn modelId="{84CC7354-AF3A-4A9C-BCC3-DD3FD4EEB180}" type="presOf" srcId="{084AF8AA-5DE2-464A-831E-10DD7893F78C}" destId="{EBC050E4-9623-468A-BA29-4B99E8A59ED4}" srcOrd="0" destOrd="0" presId="urn:microsoft.com/office/officeart/2008/layout/CircleAccentTimeline"/>
    <dgm:cxn modelId="{67904F90-3C3D-4787-8050-D4418AFDDED0}" srcId="{339B1EB9-6D5C-41C9-ACB7-D72E23FABB21}" destId="{01ACA079-4040-4689-B349-76601E59815C}" srcOrd="1" destOrd="0" parTransId="{A0BCC6E2-7394-4D33-BA6F-CE6B0B34F1D0}" sibTransId="{4D7B8FC5-75F9-4C5F-9AA0-A085E64726C9}"/>
    <dgm:cxn modelId="{FAFB75B3-94F8-466F-A79A-6BE0287864DA}" srcId="{339B1EB9-6D5C-41C9-ACB7-D72E23FABB21}" destId="{A8BA843F-6281-468D-8DD6-FB3913EA3A2E}" srcOrd="0" destOrd="0" parTransId="{4FD3AA56-F992-454B-A810-DE49BC849EBE}" sibTransId="{70721345-2E39-4E1B-98BE-CBDC9CA481F4}"/>
    <dgm:cxn modelId="{A557D6B4-6DAA-4FA6-86BE-FD59E93EF1F2}" srcId="{170AE227-42D9-4D0D-A3F4-21477D5DD69B}" destId="{0679D96C-598B-4A58-A4AF-45117BE58E2F}" srcOrd="2" destOrd="0" parTransId="{48802179-1532-4F38-9269-3646D932DAEE}" sibTransId="{FE7DD322-DC4B-4BA1-A1CF-01674144A125}"/>
    <dgm:cxn modelId="{ADC223B8-BF44-4CE1-9288-2DE089137B85}" type="presOf" srcId="{EEE440DC-1346-4CF5-95EF-13EABB2C0C56}" destId="{BDE19A28-3B2B-40B1-B7E8-80E89BFE5709}" srcOrd="0" destOrd="0" presId="urn:microsoft.com/office/officeart/2008/layout/CircleAccentTimeline"/>
    <dgm:cxn modelId="{A27FBED2-161B-4C4B-836A-7FEE7B13D2B7}" type="presOf" srcId="{0679D96C-598B-4A58-A4AF-45117BE58E2F}" destId="{D0F60367-AD08-4983-A3E1-7B29400ED69A}" srcOrd="0" destOrd="0" presId="urn:microsoft.com/office/officeart/2008/layout/CircleAccentTimeline"/>
    <dgm:cxn modelId="{D3B4EBE7-B690-44D4-84F9-546B95CE7BBE}" type="presOf" srcId="{BCAA0DE6-BC64-4E81-9B1B-D5628431411F}" destId="{3893CB3E-3B98-48CE-AE07-7F9C8BAFB940}" srcOrd="0" destOrd="0" presId="urn:microsoft.com/office/officeart/2008/layout/CircleAccentTimeline"/>
    <dgm:cxn modelId="{32EA27EF-3908-4651-9402-E01235900042}" type="presOf" srcId="{170AE227-42D9-4D0D-A3F4-21477D5DD69B}" destId="{751C8225-8E91-4426-A800-4E77C5E69588}" srcOrd="0" destOrd="0" presId="urn:microsoft.com/office/officeart/2008/layout/CircleAccentTimeline"/>
    <dgm:cxn modelId="{E2810F6F-5772-4C14-AA9C-192E294412CC}" type="presParOf" srcId="{751C8225-8E91-4426-A800-4E77C5E69588}" destId="{7EB2C287-8D73-4C04-9AEE-855325E9F178}" srcOrd="0" destOrd="0" presId="urn:microsoft.com/office/officeart/2008/layout/CircleAccentTimeline"/>
    <dgm:cxn modelId="{0D1B9A1A-7369-47F9-906F-1A741609D06F}" type="presParOf" srcId="{7EB2C287-8D73-4C04-9AEE-855325E9F178}" destId="{03306B25-06A7-4842-A1E9-01F1D965EBBF}" srcOrd="0" destOrd="0" presId="urn:microsoft.com/office/officeart/2008/layout/CircleAccentTimeline"/>
    <dgm:cxn modelId="{30D4A7B0-0B21-493E-9D3E-8CC423545188}" type="presParOf" srcId="{7EB2C287-8D73-4C04-9AEE-855325E9F178}" destId="{80524A1F-436B-4701-9555-667D88CAC27A}" srcOrd="1" destOrd="0" presId="urn:microsoft.com/office/officeart/2008/layout/CircleAccentTimeline"/>
    <dgm:cxn modelId="{12EEAB26-48D6-4271-B50A-FD79315CF125}" type="presParOf" srcId="{7EB2C287-8D73-4C04-9AEE-855325E9F178}" destId="{FADF229D-3EDF-4710-88DE-97CA42D295BB}" srcOrd="2" destOrd="0" presId="urn:microsoft.com/office/officeart/2008/layout/CircleAccentTimeline"/>
    <dgm:cxn modelId="{6BC4E339-9B50-4260-8833-BA6FFA10F297}" type="presParOf" srcId="{751C8225-8E91-4426-A800-4E77C5E69588}" destId="{FDE1A9C9-035D-4196-B05A-44E21792CAF8}" srcOrd="1" destOrd="0" presId="urn:microsoft.com/office/officeart/2008/layout/CircleAccentTimeline"/>
    <dgm:cxn modelId="{3295F7E7-C83C-42ED-89A6-881BBA5C3504}" type="presParOf" srcId="{751C8225-8E91-4426-A800-4E77C5E69588}" destId="{F47095A2-9358-408E-BD63-34A2EC9CCE4E}" srcOrd="2" destOrd="0" presId="urn:microsoft.com/office/officeart/2008/layout/CircleAccentTimeline"/>
    <dgm:cxn modelId="{C93ECFE1-C707-4DFE-B1E3-B946B2497C3E}" type="presParOf" srcId="{751C8225-8E91-4426-A800-4E77C5E69588}" destId="{5BF7B9E9-195B-4F54-9302-5CB0BDAEC6B8}" srcOrd="3" destOrd="0" presId="urn:microsoft.com/office/officeart/2008/layout/CircleAccentTimeline"/>
    <dgm:cxn modelId="{0D58B0F5-98BC-4BFD-9817-2635EED88BF8}" type="presParOf" srcId="{751C8225-8E91-4426-A800-4E77C5E69588}" destId="{7C0ABDA5-0E9E-4163-A17F-E32288AFB831}" srcOrd="4" destOrd="0" presId="urn:microsoft.com/office/officeart/2008/layout/CircleAccentTimeline"/>
    <dgm:cxn modelId="{84AA119B-C995-4125-9390-E99C523713FB}" type="presParOf" srcId="{7C0ABDA5-0E9E-4163-A17F-E32288AFB831}" destId="{7B1DB9E4-723E-4A7C-920E-2B992ADEED3B}" srcOrd="0" destOrd="0" presId="urn:microsoft.com/office/officeart/2008/layout/CircleAccentTimeline"/>
    <dgm:cxn modelId="{D12263BE-8ACE-4392-AB27-904C0FAEA763}" type="presParOf" srcId="{7C0ABDA5-0E9E-4163-A17F-E32288AFB831}" destId="{4FB3B7B4-6DA7-4A59-9541-B5C7A18EEF7D}" srcOrd="1" destOrd="0" presId="urn:microsoft.com/office/officeart/2008/layout/CircleAccentTimeline"/>
    <dgm:cxn modelId="{F0565576-A46A-4DAD-B16B-93660A2B10E4}" type="presParOf" srcId="{7C0ABDA5-0E9E-4163-A17F-E32288AFB831}" destId="{0DA1D976-67E6-4CA5-B932-DFD3798AEA9E}" srcOrd="2" destOrd="0" presId="urn:microsoft.com/office/officeart/2008/layout/CircleAccentTimeline"/>
    <dgm:cxn modelId="{3DC2EE16-0258-4CC7-B11F-96D69F877D9E}" type="presParOf" srcId="{751C8225-8E91-4426-A800-4E77C5E69588}" destId="{7B5816C9-41E3-4BD1-9C92-CFA56FA6C70C}" srcOrd="5" destOrd="0" presId="urn:microsoft.com/office/officeart/2008/layout/CircleAccentTimeline"/>
    <dgm:cxn modelId="{3E913121-F205-4B1C-B931-E423B4F00158}" type="presParOf" srcId="{751C8225-8E91-4426-A800-4E77C5E69588}" destId="{EB42AA93-5F32-4F06-B33F-35C3785CE114}" srcOrd="6" destOrd="0" presId="urn:microsoft.com/office/officeart/2008/layout/CircleAccentTimeline"/>
    <dgm:cxn modelId="{2D73B814-1613-4D40-99D7-B8278A8FC851}" type="presParOf" srcId="{751C8225-8E91-4426-A800-4E77C5E69588}" destId="{166E6A70-819D-4FFC-A0E6-16E9B54B4815}" srcOrd="7" destOrd="0" presId="urn:microsoft.com/office/officeart/2008/layout/CircleAccentTimeline"/>
    <dgm:cxn modelId="{8093712F-0CF6-4940-A5BD-05F290DA7CE3}" type="presParOf" srcId="{751C8225-8E91-4426-A800-4E77C5E69588}" destId="{D73086F9-3E4D-46B6-A9A5-F1F88AC87904}" srcOrd="8" destOrd="0" presId="urn:microsoft.com/office/officeart/2008/layout/CircleAccentTimeline"/>
    <dgm:cxn modelId="{7969DBB1-B851-4F03-ABC6-9C96EE9CFBD2}" type="presParOf" srcId="{D73086F9-3E4D-46B6-A9A5-F1F88AC87904}" destId="{246F58EB-999C-470E-AD5A-0A0E4514D7AB}" srcOrd="0" destOrd="0" presId="urn:microsoft.com/office/officeart/2008/layout/CircleAccentTimeline"/>
    <dgm:cxn modelId="{3ABCD649-56BA-4388-9756-1545A89DD7E8}" type="presParOf" srcId="{D73086F9-3E4D-46B6-A9A5-F1F88AC87904}" destId="{2BB3A4ED-0F99-4D5F-8D2F-29A34E7562E3}" srcOrd="1" destOrd="0" presId="urn:microsoft.com/office/officeart/2008/layout/CircleAccentTimeline"/>
    <dgm:cxn modelId="{73A3FFF8-AEFD-4F44-A87F-1DC5E5D66B46}" type="presParOf" srcId="{D73086F9-3E4D-46B6-A9A5-F1F88AC87904}" destId="{00C1DAEF-DEF7-4C9F-9D01-59BA7A1DB214}" srcOrd="2" destOrd="0" presId="urn:microsoft.com/office/officeart/2008/layout/CircleAccentTimeline"/>
    <dgm:cxn modelId="{0B5FB660-941C-4C42-A7E5-535D5737107F}" type="presParOf" srcId="{751C8225-8E91-4426-A800-4E77C5E69588}" destId="{E1EB8C1F-C9AE-45E4-BA1E-DCFBBB1C0434}" srcOrd="9" destOrd="0" presId="urn:microsoft.com/office/officeart/2008/layout/CircleAccentTimeline"/>
    <dgm:cxn modelId="{664702F8-6D0B-413C-9ED8-3DE01ED6DCC7}" type="presParOf" srcId="{751C8225-8E91-4426-A800-4E77C5E69588}" destId="{EDD0D330-967C-4C42-80F9-A1EF1A855D9A}" srcOrd="10" destOrd="0" presId="urn:microsoft.com/office/officeart/2008/layout/CircleAccentTimeline"/>
    <dgm:cxn modelId="{33D7B732-5E34-4C77-9BAE-E2C1EEEF6EC5}" type="presParOf" srcId="{751C8225-8E91-4426-A800-4E77C5E69588}" destId="{F5639120-99DE-4517-843B-A96C03AEEE66}" srcOrd="11" destOrd="0" presId="urn:microsoft.com/office/officeart/2008/layout/CircleAccentTimeline"/>
    <dgm:cxn modelId="{9BFC7DC6-B27E-4361-9239-98E739C589EA}" type="presParOf" srcId="{F5639120-99DE-4517-843B-A96C03AEEE66}" destId="{8535C95C-BA11-4112-B535-531B16ACF953}" srcOrd="0" destOrd="0" presId="urn:microsoft.com/office/officeart/2008/layout/CircleAccentTimeline"/>
    <dgm:cxn modelId="{5C15351E-89D8-4DE0-AB1F-905277C17ACE}" type="presParOf" srcId="{F5639120-99DE-4517-843B-A96C03AEEE66}" destId="{3893CB3E-3B98-48CE-AE07-7F9C8BAFB940}" srcOrd="1" destOrd="0" presId="urn:microsoft.com/office/officeart/2008/layout/CircleAccentTimeline"/>
    <dgm:cxn modelId="{6E468323-7F76-461E-9F36-B244DA8E0E80}" type="presParOf" srcId="{F5639120-99DE-4517-843B-A96C03AEEE66}" destId="{7E2AD3FF-0A26-44EA-8947-CB323A5EC220}" srcOrd="2" destOrd="0" presId="urn:microsoft.com/office/officeart/2008/layout/CircleAccentTimeline"/>
    <dgm:cxn modelId="{35380F6D-4D0E-4E0B-B678-B3C9E0B215A2}" type="presParOf" srcId="{751C8225-8E91-4426-A800-4E77C5E69588}" destId="{71D008A0-38FA-49A8-9D28-75E5C01FCDC3}" srcOrd="12" destOrd="0" presId="urn:microsoft.com/office/officeart/2008/layout/CircleAccentTimeline"/>
    <dgm:cxn modelId="{732F0975-2FCB-43CE-801D-7298797D8C32}" type="presParOf" srcId="{751C8225-8E91-4426-A800-4E77C5E69588}" destId="{0C3BBB4B-866E-4818-9F12-E9F3207DCB81}" srcOrd="13" destOrd="0" presId="urn:microsoft.com/office/officeart/2008/layout/CircleAccentTimeline"/>
    <dgm:cxn modelId="{931DCFE2-3241-419C-95D5-0BF799AA42F8}" type="presParOf" srcId="{751C8225-8E91-4426-A800-4E77C5E69588}" destId="{C79B7C2B-4822-4FF7-87D9-1C3ACED13B80}" srcOrd="14" destOrd="0" presId="urn:microsoft.com/office/officeart/2008/layout/CircleAccentTimeline"/>
    <dgm:cxn modelId="{0FED8C4C-8A8C-4522-AD62-382E9CF26478}" type="presParOf" srcId="{751C8225-8E91-4426-A800-4E77C5E69588}" destId="{925E4E10-7852-4BF6-808F-F876BB7E91A2}" srcOrd="15" destOrd="0" presId="urn:microsoft.com/office/officeart/2008/layout/CircleAccentTimeline"/>
    <dgm:cxn modelId="{742CE936-5BC6-4FEE-8063-0EC2AAF4CDF7}" type="presParOf" srcId="{925E4E10-7852-4BF6-808F-F876BB7E91A2}" destId="{DD46BAE2-16BC-4685-9404-0676A997073F}" srcOrd="0" destOrd="0" presId="urn:microsoft.com/office/officeart/2008/layout/CircleAccentTimeline"/>
    <dgm:cxn modelId="{6DCC2265-F5E4-46D9-B6F6-D1E24258C93D}" type="presParOf" srcId="{925E4E10-7852-4BF6-808F-F876BB7E91A2}" destId="{EBC050E4-9623-468A-BA29-4B99E8A59ED4}" srcOrd="1" destOrd="0" presId="urn:microsoft.com/office/officeart/2008/layout/CircleAccentTimeline"/>
    <dgm:cxn modelId="{B3858B3C-3C60-4C04-A2A1-469FA5052309}" type="presParOf" srcId="{925E4E10-7852-4BF6-808F-F876BB7E91A2}" destId="{FCF94726-22C0-4D91-B020-1390FFDA6441}" srcOrd="2" destOrd="0" presId="urn:microsoft.com/office/officeart/2008/layout/CircleAccentTimeline"/>
    <dgm:cxn modelId="{E8F7B174-1536-4779-B74C-BCF882C1EFAC}" type="presParOf" srcId="{751C8225-8E91-4426-A800-4E77C5E69588}" destId="{55DD797F-87FB-453F-96C0-9A5A66A6BD2F}" srcOrd="16" destOrd="0" presId="urn:microsoft.com/office/officeart/2008/layout/CircleAccentTimeline"/>
    <dgm:cxn modelId="{682785A4-BC73-41BB-9513-384413F96330}" type="presParOf" srcId="{751C8225-8E91-4426-A800-4E77C5E69588}" destId="{EC0C0D52-FB21-49CE-9864-728F8E39395E}" srcOrd="17" destOrd="0" presId="urn:microsoft.com/office/officeart/2008/layout/CircleAccentTimeline"/>
    <dgm:cxn modelId="{B537ED65-595E-4F92-9F95-7B0EF9A19B1E}" type="presParOf" srcId="{751C8225-8E91-4426-A800-4E77C5E69588}" destId="{8A28A672-6B23-4C88-8FAA-86E5DEBC4EA1}" srcOrd="18" destOrd="0" presId="urn:microsoft.com/office/officeart/2008/layout/CircleAccentTimeline"/>
    <dgm:cxn modelId="{C49CD21E-0082-4DA7-87F2-07CCE72CCCC7}" type="presParOf" srcId="{751C8225-8E91-4426-A800-4E77C5E69588}" destId="{63E93C6F-DA0F-4253-AAF5-D09ECAB90DA9}" srcOrd="19" destOrd="0" presId="urn:microsoft.com/office/officeart/2008/layout/CircleAccentTimeline"/>
    <dgm:cxn modelId="{24C94750-DA0A-4C96-ADEE-E5723F34F87B}" type="presParOf" srcId="{63E93C6F-DA0F-4253-AAF5-D09ECAB90DA9}" destId="{71040932-650A-4BFB-B373-28E7FC7C3275}" srcOrd="0" destOrd="0" presId="urn:microsoft.com/office/officeart/2008/layout/CircleAccentTimeline"/>
    <dgm:cxn modelId="{9FD6126F-3200-4B5D-9FCF-FD3B578A966B}" type="presParOf" srcId="{63E93C6F-DA0F-4253-AAF5-D09ECAB90DA9}" destId="{BDE19A28-3B2B-40B1-B7E8-80E89BFE5709}" srcOrd="1" destOrd="0" presId="urn:microsoft.com/office/officeart/2008/layout/CircleAccentTimeline"/>
    <dgm:cxn modelId="{0F569B9F-56D5-4ECB-A299-37560827725F}" type="presParOf" srcId="{63E93C6F-DA0F-4253-AAF5-D09ECAB90DA9}" destId="{C9870572-44B5-44BB-8361-8087577ED268}" srcOrd="2" destOrd="0" presId="urn:microsoft.com/office/officeart/2008/layout/CircleAccentTimeline"/>
    <dgm:cxn modelId="{A0513633-E8EC-462C-A47A-52F5B03232C4}" type="presParOf" srcId="{751C8225-8E91-4426-A800-4E77C5E69588}" destId="{9969027C-8D23-4E9F-8DD5-D91A05595BFE}" srcOrd="20" destOrd="0" presId="urn:microsoft.com/office/officeart/2008/layout/CircleAccentTimeline"/>
    <dgm:cxn modelId="{90493179-47DC-42FA-8538-459C99DA433B}" type="presParOf" srcId="{751C8225-8E91-4426-A800-4E77C5E69588}" destId="{1168002B-5EBA-4E06-82CB-F755E399765F}" srcOrd="21" destOrd="0" presId="urn:microsoft.com/office/officeart/2008/layout/CircleAccentTimeline"/>
    <dgm:cxn modelId="{D57656B5-77D7-4F55-9EBA-6F48F1EFA905}" type="presParOf" srcId="{751C8225-8E91-4426-A800-4E77C5E69588}" destId="{3016DB49-807F-4B95-B996-C98FC29F0AF2}" srcOrd="22" destOrd="0" presId="urn:microsoft.com/office/officeart/2008/layout/CircleAccentTimeline"/>
    <dgm:cxn modelId="{0E1D6F6B-163B-4617-BF9A-7CFB7B4DB250}" type="presParOf" srcId="{3016DB49-807F-4B95-B996-C98FC29F0AF2}" destId="{52DEAD4B-A5BC-4C7B-BA71-DCC4AB094153}" srcOrd="0" destOrd="0" presId="urn:microsoft.com/office/officeart/2008/layout/CircleAccentTimeline"/>
    <dgm:cxn modelId="{DEE1280C-39CE-4B3D-92E2-BABDC0514BDC}" type="presParOf" srcId="{3016DB49-807F-4B95-B996-C98FC29F0AF2}" destId="{D0F60367-AD08-4983-A3E1-7B29400ED69A}" srcOrd="1" destOrd="0" presId="urn:microsoft.com/office/officeart/2008/layout/CircleAccentTimeline"/>
    <dgm:cxn modelId="{0D4B296C-0DC1-4066-AAA3-A8E3988AD8ED}" type="presParOf" srcId="{3016DB49-807F-4B95-B996-C98FC29F0AF2}" destId="{35CED95B-CD0F-441C-B476-9C50E951E068}" srcOrd="2" destOrd="0" presId="urn:microsoft.com/office/officeart/2008/layout/CircleAccentTimeline"/>
    <dgm:cxn modelId="{8A61F801-1F45-4036-9C9A-C4CB6393FD06}" type="presParOf" srcId="{751C8225-8E91-4426-A800-4E77C5E69588}" destId="{C9BD22F9-C372-481F-B050-7FDF2A555437}" srcOrd="23" destOrd="0" presId="urn:microsoft.com/office/officeart/2008/layout/CircleAccentTimeline"/>
    <dgm:cxn modelId="{54C6F433-4664-4608-BE95-37BB3AEAB40C}" type="presParOf" srcId="{751C8225-8E91-4426-A800-4E77C5E69588}" destId="{604543FD-F1A3-4118-9F39-65A199BDBDFE}" srcOrd="2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27581-33DD-4739-8BB0-00B1D11A4F6C}" type="doc">
      <dgm:prSet loTypeId="urn:microsoft.com/office/officeart/2005/8/layout/venn1" loCatId="relationship" qsTypeId="urn:microsoft.com/office/officeart/2005/8/quickstyle/simple5" qsCatId="simple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</dgm:spPr>
    </dgm:pt>
    <dgm:pt modelId="{3C8EB8E9-3EBB-4EA6-9388-DF068A509598}">
      <dgm:prSet phldrT="[Text]"/>
      <dgm:spPr>
        <a:solidFill>
          <a:srgbClr val="D16A34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endParaRPr lang="en-US" i="1"/>
        </a:p>
      </dgm:t>
    </dgm:pt>
    <dgm:pt modelId="{E776838A-6B43-42D2-A507-1854A3693CA5}" type="sibTrans" cxnId="{B71D3DAA-23DA-4934-9E63-D9CC25D5105B}">
      <dgm:prSet/>
      <dgm:spPr/>
      <dgm:t>
        <a:bodyPr/>
        <a:lstStyle/>
        <a:p>
          <a:endParaRPr lang="en-US" i="1"/>
        </a:p>
      </dgm:t>
    </dgm:pt>
    <dgm:pt modelId="{11D3C999-3157-4E1B-A05A-03490375170B}" type="parTrans" cxnId="{B71D3DAA-23DA-4934-9E63-D9CC25D5105B}">
      <dgm:prSet/>
      <dgm:spPr/>
      <dgm:t>
        <a:bodyPr/>
        <a:lstStyle/>
        <a:p>
          <a:endParaRPr lang="en-US" i="1"/>
        </a:p>
      </dgm:t>
    </dgm:pt>
    <dgm:pt modelId="{514AE746-31FE-4A09-AF18-E0D3061F0543}">
      <dgm:prSet/>
      <dgm:spPr>
        <a:solidFill>
          <a:srgbClr val="7030A0">
            <a:alpha val="53000"/>
          </a:srgb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endParaRPr lang="en-US" i="1"/>
        </a:p>
      </dgm:t>
    </dgm:pt>
    <dgm:pt modelId="{C8C49598-935E-4237-94DD-A0C5EB37B0A6}" type="parTrans" cxnId="{B49DB93A-92A2-4684-9D42-4EA17F87E090}">
      <dgm:prSet/>
      <dgm:spPr/>
      <dgm:t>
        <a:bodyPr/>
        <a:lstStyle/>
        <a:p>
          <a:endParaRPr lang="en-US" i="1"/>
        </a:p>
      </dgm:t>
    </dgm:pt>
    <dgm:pt modelId="{17320466-5FED-434E-ACE9-C4A6FBEAC944}" type="sibTrans" cxnId="{B49DB93A-92A2-4684-9D42-4EA17F87E090}">
      <dgm:prSet/>
      <dgm:spPr/>
      <dgm:t>
        <a:bodyPr/>
        <a:lstStyle/>
        <a:p>
          <a:endParaRPr lang="en-US" i="1"/>
        </a:p>
      </dgm:t>
    </dgm:pt>
    <dgm:pt modelId="{BD5465B8-1D59-47F9-AF8F-8407B1EB3A2F}">
      <dgm:prSet phldrT="[Text]"/>
      <dgm:spPr>
        <a:solidFill>
          <a:srgbClr val="0070C0">
            <a:alpha val="48000"/>
          </a:srgb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endParaRPr lang="en-US" i="1"/>
        </a:p>
      </dgm:t>
    </dgm:pt>
    <dgm:pt modelId="{C1C27370-D8E7-4405-AB11-F07FD6DE7EE0}" type="sibTrans" cxnId="{CD118376-B349-416A-A18D-CE457044BA7F}">
      <dgm:prSet/>
      <dgm:spPr/>
      <dgm:t>
        <a:bodyPr/>
        <a:lstStyle/>
        <a:p>
          <a:endParaRPr lang="en-US" i="1"/>
        </a:p>
      </dgm:t>
    </dgm:pt>
    <dgm:pt modelId="{C1CABB28-5BE0-4B53-9DE3-014AE9300BB5}" type="parTrans" cxnId="{CD118376-B349-416A-A18D-CE457044BA7F}">
      <dgm:prSet/>
      <dgm:spPr/>
      <dgm:t>
        <a:bodyPr/>
        <a:lstStyle/>
        <a:p>
          <a:endParaRPr lang="en-US" i="1"/>
        </a:p>
      </dgm:t>
    </dgm:pt>
    <dgm:pt modelId="{1ACA91C2-1EEE-4997-8566-DE2E4EE1BD20}" type="pres">
      <dgm:prSet presAssocID="{4E327581-33DD-4739-8BB0-00B1D11A4F6C}" presName="compositeShape" presStyleCnt="0">
        <dgm:presLayoutVars>
          <dgm:chMax val="7"/>
          <dgm:dir/>
          <dgm:resizeHandles val="exact"/>
        </dgm:presLayoutVars>
      </dgm:prSet>
      <dgm:spPr/>
    </dgm:pt>
    <dgm:pt modelId="{47310E2F-9946-4408-A00C-2124CBAE1CE8}" type="pres">
      <dgm:prSet presAssocID="{3C8EB8E9-3EBB-4EA6-9388-DF068A509598}" presName="circ1" presStyleLbl="vennNode1" presStyleIdx="0" presStyleCnt="3" custScaleX="157971" custScaleY="114387" custLinFactNeighborX="156" custLinFactNeighborY="597"/>
      <dgm:spPr/>
    </dgm:pt>
    <dgm:pt modelId="{26A54349-6E16-4636-BC12-B227E0D1BACD}" type="pres">
      <dgm:prSet presAssocID="{3C8EB8E9-3EBB-4EA6-9388-DF068A50959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E1D1F56-3B18-4DCE-8045-6E9FBC1FF9BA}" type="pres">
      <dgm:prSet presAssocID="{BD5465B8-1D59-47F9-AF8F-8407B1EB3A2F}" presName="circ2" presStyleLbl="vennNode1" presStyleIdx="1" presStyleCnt="3" custScaleX="153540" custScaleY="118218" custLinFactNeighborX="10514" custLinFactNeighborY="1449"/>
      <dgm:spPr/>
    </dgm:pt>
    <dgm:pt modelId="{6B4C00EE-7B1F-4DC9-83B5-4346E29FC951}" type="pres">
      <dgm:prSet presAssocID="{BD5465B8-1D59-47F9-AF8F-8407B1EB3A2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DCC351A-C64B-4B2C-8AE1-CB2B10C85409}" type="pres">
      <dgm:prSet presAssocID="{514AE746-31FE-4A09-AF18-E0D3061F0543}" presName="circ3" presStyleLbl="vennNode1" presStyleIdx="2" presStyleCnt="3" custScaleX="150419" custScaleY="116291" custLinFactNeighborX="765" custLinFactNeighborY="881"/>
      <dgm:spPr/>
    </dgm:pt>
    <dgm:pt modelId="{BA908DD9-F3EC-4460-B4DF-78FE57A9CF9A}" type="pres">
      <dgm:prSet presAssocID="{514AE746-31FE-4A09-AF18-E0D3061F054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DB93A-92A2-4684-9D42-4EA17F87E090}" srcId="{4E327581-33DD-4739-8BB0-00B1D11A4F6C}" destId="{514AE746-31FE-4A09-AF18-E0D3061F0543}" srcOrd="2" destOrd="0" parTransId="{C8C49598-935E-4237-94DD-A0C5EB37B0A6}" sibTransId="{17320466-5FED-434E-ACE9-C4A6FBEAC944}"/>
    <dgm:cxn modelId="{FDF60146-C925-4510-8451-D0B729F52DAA}" type="presOf" srcId="{BD5465B8-1D59-47F9-AF8F-8407B1EB3A2F}" destId="{CE1D1F56-3B18-4DCE-8045-6E9FBC1FF9BA}" srcOrd="0" destOrd="0" presId="urn:microsoft.com/office/officeart/2005/8/layout/venn1"/>
    <dgm:cxn modelId="{8F92A26F-B881-43BD-867C-115AB887AE59}" type="presOf" srcId="{3C8EB8E9-3EBB-4EA6-9388-DF068A509598}" destId="{47310E2F-9946-4408-A00C-2124CBAE1CE8}" srcOrd="0" destOrd="0" presId="urn:microsoft.com/office/officeart/2005/8/layout/venn1"/>
    <dgm:cxn modelId="{CD118376-B349-416A-A18D-CE457044BA7F}" srcId="{4E327581-33DD-4739-8BB0-00B1D11A4F6C}" destId="{BD5465B8-1D59-47F9-AF8F-8407B1EB3A2F}" srcOrd="1" destOrd="0" parTransId="{C1CABB28-5BE0-4B53-9DE3-014AE9300BB5}" sibTransId="{C1C27370-D8E7-4405-AB11-F07FD6DE7EE0}"/>
    <dgm:cxn modelId="{EC14C884-E359-419C-BF20-67EAD36E9A46}" type="presOf" srcId="{514AE746-31FE-4A09-AF18-E0D3061F0543}" destId="{BA908DD9-F3EC-4460-B4DF-78FE57A9CF9A}" srcOrd="1" destOrd="0" presId="urn:microsoft.com/office/officeart/2005/8/layout/venn1"/>
    <dgm:cxn modelId="{B71D3DAA-23DA-4934-9E63-D9CC25D5105B}" srcId="{4E327581-33DD-4739-8BB0-00B1D11A4F6C}" destId="{3C8EB8E9-3EBB-4EA6-9388-DF068A509598}" srcOrd="0" destOrd="0" parTransId="{11D3C999-3157-4E1B-A05A-03490375170B}" sibTransId="{E776838A-6B43-42D2-A507-1854A3693CA5}"/>
    <dgm:cxn modelId="{8700CDB5-786C-4DBF-8D67-554686335B57}" type="presOf" srcId="{514AE746-31FE-4A09-AF18-E0D3061F0543}" destId="{EDCC351A-C64B-4B2C-8AE1-CB2B10C85409}" srcOrd="0" destOrd="0" presId="urn:microsoft.com/office/officeart/2005/8/layout/venn1"/>
    <dgm:cxn modelId="{8D70F2CF-21A8-4B6A-BE84-B219C5913CBD}" type="presOf" srcId="{4E327581-33DD-4739-8BB0-00B1D11A4F6C}" destId="{1ACA91C2-1EEE-4997-8566-DE2E4EE1BD20}" srcOrd="0" destOrd="0" presId="urn:microsoft.com/office/officeart/2005/8/layout/venn1"/>
    <dgm:cxn modelId="{821C3ED5-DB6E-4256-86E2-2B11104EBA04}" type="presOf" srcId="{3C8EB8E9-3EBB-4EA6-9388-DF068A509598}" destId="{26A54349-6E16-4636-BC12-B227E0D1BACD}" srcOrd="1" destOrd="0" presId="urn:microsoft.com/office/officeart/2005/8/layout/venn1"/>
    <dgm:cxn modelId="{F1B793E4-27D5-4308-BC44-800DFA086FBC}" type="presOf" srcId="{BD5465B8-1D59-47F9-AF8F-8407B1EB3A2F}" destId="{6B4C00EE-7B1F-4DC9-83B5-4346E29FC951}" srcOrd="1" destOrd="0" presId="urn:microsoft.com/office/officeart/2005/8/layout/venn1"/>
    <dgm:cxn modelId="{58E33581-61AC-4700-8EA2-F4FB19DDC6E9}" type="presParOf" srcId="{1ACA91C2-1EEE-4997-8566-DE2E4EE1BD20}" destId="{47310E2F-9946-4408-A00C-2124CBAE1CE8}" srcOrd="0" destOrd="0" presId="urn:microsoft.com/office/officeart/2005/8/layout/venn1"/>
    <dgm:cxn modelId="{EE9575E2-5F1C-4759-AF69-B2BFAFA2D6A9}" type="presParOf" srcId="{1ACA91C2-1EEE-4997-8566-DE2E4EE1BD20}" destId="{26A54349-6E16-4636-BC12-B227E0D1BACD}" srcOrd="1" destOrd="0" presId="urn:microsoft.com/office/officeart/2005/8/layout/venn1"/>
    <dgm:cxn modelId="{DF36BB87-8370-417E-819E-323EA83D01C0}" type="presParOf" srcId="{1ACA91C2-1EEE-4997-8566-DE2E4EE1BD20}" destId="{CE1D1F56-3B18-4DCE-8045-6E9FBC1FF9BA}" srcOrd="2" destOrd="0" presId="urn:microsoft.com/office/officeart/2005/8/layout/venn1"/>
    <dgm:cxn modelId="{CF531A1F-E61F-4B19-8DB3-AE92027342C0}" type="presParOf" srcId="{1ACA91C2-1EEE-4997-8566-DE2E4EE1BD20}" destId="{6B4C00EE-7B1F-4DC9-83B5-4346E29FC951}" srcOrd="3" destOrd="0" presId="urn:microsoft.com/office/officeart/2005/8/layout/venn1"/>
    <dgm:cxn modelId="{63F2CB0D-D12A-4936-B062-1F3667522F1A}" type="presParOf" srcId="{1ACA91C2-1EEE-4997-8566-DE2E4EE1BD20}" destId="{EDCC351A-C64B-4B2C-8AE1-CB2B10C85409}" srcOrd="4" destOrd="0" presId="urn:microsoft.com/office/officeart/2005/8/layout/venn1"/>
    <dgm:cxn modelId="{B638A3F3-3AA9-4557-AA45-94B000AC8FD2}" type="presParOf" srcId="{1ACA91C2-1EEE-4997-8566-DE2E4EE1BD20}" destId="{BA908DD9-F3EC-4460-B4DF-78FE57A9CF9A}" srcOrd="5" destOrd="0" presId="urn:microsoft.com/office/officeart/2005/8/layout/venn1"/>
  </dgm:cxnLst>
  <dgm:bg>
    <a:noFill/>
    <a:effectLst>
      <a:glow rad="139700">
        <a:schemeClr val="accent2">
          <a:satMod val="175000"/>
          <a:alpha val="40000"/>
        </a:schemeClr>
      </a:glow>
    </a:effectLst>
  </dgm:bg>
  <dgm:whole>
    <a:effectLst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06B25-06A7-4842-A1E9-01F1D965EBBF}">
      <dsp:nvSpPr>
        <dsp:cNvPr id="0" name=""/>
        <dsp:cNvSpPr/>
      </dsp:nvSpPr>
      <dsp:spPr>
        <a:xfrm>
          <a:off x="5834" y="3587919"/>
          <a:ext cx="2950630" cy="2950630"/>
        </a:xfrm>
        <a:prstGeom prst="donut">
          <a:avLst>
            <a:gd name="adj" fmla="val 2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24A1F-436B-4701-9555-667D88CAC27A}">
      <dsp:nvSpPr>
        <dsp:cNvPr id="0" name=""/>
        <dsp:cNvSpPr/>
      </dsp:nvSpPr>
      <dsp:spPr>
        <a:xfrm rot="17700000">
          <a:off x="1045503" y="1182553"/>
          <a:ext cx="3667961" cy="1767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0" rIns="0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Study AWS and telecom basics</a:t>
          </a:r>
          <a:endParaRPr lang="nl-BE" sz="4100" kern="1200" dirty="0"/>
        </a:p>
      </dsp:txBody>
      <dsp:txXfrm>
        <a:off x="1045503" y="1182553"/>
        <a:ext cx="3667961" cy="1767674"/>
      </dsp:txXfrm>
    </dsp:sp>
    <dsp:sp modelId="{7B1DB9E4-723E-4A7C-920E-2B992ADEED3B}">
      <dsp:nvSpPr>
        <dsp:cNvPr id="0" name=""/>
        <dsp:cNvSpPr/>
      </dsp:nvSpPr>
      <dsp:spPr>
        <a:xfrm>
          <a:off x="3178717" y="4297452"/>
          <a:ext cx="1531564" cy="1531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3B7B4-6DA7-4A59-9541-B5C7A18EEF7D}">
      <dsp:nvSpPr>
        <dsp:cNvPr id="0" name=""/>
        <dsp:cNvSpPr/>
      </dsp:nvSpPr>
      <dsp:spPr>
        <a:xfrm rot="17700000">
          <a:off x="1364789" y="6429148"/>
          <a:ext cx="3172959" cy="152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1440" bIns="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Implement</a:t>
          </a:r>
          <a:endParaRPr lang="nl-BE" sz="3600" kern="1200" dirty="0"/>
        </a:p>
      </dsp:txBody>
      <dsp:txXfrm>
        <a:off x="1364789" y="6429148"/>
        <a:ext cx="3172959" cy="1529882"/>
      </dsp:txXfrm>
    </dsp:sp>
    <dsp:sp modelId="{0DA1D976-67E6-4CA5-B932-DFD3798AEA9E}">
      <dsp:nvSpPr>
        <dsp:cNvPr id="0" name=""/>
        <dsp:cNvSpPr/>
      </dsp:nvSpPr>
      <dsp:spPr>
        <a:xfrm rot="17700000">
          <a:off x="3351250" y="2167439"/>
          <a:ext cx="3172959" cy="152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F58EB-999C-470E-AD5A-0A0E4514D7AB}">
      <dsp:nvSpPr>
        <dsp:cNvPr id="0" name=""/>
        <dsp:cNvSpPr/>
      </dsp:nvSpPr>
      <dsp:spPr>
        <a:xfrm>
          <a:off x="4932297" y="4297452"/>
          <a:ext cx="1531564" cy="1531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A4ED-0F99-4D5F-8D2F-29A34E7562E3}">
      <dsp:nvSpPr>
        <dsp:cNvPr id="0" name=""/>
        <dsp:cNvSpPr/>
      </dsp:nvSpPr>
      <dsp:spPr>
        <a:xfrm rot="17700000">
          <a:off x="3118369" y="6429148"/>
          <a:ext cx="3172959" cy="152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1440" bIns="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</a:t>
          </a:r>
          <a:endParaRPr lang="nl-BE" sz="3600" kern="1200" dirty="0"/>
        </a:p>
      </dsp:txBody>
      <dsp:txXfrm>
        <a:off x="3118369" y="6429148"/>
        <a:ext cx="3172959" cy="1529882"/>
      </dsp:txXfrm>
    </dsp:sp>
    <dsp:sp modelId="{00C1DAEF-DEF7-4C9F-9D01-59BA7A1DB214}">
      <dsp:nvSpPr>
        <dsp:cNvPr id="0" name=""/>
        <dsp:cNvSpPr/>
      </dsp:nvSpPr>
      <dsp:spPr>
        <a:xfrm rot="17700000">
          <a:off x="5104830" y="2167439"/>
          <a:ext cx="3172959" cy="152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5C95C-BA11-4112-B535-531B16ACF953}">
      <dsp:nvSpPr>
        <dsp:cNvPr id="0" name=""/>
        <dsp:cNvSpPr/>
      </dsp:nvSpPr>
      <dsp:spPr>
        <a:xfrm>
          <a:off x="6686113" y="3587919"/>
          <a:ext cx="2950630" cy="2950630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CB3E-3B98-48CE-AE07-7F9C8BAFB940}">
      <dsp:nvSpPr>
        <dsp:cNvPr id="0" name=""/>
        <dsp:cNvSpPr/>
      </dsp:nvSpPr>
      <dsp:spPr>
        <a:xfrm rot="17700000">
          <a:off x="7725782" y="1182553"/>
          <a:ext cx="3667961" cy="1767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0" rIns="0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Sprint Daily/Weekly</a:t>
          </a:r>
          <a:endParaRPr lang="nl-BE" sz="4100" kern="1200" dirty="0"/>
        </a:p>
      </dsp:txBody>
      <dsp:txXfrm>
        <a:off x="7725782" y="1182553"/>
        <a:ext cx="3667961" cy="1767674"/>
      </dsp:txXfrm>
    </dsp:sp>
    <dsp:sp modelId="{DD46BAE2-16BC-4685-9404-0676A997073F}">
      <dsp:nvSpPr>
        <dsp:cNvPr id="0" name=""/>
        <dsp:cNvSpPr/>
      </dsp:nvSpPr>
      <dsp:spPr>
        <a:xfrm>
          <a:off x="9858996" y="4297452"/>
          <a:ext cx="1531564" cy="1531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050E4-9623-468A-BA29-4B99E8A59ED4}">
      <dsp:nvSpPr>
        <dsp:cNvPr id="0" name=""/>
        <dsp:cNvSpPr/>
      </dsp:nvSpPr>
      <dsp:spPr>
        <a:xfrm rot="17700000">
          <a:off x="8045068" y="6429148"/>
          <a:ext cx="3172959" cy="152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1440" bIns="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Implement</a:t>
          </a:r>
          <a:endParaRPr lang="nl-BE" sz="3600" kern="1200" dirty="0"/>
        </a:p>
      </dsp:txBody>
      <dsp:txXfrm>
        <a:off x="8045068" y="6429148"/>
        <a:ext cx="3172959" cy="1529882"/>
      </dsp:txXfrm>
    </dsp:sp>
    <dsp:sp modelId="{FCF94726-22C0-4D91-B020-1390FFDA6441}">
      <dsp:nvSpPr>
        <dsp:cNvPr id="0" name=""/>
        <dsp:cNvSpPr/>
      </dsp:nvSpPr>
      <dsp:spPr>
        <a:xfrm rot="17700000">
          <a:off x="10031529" y="2167439"/>
          <a:ext cx="3172959" cy="152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40932-650A-4BFB-B373-28E7FC7C3275}">
      <dsp:nvSpPr>
        <dsp:cNvPr id="0" name=""/>
        <dsp:cNvSpPr/>
      </dsp:nvSpPr>
      <dsp:spPr>
        <a:xfrm>
          <a:off x="11612576" y="4297452"/>
          <a:ext cx="1531564" cy="1531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9A28-3B2B-40B1-B7E8-80E89BFE5709}">
      <dsp:nvSpPr>
        <dsp:cNvPr id="0" name=""/>
        <dsp:cNvSpPr/>
      </dsp:nvSpPr>
      <dsp:spPr>
        <a:xfrm rot="17700000">
          <a:off x="9798648" y="6429148"/>
          <a:ext cx="3172959" cy="152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1440" bIns="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</a:t>
          </a:r>
          <a:endParaRPr lang="nl-BE" sz="3600" kern="1200" dirty="0"/>
        </a:p>
      </dsp:txBody>
      <dsp:txXfrm>
        <a:off x="9798648" y="6429148"/>
        <a:ext cx="3172959" cy="1529882"/>
      </dsp:txXfrm>
    </dsp:sp>
    <dsp:sp modelId="{C9870572-44B5-44BB-8361-8087577ED268}">
      <dsp:nvSpPr>
        <dsp:cNvPr id="0" name=""/>
        <dsp:cNvSpPr/>
      </dsp:nvSpPr>
      <dsp:spPr>
        <a:xfrm rot="17700000">
          <a:off x="11785109" y="2167439"/>
          <a:ext cx="3172959" cy="152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EAD4B-A5BC-4C7B-BA71-DCC4AB094153}">
      <dsp:nvSpPr>
        <dsp:cNvPr id="0" name=""/>
        <dsp:cNvSpPr/>
      </dsp:nvSpPr>
      <dsp:spPr>
        <a:xfrm>
          <a:off x="13366392" y="3587919"/>
          <a:ext cx="2950630" cy="2950630"/>
        </a:xfrm>
        <a:prstGeom prst="donut">
          <a:avLst>
            <a:gd name="adj" fmla="val 2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60367-AD08-4983-A3E1-7B29400ED69A}">
      <dsp:nvSpPr>
        <dsp:cNvPr id="0" name=""/>
        <dsp:cNvSpPr/>
      </dsp:nvSpPr>
      <dsp:spPr>
        <a:xfrm rot="17700000">
          <a:off x="14406062" y="1182553"/>
          <a:ext cx="3667961" cy="1767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0" rIns="0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Documentation</a:t>
          </a:r>
        </a:p>
      </dsp:txBody>
      <dsp:txXfrm>
        <a:off x="14406062" y="1182553"/>
        <a:ext cx="3667961" cy="1767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10E2F-9946-4408-A00C-2124CBAE1CE8}">
      <dsp:nvSpPr>
        <dsp:cNvPr id="0" name=""/>
        <dsp:cNvSpPr/>
      </dsp:nvSpPr>
      <dsp:spPr>
        <a:xfrm>
          <a:off x="6103265" y="-406558"/>
          <a:ext cx="11739249" cy="8500405"/>
        </a:xfrm>
        <a:prstGeom prst="ellipse">
          <a:avLst/>
        </a:prstGeom>
        <a:solidFill>
          <a:srgbClr val="D16A34"/>
        </a:solidFill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i="1" kern="1200"/>
        </a:p>
      </dsp:txBody>
      <dsp:txXfrm>
        <a:off x="7668498" y="1081012"/>
        <a:ext cx="8608783" cy="3825182"/>
      </dsp:txXfrm>
    </dsp:sp>
    <dsp:sp modelId="{CE1D1F56-3B18-4DCE-8045-6E9FBC1FF9BA}">
      <dsp:nvSpPr>
        <dsp:cNvPr id="0" name=""/>
        <dsp:cNvSpPr/>
      </dsp:nvSpPr>
      <dsp:spPr>
        <a:xfrm>
          <a:off x="9719085" y="4051273"/>
          <a:ext cx="11409970" cy="8785097"/>
        </a:xfrm>
        <a:prstGeom prst="ellipse">
          <a:avLst/>
        </a:prstGeom>
        <a:solidFill>
          <a:srgbClr val="0070C0">
            <a:alpha val="48000"/>
          </a:srgbClr>
        </a:solidFill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i="1" kern="1200"/>
        </a:p>
      </dsp:txBody>
      <dsp:txXfrm>
        <a:off x="13208634" y="6320757"/>
        <a:ext cx="6845982" cy="4831803"/>
      </dsp:txXfrm>
    </dsp:sp>
    <dsp:sp modelId="{EDCC351A-C64B-4B2C-8AE1-CB2B10C85409}">
      <dsp:nvSpPr>
        <dsp:cNvPr id="0" name=""/>
        <dsp:cNvSpPr/>
      </dsp:nvSpPr>
      <dsp:spPr>
        <a:xfrm>
          <a:off x="3747677" y="4122874"/>
          <a:ext cx="11178040" cy="8641896"/>
        </a:xfrm>
        <a:prstGeom prst="ellipse">
          <a:avLst/>
        </a:prstGeom>
        <a:solidFill>
          <a:srgbClr val="7030A0">
            <a:alpha val="53000"/>
          </a:srgbClr>
        </a:solidFill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i="1" kern="1200"/>
        </a:p>
      </dsp:txBody>
      <dsp:txXfrm>
        <a:off x="4800275" y="6355364"/>
        <a:ext cx="6706824" cy="4753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981EF-2348-454C-9A02-67E55BB0EA28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857D7-E791-4228-827E-DCD4D0A8171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646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Helps provide customers with analog and digital cable television, broadband internet and fixed mobile telephone services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57D7-E791-4228-827E-DCD4D0A8171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49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Customers change providers constantly, but don’t want to change telephone number</a:t>
            </a:r>
          </a:p>
          <a:p>
            <a:r>
              <a:rPr lang="en-US" sz="1200" dirty="0"/>
              <a:t>CNP handles the interaction between </a:t>
            </a:r>
            <a:r>
              <a:rPr lang="en-US" sz="1200" dirty="0" err="1"/>
              <a:t>Telenet</a:t>
            </a:r>
            <a:r>
              <a:rPr lang="en-US" sz="1200" dirty="0"/>
              <a:t> order management and the CRDC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57D7-E791-4228-827E-DCD4D0A8171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941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Student: skills &amp; knowledge. Familiarity and the ability to work in an Agile way with a real team. Getting to learn relevant technologies like AWS is a great advantage for every developer.</a:t>
            </a:r>
          </a:p>
          <a:p>
            <a:r>
              <a:rPr lang="en-US" dirty="0"/>
              <a:t>Company: Save time and cost by reducing the need to delay business operations managing contact information.</a:t>
            </a:r>
          </a:p>
          <a:p>
            <a:r>
              <a:rPr lang="en-US" dirty="0"/>
              <a:t>Clients: Eliminate the need to inform their contacts of their new phone number and being able to benefit from a particular tariff offer with a new operator.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57D7-E791-4228-827E-DCD4D0A81711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418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57D7-E791-4228-827E-DCD4D0A81711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8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= </a:t>
            </a:r>
            <a:r>
              <a:rPr lang="en-US" dirty="0" err="1"/>
              <a:t>modernising</a:t>
            </a:r>
            <a:r>
              <a:rPr lang="en-US" dirty="0"/>
              <a:t> fixed telephony number porting and moving it to AWS. Junit &amp; Automation testing. AWS Services.</a:t>
            </a:r>
          </a:p>
          <a:p>
            <a:r>
              <a:rPr lang="en-US" dirty="0" err="1"/>
              <a:t>OScope</a:t>
            </a:r>
            <a:r>
              <a:rPr lang="en-US" dirty="0"/>
              <a:t> = Integration testing, Analysis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57D7-E791-4228-827E-DCD4D0A8171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33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safe approach = thorough testing, seamless transitions, data security &amp; fallback options. This is costly!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57D7-E791-4228-827E-DCD4D0A81711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222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TL = Test Lead</a:t>
            </a:r>
          </a:p>
          <a:p>
            <a:r>
              <a:rPr lang="en-BE" dirty="0"/>
              <a:t>PO = Product Owner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57D7-E791-4228-827E-DCD4D0A81711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4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jpeg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jpeg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1.jpeg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1.jpeg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1.jpeg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1.jpeg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1.jpeg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0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0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jpeg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234563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49019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28083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86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20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0961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944219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159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282018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27584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06857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366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07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058524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742634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960598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578701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05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34316732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501074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6477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64927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472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25663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2927893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bg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bg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66938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65564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B82DF4-C645-47C2-BF64-51F025B82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200CF3EC-6B2F-4ADE-9D44-09C648591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3456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bg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17986139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3015424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5895114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10315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55387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733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3442639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57232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3180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166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8490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46434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9145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11404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94133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47384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561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111843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5610722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7822045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696774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617611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563242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3785678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3194536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464635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62040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261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039448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06859320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bg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bg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488546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91388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B82DF4-C645-47C2-BF64-51F025B82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200CF3EC-6B2F-4ADE-9D44-09C648591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98592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bg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25253339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887607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56571654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390530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71091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8807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rgbClr val="FFC42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21848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84682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9064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7753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8254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718578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745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709421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135553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07523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3688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tx2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360077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4694284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8971777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566043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965833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393464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0762280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7800984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203719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43673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5928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tx2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265903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408882599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tx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tx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439129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942368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B82DF4-C645-47C2-BF64-51F025B82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200CF3EC-6B2F-4ADE-9D44-09C648591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573583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tx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87889902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8315063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2462133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837295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93276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18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17386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39476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1699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0864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9675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38285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325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159789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433853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620003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369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237945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59820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7407619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151117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24222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948057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67509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29028308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7621971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856877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571306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6314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35972489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63587207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bg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bg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35895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484420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B82DF4-C645-47C2-BF64-51F025B82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200CF3EC-6B2F-4ADE-9D44-09C648591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589054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bg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8039947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36611452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11315453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160281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429018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521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rgbClr val="FFC4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060659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839856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094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4878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55625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970049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161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587355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993272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165255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1023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rgbClr val="FFC4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393195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7967755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7440551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63486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129374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140744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5204588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82362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0362749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904222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02048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rgbClr val="FFC4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770335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75401087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tx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tx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1734247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158038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B82DF4-C645-47C2-BF64-51F025B82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200CF3EC-6B2F-4ADE-9D44-09C648591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5323959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tx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2607139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263759827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0254185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9661855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24619287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7777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32501507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6360765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408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6461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61556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895525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691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0230285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7571827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956874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1587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428512254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0596632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3244135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217668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993971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518602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2017385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218922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203384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98261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79421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744000" y="114408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6916470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4571838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tx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tx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384426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686633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B82DF4-C645-47C2-BF64-51F025B82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200CF3EC-6B2F-4ADE-9D44-09C648591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6042323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tx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09539708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31967505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537386690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933199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504660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6559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tx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tx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3468945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58453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5204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19577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283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5815982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47097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7483849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849587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582428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37198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2769107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20249020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3873040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7154037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961192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9321081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4220119916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31934400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0202329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245555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67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12261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89769BE5-5377-4770-88C5-C9F4B30D9B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046EE8F-49B1-40D3-AE40-5C5F14A2B2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545015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7282370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bg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bg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3169084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272477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B82DF4-C645-47C2-BF64-51F025B82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200CF3EC-6B2F-4ADE-9D44-09C648591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618969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bg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262807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 kle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30">
            <a:extLst>
              <a:ext uri="{FF2B5EF4-FFF2-40B4-BE49-F238E27FC236}">
                <a16:creationId xmlns:a16="http://schemas.microsoft.com/office/drawing/2014/main" id="{703214B8-5979-4A50-91F1-90770C7D6185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0DE62B94-D638-48A5-92D4-7FC1778DB6B5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8A8EAF2C-8676-4EAD-8006-F5D6888436DD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E40A712E-A348-4128-9519-2E54E996F5F3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DB547C-C253-4C50-9A92-FC24CD3ED650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4C1BD3F7-6D49-494E-9C36-77DF0D38A6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E85F3072-E90F-468C-8440-0677F5FDEE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6893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tx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24126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 kle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bg2"/>
                </a:solidFill>
                <a:latin typeface="+mj-lt"/>
              </a:rPr>
              <a:t>Break</a:t>
            </a:r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703214B8-5979-4A50-91F1-90770C7D6185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0DE62B94-D638-48A5-92D4-7FC1778DB6B5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8A8EAF2C-8676-4EAD-8006-F5D6888436DD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E40A712E-A348-4128-9519-2E54E996F5F3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DB547C-C253-4C50-9A92-FC24CD3ED650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19968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02C1-46DB-1D61-1F40-09920F4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8AF2-0433-7C83-66ED-A276D4DE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950-99E9-4B29-8025-0407A39931E1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5856-BC52-B608-8951-A899EBA6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0EE34-D4D4-2C7C-ED49-F0043D6A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65E-13A1-4FB5-ABFC-F294A1AA0C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852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88883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2063748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50686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0424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87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042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26728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0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3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72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19162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658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12613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332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2486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65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2131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38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77792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56207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50202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40282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2397335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1825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700374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54959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17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07267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3547770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bg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bg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87802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55040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B82DF4-C645-47C2-BF64-51F025B82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200CF3EC-6B2F-4ADE-9D44-09C648591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96223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bg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725470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580477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2129818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10879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82763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5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469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E495582F-D715-412E-AEA2-FF9DB6987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noFill/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37887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4A6DB-FC09-479D-A4A0-66B8FA1EE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4" t="22649" r="1374" b="22647"/>
          <a:stretch/>
        </p:blipFill>
        <p:spPr>
          <a:xfrm>
            <a:off x="0" y="1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279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352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128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9DBCB0-8FB7-4DE5-A8C7-71D2FADFE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40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5641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C1AD-473E-4FBF-9E69-D64F779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600" y="754772"/>
            <a:ext cx="10682400" cy="3813628"/>
          </a:xfrm>
        </p:spPr>
        <p:txBody>
          <a:bodyPr anchor="t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7F1E03-A1BF-4CC8-90B3-2D6EDFB4C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55200" y="4568825"/>
            <a:ext cx="10683875" cy="6105525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lphaLcPeriod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7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2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defRPr sz="20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26A85FE-3454-4033-A0B4-69ABA278F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054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4772"/>
            <a:ext cx="10684800" cy="6866428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430"/>
            <a:ext cx="12191014" cy="1371514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D0C90E-4AA7-4415-8233-FD1016EB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3108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106824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5715" y="762000"/>
            <a:ext cx="11451885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E55DCBF9-700E-4E98-874C-FD539C2B2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106848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tx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4669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62000"/>
            <a:ext cx="10684800" cy="380639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9"/>
            <a:ext cx="10684800" cy="152640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7920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762000"/>
            <a:ext cx="11430001" cy="12192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411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kst en  groter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10684800" cy="381362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45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4568398"/>
            <a:ext cx="10684800" cy="152640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1F56BC-28FD-46C6-83BB-F5E9C1AF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6094800"/>
            <a:ext cx="10684800" cy="4569860"/>
          </a:xfrm>
        </p:spPr>
        <p:txBody>
          <a:bodyPr lIns="0" tIns="0" rIns="0" bIns="0">
            <a:noAutofit/>
          </a:bodyPr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6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8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FD27A10F-4173-4E22-97C2-45DE9488A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5715" y="430"/>
            <a:ext cx="12191014" cy="13715140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72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le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BFA1D-CACE-4752-8016-C7B91A24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400"/>
            <a:ext cx="10684800" cy="6868800"/>
          </a:xfrm>
        </p:spPr>
        <p:txBody>
          <a:bodyPr lIns="0" tIns="0" rIns="0" bIns="0" anchor="b">
            <a:noAutofit/>
          </a:bodyPr>
          <a:lstStyle>
            <a:lvl1pPr>
              <a:defRPr sz="1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0440B-CF61-46C6-B352-B33F96822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49" r="50000" b="22647"/>
          <a:stretch/>
        </p:blipFill>
        <p:spPr>
          <a:xfrm>
            <a:off x="11847445" y="1"/>
            <a:ext cx="1253655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860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meerdere teksten en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DD933CA0-335B-4694-A6BE-1568C6270D6F}"/>
              </a:ext>
            </a:extLst>
          </p:cNvPr>
          <p:cNvSpPr/>
          <p:nvPr userDrawn="1"/>
        </p:nvSpPr>
        <p:spPr>
          <a:xfrm>
            <a:off x="17924999" y="6858000"/>
            <a:ext cx="5715001" cy="60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D994C29-431A-486B-B5F4-D3B8A5D0E190}"/>
              </a:ext>
            </a:extLst>
          </p:cNvPr>
          <p:cNvSpPr/>
          <p:nvPr userDrawn="1"/>
        </p:nvSpPr>
        <p:spPr>
          <a:xfrm>
            <a:off x="12192000" y="762000"/>
            <a:ext cx="5732999" cy="609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37B1B7-6218-4D51-9A72-2B67D4E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1" y="752400"/>
            <a:ext cx="9919200" cy="6105600"/>
          </a:xfrm>
        </p:spPr>
        <p:txBody>
          <a:bodyPr lIns="0" tIns="0" rIns="0" bIns="0" anchor="b">
            <a:noAutofit/>
          </a:bodyPr>
          <a:lstStyle>
            <a:lvl1pPr>
              <a:defRPr sz="120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503611F-C1CD-47EE-9F8B-91C5B60890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662DD212-BC4A-4628-9548-59E7CA23D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24999" y="762000"/>
            <a:ext cx="5715001" cy="60960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68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69AD7-6F8F-47C0-A8DC-CDB5C2D8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5200" y="15156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8334719-323A-4A77-9C0C-B6A93A846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2000" y="6852884"/>
            <a:ext cx="5732998" cy="6096001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4"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DF9FACE9-AEE4-4EE0-92D4-945E41ABC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14988" y="7621200"/>
            <a:ext cx="4267168" cy="457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200"/>
              </a:spcBef>
              <a:buNone/>
              <a:defRPr sz="3000">
                <a:latin typeface="+mn-lt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6148511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03E6879-9667-4756-9C12-D9BE9C5DE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65556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e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5FFF-FD9A-40D0-B3C9-690669C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0" y="752400"/>
            <a:ext cx="22893600" cy="2289600"/>
          </a:xfrm>
          <a:solidFill>
            <a:schemeClr val="accent1"/>
          </a:solidFill>
        </p:spPr>
        <p:txBody>
          <a:bodyPr lIns="684000" tIns="0" rIns="684000" bIns="0">
            <a:noAutofit/>
          </a:bodyPr>
          <a:lstStyle>
            <a:lvl1pPr marL="0" indent="0"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1814F4-4C7B-4C5E-934E-C6E6052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6D7516-E31D-4566-8EA3-26F08EC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A140B-01DE-4F9F-AB45-06FBEC6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 sz="16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4ACE532-51AA-4A77-83A7-A721BF6F0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1"/>
            <a:ext cx="22896000" cy="6857856"/>
          </a:xfrm>
        </p:spPr>
        <p:txBody>
          <a:bodyPr lIns="0" tIns="0" rIns="0" bIns="0"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8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03067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70400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32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000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487523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tekst zond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754772"/>
            <a:ext cx="22896000" cy="2287229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F510D-DEAD-4759-9C5E-B9FBDC9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23999" y="12200399"/>
            <a:ext cx="2289600" cy="756475"/>
          </a:xfrm>
        </p:spPr>
        <p:txBody>
          <a:bodyPr lIns="0" tIns="0" rIns="0" bIns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C7B9AB3E-A43D-4EBF-A723-585B0A8E2EE5}" type="datetimeFigureOut">
              <a:rPr lang="nl-BE" smtClean="0"/>
              <a:pPr algn="r"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5F907-C870-44D6-A0EB-0E571B9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3600" y="12200399"/>
            <a:ext cx="16027200" cy="756475"/>
          </a:xfrm>
        </p:spPr>
        <p:txBody>
          <a:bodyPr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algn="r"/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41712-11D4-4697-801A-3ECB1B5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76801" y="12200399"/>
            <a:ext cx="763200" cy="756475"/>
          </a:xfrm>
        </p:spPr>
        <p:txBody>
          <a:bodyPr anchor="b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3A06038-0966-447D-8975-C80006618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000" y="3805200"/>
            <a:ext cx="22896000" cy="6868799"/>
          </a:xfrm>
        </p:spPr>
        <p:txBody>
          <a:bodyPr/>
          <a:lstStyle>
            <a:lvl1pPr marL="7632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900">
                <a:latin typeface="+mn-lt"/>
              </a:defRPr>
            </a:lvl1pPr>
            <a:lvl2pPr marL="15264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2pPr>
            <a:lvl3pPr marL="22896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3200">
                <a:latin typeface="+mn-lt"/>
              </a:defRPr>
            </a:lvl3pPr>
            <a:lvl4pPr marL="30528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4pPr>
            <a:lvl5pPr marL="3816000" indent="-763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Font typeface="Telenet Albra" pitchFamily="50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50724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8D98A-7D75-445A-9974-322C437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400" y="7621200"/>
            <a:ext cx="9921600" cy="5359732"/>
          </a:xfrm>
        </p:spPr>
        <p:txBody>
          <a:bodyPr lIns="0" tIns="0" rIns="0" bIns="0" anchor="t"/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23315A2-9A22-45A0-9C6B-B346BA0A8D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15" y="762000"/>
            <a:ext cx="11436285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4DA70030-012D-4866-A7CD-61CF7F04B561}"/>
              </a:ext>
            </a:extLst>
          </p:cNvPr>
          <p:cNvGrpSpPr/>
          <p:nvPr userDrawn="1"/>
        </p:nvGrpSpPr>
        <p:grpSpPr>
          <a:xfrm>
            <a:off x="22117200" y="114372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233CC50C-5D49-482B-8C95-4D67F7CC835F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103D952-AAF7-4967-AF63-9478161E1464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B409163-C635-4302-B99B-6C85597BADDB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2D20BCE-CE55-4A7A-B351-43E2964043BD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9214138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53625ADC-D655-4729-998F-A693E5AEC61F}"/>
              </a:ext>
            </a:extLst>
          </p:cNvPr>
          <p:cNvSpPr/>
          <p:nvPr userDrawn="1"/>
        </p:nvSpPr>
        <p:spPr>
          <a:xfrm>
            <a:off x="756870" y="752400"/>
            <a:ext cx="11430000" cy="1220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3C473-47D3-4FB7-983B-A0927A2D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00" y="1516786"/>
            <a:ext cx="7632000" cy="5341214"/>
          </a:xfrm>
        </p:spPr>
        <p:txBody>
          <a:bodyPr anchor="t"/>
          <a:lstStyle>
            <a:lvl1pPr>
              <a:defRPr sz="595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1A17BE73-6F63-4430-AFD0-7D83203FB6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9600" y="6103214"/>
            <a:ext cx="11448000" cy="6096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8EF2DB6-7351-4DE7-8DBF-76C27EF850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94893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hoog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626AB80-C44F-49BC-84F7-9991D6BC9E73}"/>
              </a:ext>
            </a:extLst>
          </p:cNvPr>
          <p:cNvSpPr/>
          <p:nvPr userDrawn="1"/>
        </p:nvSpPr>
        <p:spPr>
          <a:xfrm>
            <a:off x="756869" y="1523972"/>
            <a:ext cx="12199013" cy="76201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8C6F28-EE1B-4187-815A-7752CC99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81" y="2278801"/>
            <a:ext cx="9902919" cy="6105600"/>
          </a:xfrm>
        </p:spPr>
        <p:txBody>
          <a:bodyPr lIns="0" tIns="0" rIns="0" bIns="0"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6E8F6404-5496-48F9-8930-F856AB28F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0" y="752400"/>
            <a:ext cx="11445600" cy="12208828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8382128 h 12192000"/>
              <a:gd name="connsiteX5" fmla="*/ 770167 w 11430001"/>
              <a:gd name="connsiteY5" fmla="*/ 8382128 h 12192000"/>
              <a:gd name="connsiteX6" fmla="*/ 770167 w 11430001"/>
              <a:gd name="connsiteY6" fmla="*/ 761972 h 12192000"/>
              <a:gd name="connsiteX7" fmla="*/ 0 w 11430001"/>
              <a:gd name="connsiteY7" fmla="*/ 7619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8382128"/>
                </a:lnTo>
                <a:lnTo>
                  <a:pt x="770167" y="8382128"/>
                </a:lnTo>
                <a:lnTo>
                  <a:pt x="770167" y="761972"/>
                </a:lnTo>
                <a:lnTo>
                  <a:pt x="0" y="761972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BFF996F-6043-4719-A6BC-DF82245F3E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75693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dden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DE0963D1-A8B0-4267-B848-56C512DB65C6}"/>
              </a:ext>
            </a:extLst>
          </p:cNvPr>
          <p:cNvSpPr/>
          <p:nvPr userDrawn="1"/>
        </p:nvSpPr>
        <p:spPr>
          <a:xfrm>
            <a:off x="746401" y="3042000"/>
            <a:ext cx="12209482" cy="763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lnSpc>
                <a:spcPct val="120000"/>
              </a:lnSpc>
              <a:spcBef>
                <a:spcPts val="0"/>
              </a:spcBef>
              <a:defRPr sz="1800" spc="-36">
                <a:solidFill>
                  <a:srgbClr val="FFFFFF"/>
                </a:solidFill>
                <a:latin typeface="+mn-lt"/>
                <a:ea typeface="+mn-ea"/>
                <a:cs typeface="+mn-cs"/>
                <a:sym typeface="Albra Grotesk Bold"/>
              </a:defRPr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7E18E-F7B2-4FFE-B4EB-EB4BD2F1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99" y="3805200"/>
            <a:ext cx="9921601" cy="6105600"/>
          </a:xfrm>
        </p:spPr>
        <p:txBody>
          <a:bodyPr anchor="t"/>
          <a:lstStyle>
            <a:lvl1pPr>
              <a:defRPr sz="783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2303892-4A49-4880-8ABC-803ABEA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0D376F1-715D-4AA5-9E29-24660E8C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8288" y="762000"/>
            <a:ext cx="11439312" cy="12201600"/>
          </a:xfrm>
          <a:custGeom>
            <a:avLst/>
            <a:gdLst>
              <a:gd name="connsiteX0" fmla="*/ 0 w 11430001"/>
              <a:gd name="connsiteY0" fmla="*/ 0 h 12192000"/>
              <a:gd name="connsiteX1" fmla="*/ 11430001 w 11430001"/>
              <a:gd name="connsiteY1" fmla="*/ 0 h 12192000"/>
              <a:gd name="connsiteX2" fmla="*/ 11430001 w 11430001"/>
              <a:gd name="connsiteY2" fmla="*/ 12192000 h 12192000"/>
              <a:gd name="connsiteX3" fmla="*/ 0 w 11430001"/>
              <a:gd name="connsiteY3" fmla="*/ 12192000 h 12192000"/>
              <a:gd name="connsiteX4" fmla="*/ 0 w 11430001"/>
              <a:gd name="connsiteY4" fmla="*/ 9899728 h 12192000"/>
              <a:gd name="connsiteX5" fmla="*/ 770167 w 11430001"/>
              <a:gd name="connsiteY5" fmla="*/ 9899728 h 12192000"/>
              <a:gd name="connsiteX6" fmla="*/ 770167 w 11430001"/>
              <a:gd name="connsiteY6" fmla="*/ 2279572 h 12192000"/>
              <a:gd name="connsiteX7" fmla="*/ 0 w 11430001"/>
              <a:gd name="connsiteY7" fmla="*/ 227957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12192000">
                <a:moveTo>
                  <a:pt x="0" y="0"/>
                </a:moveTo>
                <a:lnTo>
                  <a:pt x="11430001" y="0"/>
                </a:lnTo>
                <a:lnTo>
                  <a:pt x="11430001" y="12192000"/>
                </a:lnTo>
                <a:lnTo>
                  <a:pt x="0" y="12192000"/>
                </a:lnTo>
                <a:lnTo>
                  <a:pt x="0" y="9899728"/>
                </a:lnTo>
                <a:lnTo>
                  <a:pt x="770167" y="9899728"/>
                </a:lnTo>
                <a:lnTo>
                  <a:pt x="770167" y="2279572"/>
                </a:lnTo>
                <a:lnTo>
                  <a:pt x="0" y="2279572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79"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3375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000" y="752401"/>
            <a:ext cx="22896000" cy="9921600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A3557A8-C1AB-424C-B8DE-5A231058C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00" y="11439572"/>
            <a:ext cx="1524000" cy="1524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55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lenet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0BC2-F3CB-4825-98A5-1CAF6FB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00" y="1515600"/>
            <a:ext cx="9921599" cy="5342400"/>
          </a:xfrm>
        </p:spPr>
        <p:txBody>
          <a:bodyPr lIns="0" tIns="0" rIns="0" bIns="0" anchor="t">
            <a:noAutofit/>
          </a:bodyPr>
          <a:lstStyle>
            <a:lvl1pPr>
              <a:defRPr sz="682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DB0E37B-4A25-4E88-A916-4C6445415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3" t="22649" b="22647"/>
          <a:stretch/>
        </p:blipFill>
        <p:spPr>
          <a:xfrm>
            <a:off x="0" y="1"/>
            <a:ext cx="127088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462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ody cop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F0A4254-BC89-49CA-92E8-B9D1374DCC34}"/>
              </a:ext>
            </a:extLst>
          </p:cNvPr>
          <p:cNvSpPr/>
          <p:nvPr userDrawn="1"/>
        </p:nvSpPr>
        <p:spPr>
          <a:xfrm>
            <a:off x="743983" y="756000"/>
            <a:ext cx="22896034" cy="122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98DDC6-BBC7-4C0C-8E3A-C7350E86F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8595" y="1217965"/>
            <a:ext cx="21458206" cy="9456035"/>
          </a:xfrm>
        </p:spPr>
        <p:txBody>
          <a:bodyPr/>
          <a:lstStyle>
            <a:lvl1pPr marL="0" indent="0">
              <a:buFontTx/>
              <a:buNone/>
              <a:defRPr sz="39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grpSp>
        <p:nvGrpSpPr>
          <p:cNvPr id="4" name="Graphic 30">
            <a:extLst>
              <a:ext uri="{FF2B5EF4-FFF2-40B4-BE49-F238E27FC236}">
                <a16:creationId xmlns:a16="http://schemas.microsoft.com/office/drawing/2014/main" id="{F52ABEB5-455B-46A0-96BA-683754D14536}"/>
              </a:ext>
            </a:extLst>
          </p:cNvPr>
          <p:cNvGrpSpPr/>
          <p:nvPr userDrawn="1"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  <a:solidFill>
            <a:schemeClr val="bg1"/>
          </a:solidFill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52C0CBBC-6A01-41E4-B940-FA0A96DDE5DC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5B1828D7-8BE8-498A-AB27-A6C5F9BE88E8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AC748034-F721-49A8-A444-0AD077164F2E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09B96C14-6F8E-41BA-86F6-F25EF7BA5ABA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grpFill/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3805319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8906221" cy="315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Thank</a:t>
            </a:r>
            <a:endParaRPr lang="nl-BE" sz="19900" dirty="0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6022098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solidFill>
                  <a:schemeClr val="tx2"/>
                </a:solidFill>
                <a:latin typeface="+mj-lt"/>
              </a:rPr>
              <a:t>You</a:t>
            </a:r>
            <a:r>
              <a:rPr lang="nl-BE" sz="19900" dirty="0">
                <a:solidFill>
                  <a:schemeClr val="tx2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327807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D6E4404-6F9D-4ABF-B161-259021315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536C579-280D-4AAB-81FB-D1CC02825E8E}"/>
              </a:ext>
            </a:extLst>
          </p:cNvPr>
          <p:cNvSpPr txBox="1"/>
          <p:nvPr userDrawn="1"/>
        </p:nvSpPr>
        <p:spPr>
          <a:xfrm>
            <a:off x="1507200" y="1515600"/>
            <a:ext cx="1559241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 err="1">
                <a:latin typeface="+mj-lt"/>
              </a:rPr>
              <a:t>Questions</a:t>
            </a:r>
            <a:r>
              <a:rPr lang="nl-BE" sz="199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83531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B82DF4-C645-47C2-BF64-51F025B82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7200" y="1817552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Good</a:t>
            </a:r>
            <a:endParaRPr lang="nl-NL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200CF3EC-6B2F-4ADE-9D44-09C648591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7200" y="4106689"/>
            <a:ext cx="22132800" cy="2289137"/>
          </a:xfrm>
        </p:spPr>
        <p:txBody>
          <a:bodyPr/>
          <a:lstStyle>
            <a:lvl1pPr marL="0" indent="0">
              <a:buFontTx/>
              <a:buNone/>
              <a:defRPr lang="nl-NL" sz="199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 dirty="0" err="1"/>
              <a:t>Morning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84140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2F2F489-B5B5-40DB-B622-BF67FE43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60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E874126-41BC-4C6D-BE43-8AEE48B6834E}"/>
              </a:ext>
            </a:extLst>
          </p:cNvPr>
          <p:cNvSpPr txBox="1"/>
          <p:nvPr userDrawn="1"/>
        </p:nvSpPr>
        <p:spPr>
          <a:xfrm>
            <a:off x="1507200" y="1515600"/>
            <a:ext cx="9099350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latin typeface="+mj-lt"/>
              </a:rPr>
              <a:t>Coffee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72CBC6-65D7-484E-89CA-ACB2384E4744}"/>
              </a:ext>
            </a:extLst>
          </p:cNvPr>
          <p:cNvSpPr txBox="1"/>
          <p:nvPr userDrawn="1"/>
        </p:nvSpPr>
        <p:spPr>
          <a:xfrm>
            <a:off x="1507200" y="3805200"/>
            <a:ext cx="8266109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BE" sz="19900" dirty="0">
                <a:solidFill>
                  <a:schemeClr val="tx2"/>
                </a:solidFill>
                <a:latin typeface="+mj-lt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939065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3042000"/>
            <a:ext cx="22896000" cy="45792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33111"/>
            <a:ext cx="22896000" cy="15183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70011-B7D8-4497-86A6-E99ABDA6A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00" y="11437200"/>
            <a:ext cx="1524000" cy="152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617C4FC-BCB0-4586-BFA6-D912131AA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8080903-B254-4806-87E0-C47CD3235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26023879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 dirty="0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91868C-BC7E-43F3-BA1B-199148C3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00" y="7621200"/>
            <a:ext cx="22896000" cy="1526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900" b="1">
                <a:solidFill>
                  <a:schemeClr val="bg1"/>
                </a:solidFill>
                <a:latin typeface="+mn-lt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D4E30D9-6BD1-426B-A727-88080D88A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348425" y="12199938"/>
            <a:ext cx="2289175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DF4B1CE-9220-4BC5-BCFD-823B28ADF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300" y="12199938"/>
            <a:ext cx="16789400" cy="763587"/>
          </a:xfrm>
        </p:spPr>
        <p:txBody>
          <a:bodyPr lIns="0" tIns="0" rIns="0" bIns="0" anchor="b">
            <a:normAutofit/>
          </a:bodyPr>
          <a:lstStyle>
            <a:lvl1pPr marL="0" indent="0" algn="r">
              <a:buFontTx/>
              <a:buNone/>
              <a:defRPr sz="3900">
                <a:solidFill>
                  <a:schemeClr val="bg1"/>
                </a:solidFill>
                <a:latin typeface="+mn-lt"/>
              </a:defRPr>
            </a:lvl1pPr>
            <a:lvl2pPr marL="914400" indent="0">
              <a:buNone/>
              <a:defRPr/>
            </a:lvl2pPr>
          </a:lstStyle>
          <a:p>
            <a:pPr lvl="0"/>
            <a:r>
              <a:rPr lang="nl-NL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880971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ot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0BB76A1-C79E-4202-8670-B88E10CC9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538" y="752475"/>
            <a:ext cx="22894924" cy="12211050"/>
          </a:xfrm>
          <a:custGeom>
            <a:avLst/>
            <a:gdLst>
              <a:gd name="connsiteX0" fmla="*/ 1840191 w 22894924"/>
              <a:gd name="connsiteY0" fmla="*/ 10783618 h 12211050"/>
              <a:gd name="connsiteX1" fmla="*/ 1832503 w 22894924"/>
              <a:gd name="connsiteY1" fmla="*/ 10786594 h 12211050"/>
              <a:gd name="connsiteX2" fmla="*/ 1514549 w 22894924"/>
              <a:gd name="connsiteY2" fmla="*/ 10878524 h 12211050"/>
              <a:gd name="connsiteX3" fmla="*/ 1196596 w 22894924"/>
              <a:gd name="connsiteY3" fmla="*/ 10786594 h 12211050"/>
              <a:gd name="connsiteX4" fmla="*/ 1181220 w 22894924"/>
              <a:gd name="connsiteY4" fmla="*/ 10796019 h 12211050"/>
              <a:gd name="connsiteX5" fmla="*/ 1181220 w 22894924"/>
              <a:gd name="connsiteY5" fmla="*/ 10836528 h 12211050"/>
              <a:gd name="connsiteX6" fmla="*/ 1194779 w 22894924"/>
              <a:gd name="connsiteY6" fmla="*/ 10861494 h 12211050"/>
              <a:gd name="connsiteX7" fmla="*/ 1514549 w 22894924"/>
              <a:gd name="connsiteY7" fmla="*/ 10982359 h 12211050"/>
              <a:gd name="connsiteX8" fmla="*/ 1834321 w 22894924"/>
              <a:gd name="connsiteY8" fmla="*/ 10861494 h 12211050"/>
              <a:gd name="connsiteX9" fmla="*/ 1847879 w 22894924"/>
              <a:gd name="connsiteY9" fmla="*/ 10836528 h 12211050"/>
              <a:gd name="connsiteX10" fmla="*/ 1847879 w 22894924"/>
              <a:gd name="connsiteY10" fmla="*/ 10796019 h 12211050"/>
              <a:gd name="connsiteX11" fmla="*/ 1840191 w 22894924"/>
              <a:gd name="connsiteY11" fmla="*/ 10783618 h 12211050"/>
              <a:gd name="connsiteX12" fmla="*/ 1699733 w 22894924"/>
              <a:gd name="connsiteY12" fmla="*/ 10426975 h 12211050"/>
              <a:gd name="connsiteX13" fmla="*/ 1593583 w 22894924"/>
              <a:gd name="connsiteY13" fmla="*/ 10437557 h 12211050"/>
              <a:gd name="connsiteX14" fmla="*/ 1584820 w 22894924"/>
              <a:gd name="connsiteY14" fmla="*/ 10447973 h 12211050"/>
              <a:gd name="connsiteX15" fmla="*/ 1584820 w 22894924"/>
              <a:gd name="connsiteY15" fmla="*/ 10526180 h 12211050"/>
              <a:gd name="connsiteX16" fmla="*/ 1595072 w 22894924"/>
              <a:gd name="connsiteY16" fmla="*/ 10537093 h 12211050"/>
              <a:gd name="connsiteX17" fmla="*/ 1699569 w 22894924"/>
              <a:gd name="connsiteY17" fmla="*/ 10530975 h 12211050"/>
              <a:gd name="connsiteX18" fmla="*/ 1811834 w 22894924"/>
              <a:gd name="connsiteY18" fmla="*/ 10541887 h 12211050"/>
              <a:gd name="connsiteX19" fmla="*/ 1823243 w 22894924"/>
              <a:gd name="connsiteY19" fmla="*/ 10532298 h 12211050"/>
              <a:gd name="connsiteX20" fmla="*/ 1823243 w 22894924"/>
              <a:gd name="connsiteY20" fmla="*/ 10453099 h 12211050"/>
              <a:gd name="connsiteX21" fmla="*/ 1813984 w 22894924"/>
              <a:gd name="connsiteY21" fmla="*/ 10443509 h 12211050"/>
              <a:gd name="connsiteX22" fmla="*/ 1699733 w 22894924"/>
              <a:gd name="connsiteY22" fmla="*/ 10426975 h 12211050"/>
              <a:gd name="connsiteX23" fmla="*/ 1318454 w 22894924"/>
              <a:gd name="connsiteY23" fmla="*/ 10385970 h 12211050"/>
              <a:gd name="connsiteX24" fmla="*/ 1199739 w 22894924"/>
              <a:gd name="connsiteY24" fmla="*/ 10485671 h 12211050"/>
              <a:gd name="connsiteX25" fmla="*/ 1318454 w 22894924"/>
              <a:gd name="connsiteY25" fmla="*/ 10585538 h 12211050"/>
              <a:gd name="connsiteX26" fmla="*/ 1437170 w 22894924"/>
              <a:gd name="connsiteY26" fmla="*/ 10485671 h 12211050"/>
              <a:gd name="connsiteX27" fmla="*/ 1318454 w 22894924"/>
              <a:gd name="connsiteY27" fmla="*/ 10385970 h 12211050"/>
              <a:gd name="connsiteX28" fmla="*/ 1523958 w 22894924"/>
              <a:gd name="connsiteY28" fmla="*/ 10132005 h 12211050"/>
              <a:gd name="connsiteX29" fmla="*/ 1880931 w 22894924"/>
              <a:gd name="connsiteY29" fmla="*/ 10154327 h 12211050"/>
              <a:gd name="connsiteX30" fmla="*/ 2053056 w 22894924"/>
              <a:gd name="connsiteY30" fmla="*/ 10327770 h 12211050"/>
              <a:gd name="connsiteX31" fmla="*/ 2075043 w 22894924"/>
              <a:gd name="connsiteY31" fmla="*/ 10682925 h 12211050"/>
              <a:gd name="connsiteX32" fmla="*/ 2053056 w 22894924"/>
              <a:gd name="connsiteY32" fmla="*/ 11038080 h 12211050"/>
              <a:gd name="connsiteX33" fmla="*/ 2053070 w 22894924"/>
              <a:gd name="connsiteY33" fmla="*/ 11038080 h 12211050"/>
              <a:gd name="connsiteX34" fmla="*/ 1880948 w 22894924"/>
              <a:gd name="connsiteY34" fmla="*/ 11211689 h 12211050"/>
              <a:gd name="connsiteX35" fmla="*/ 1523974 w 22894924"/>
              <a:gd name="connsiteY35" fmla="*/ 11234010 h 12211050"/>
              <a:gd name="connsiteX36" fmla="*/ 1166984 w 22894924"/>
              <a:gd name="connsiteY36" fmla="*/ 11211689 h 12211050"/>
              <a:gd name="connsiteX37" fmla="*/ 994863 w 22894924"/>
              <a:gd name="connsiteY37" fmla="*/ 11038080 h 12211050"/>
              <a:gd name="connsiteX38" fmla="*/ 972873 w 22894924"/>
              <a:gd name="connsiteY38" fmla="*/ 10682925 h 12211050"/>
              <a:gd name="connsiteX39" fmla="*/ 994863 w 22894924"/>
              <a:gd name="connsiteY39" fmla="*/ 10327770 h 12211050"/>
              <a:gd name="connsiteX40" fmla="*/ 1166984 w 22894924"/>
              <a:gd name="connsiteY40" fmla="*/ 10154327 h 12211050"/>
              <a:gd name="connsiteX41" fmla="*/ 1523958 w 22894924"/>
              <a:gd name="connsiteY41" fmla="*/ 10132005 h 12211050"/>
              <a:gd name="connsiteX42" fmla="*/ 1523958 w 22894924"/>
              <a:gd name="connsiteY42" fmla="*/ 9921525 h 12211050"/>
              <a:gd name="connsiteX43" fmla="*/ 1030744 w 22894924"/>
              <a:gd name="connsiteY43" fmla="*/ 9952444 h 12211050"/>
              <a:gd name="connsiteX44" fmla="*/ 792981 w 22894924"/>
              <a:gd name="connsiteY44" fmla="*/ 10192190 h 12211050"/>
              <a:gd name="connsiteX45" fmla="*/ 762558 w 22894924"/>
              <a:gd name="connsiteY45" fmla="*/ 10682925 h 12211050"/>
              <a:gd name="connsiteX46" fmla="*/ 792981 w 22894924"/>
              <a:gd name="connsiteY46" fmla="*/ 11173660 h 12211050"/>
              <a:gd name="connsiteX47" fmla="*/ 1030744 w 22894924"/>
              <a:gd name="connsiteY47" fmla="*/ 11413406 h 12211050"/>
              <a:gd name="connsiteX48" fmla="*/ 1523958 w 22894924"/>
              <a:gd name="connsiteY48" fmla="*/ 11444325 h 12211050"/>
              <a:gd name="connsiteX49" fmla="*/ 2017173 w 22894924"/>
              <a:gd name="connsiteY49" fmla="*/ 11413406 h 12211050"/>
              <a:gd name="connsiteX50" fmla="*/ 2255100 w 22894924"/>
              <a:gd name="connsiteY50" fmla="*/ 11173660 h 12211050"/>
              <a:gd name="connsiteX51" fmla="*/ 2285523 w 22894924"/>
              <a:gd name="connsiteY51" fmla="*/ 10682925 h 12211050"/>
              <a:gd name="connsiteX52" fmla="*/ 2254938 w 22894924"/>
              <a:gd name="connsiteY52" fmla="*/ 10192190 h 12211050"/>
              <a:gd name="connsiteX53" fmla="*/ 2017012 w 22894924"/>
              <a:gd name="connsiteY53" fmla="*/ 9952444 h 12211050"/>
              <a:gd name="connsiteX54" fmla="*/ 1523958 w 22894924"/>
              <a:gd name="connsiteY54" fmla="*/ 9921525 h 12211050"/>
              <a:gd name="connsiteX55" fmla="*/ 0 w 22894924"/>
              <a:gd name="connsiteY55" fmla="*/ 0 h 12211050"/>
              <a:gd name="connsiteX56" fmla="*/ 22894924 w 22894924"/>
              <a:gd name="connsiteY56" fmla="*/ 0 h 12211050"/>
              <a:gd name="connsiteX57" fmla="*/ 22894924 w 22894924"/>
              <a:gd name="connsiteY57" fmla="*/ 12211050 h 12211050"/>
              <a:gd name="connsiteX58" fmla="*/ 0 w 22894924"/>
              <a:gd name="connsiteY58" fmla="*/ 12211050 h 122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94924" h="12211050">
                <a:moveTo>
                  <a:pt x="1840191" y="10783618"/>
                </a:moveTo>
                <a:cubicBezTo>
                  <a:pt x="1836347" y="10783824"/>
                  <a:pt x="1832503" y="10786594"/>
                  <a:pt x="1832503" y="10786594"/>
                </a:cubicBezTo>
                <a:cubicBezTo>
                  <a:pt x="1791332" y="10812553"/>
                  <a:pt x="1670797" y="10878524"/>
                  <a:pt x="1514549" y="10878524"/>
                </a:cubicBezTo>
                <a:cubicBezTo>
                  <a:pt x="1358301" y="10878524"/>
                  <a:pt x="1237932" y="10812553"/>
                  <a:pt x="1196596" y="10786594"/>
                </a:cubicBezTo>
                <a:cubicBezTo>
                  <a:pt x="1196596" y="10786594"/>
                  <a:pt x="1181220" y="10775682"/>
                  <a:pt x="1181220" y="10796019"/>
                </a:cubicBezTo>
                <a:lnTo>
                  <a:pt x="1181220" y="10836528"/>
                </a:lnTo>
                <a:cubicBezTo>
                  <a:pt x="1181220" y="10848763"/>
                  <a:pt x="1194779" y="10861494"/>
                  <a:pt x="1194779" y="10861494"/>
                </a:cubicBezTo>
                <a:cubicBezTo>
                  <a:pt x="1235452" y="10893240"/>
                  <a:pt x="1362931" y="10982359"/>
                  <a:pt x="1514549" y="10982359"/>
                </a:cubicBezTo>
                <a:cubicBezTo>
                  <a:pt x="1666169" y="10982359"/>
                  <a:pt x="1793482" y="10893240"/>
                  <a:pt x="1834321" y="10861494"/>
                </a:cubicBezTo>
                <a:cubicBezTo>
                  <a:pt x="1834321" y="10861494"/>
                  <a:pt x="1847879" y="10848598"/>
                  <a:pt x="1847879" y="10836528"/>
                </a:cubicBezTo>
                <a:lnTo>
                  <a:pt x="1847879" y="10796019"/>
                </a:lnTo>
                <a:cubicBezTo>
                  <a:pt x="1847879" y="10785768"/>
                  <a:pt x="1844035" y="10783411"/>
                  <a:pt x="1840191" y="10783618"/>
                </a:cubicBezTo>
                <a:close/>
                <a:moveTo>
                  <a:pt x="1699733" y="10426975"/>
                </a:moveTo>
                <a:cubicBezTo>
                  <a:pt x="1664059" y="10426381"/>
                  <a:pt x="1628437" y="10429932"/>
                  <a:pt x="1593583" y="10437557"/>
                </a:cubicBezTo>
                <a:cubicBezTo>
                  <a:pt x="1593583" y="10437557"/>
                  <a:pt x="1584820" y="10440202"/>
                  <a:pt x="1584820" y="10447973"/>
                </a:cubicBezTo>
                <a:lnTo>
                  <a:pt x="1584820" y="10526180"/>
                </a:lnTo>
                <a:cubicBezTo>
                  <a:pt x="1584820" y="10541061"/>
                  <a:pt x="1595072" y="10537093"/>
                  <a:pt x="1595072" y="10537093"/>
                </a:cubicBezTo>
                <a:cubicBezTo>
                  <a:pt x="1629676" y="10532170"/>
                  <a:pt x="1664626" y="10530124"/>
                  <a:pt x="1699569" y="10530975"/>
                </a:cubicBezTo>
                <a:cubicBezTo>
                  <a:pt x="1737215" y="10531703"/>
                  <a:pt x="1774752" y="10535351"/>
                  <a:pt x="1811834" y="10541887"/>
                </a:cubicBezTo>
                <a:cubicBezTo>
                  <a:pt x="1811834" y="10541888"/>
                  <a:pt x="1823243" y="10544698"/>
                  <a:pt x="1823243" y="10532298"/>
                </a:cubicBezTo>
                <a:lnTo>
                  <a:pt x="1823243" y="10453099"/>
                </a:lnTo>
                <a:cubicBezTo>
                  <a:pt x="1823243" y="10445824"/>
                  <a:pt x="1813984" y="10443509"/>
                  <a:pt x="1813984" y="10443509"/>
                </a:cubicBezTo>
                <a:cubicBezTo>
                  <a:pt x="1776679" y="10433540"/>
                  <a:pt x="1738334" y="10427990"/>
                  <a:pt x="1699733" y="10426975"/>
                </a:cubicBezTo>
                <a:close/>
                <a:moveTo>
                  <a:pt x="1318454" y="10385970"/>
                </a:moveTo>
                <a:cubicBezTo>
                  <a:pt x="1318454" y="10385970"/>
                  <a:pt x="1199739" y="10386135"/>
                  <a:pt x="1199739" y="10485671"/>
                </a:cubicBezTo>
                <a:cubicBezTo>
                  <a:pt x="1199739" y="10585207"/>
                  <a:pt x="1318454" y="10585538"/>
                  <a:pt x="1318454" y="10585538"/>
                </a:cubicBezTo>
                <a:cubicBezTo>
                  <a:pt x="1318454" y="10585538"/>
                  <a:pt x="1437170" y="10585372"/>
                  <a:pt x="1437170" y="10485671"/>
                </a:cubicBezTo>
                <a:cubicBezTo>
                  <a:pt x="1437170" y="10385970"/>
                  <a:pt x="1318454" y="10385970"/>
                  <a:pt x="1318454" y="10385970"/>
                </a:cubicBezTo>
                <a:close/>
                <a:moveTo>
                  <a:pt x="1523958" y="10132005"/>
                </a:moveTo>
                <a:cubicBezTo>
                  <a:pt x="1736590" y="10132005"/>
                  <a:pt x="1880931" y="10154327"/>
                  <a:pt x="1880931" y="10154327"/>
                </a:cubicBezTo>
                <a:cubicBezTo>
                  <a:pt x="1971873" y="10165239"/>
                  <a:pt x="2041974" y="10236832"/>
                  <a:pt x="2053056" y="10327770"/>
                </a:cubicBezTo>
                <a:cubicBezTo>
                  <a:pt x="2053056" y="10327770"/>
                  <a:pt x="2075043" y="10489971"/>
                  <a:pt x="2075043" y="10682925"/>
                </a:cubicBezTo>
                <a:cubicBezTo>
                  <a:pt x="2075043" y="10875879"/>
                  <a:pt x="2053056" y="11038080"/>
                  <a:pt x="2053056" y="11038080"/>
                </a:cubicBezTo>
                <a:lnTo>
                  <a:pt x="2053070" y="11038080"/>
                </a:lnTo>
                <a:cubicBezTo>
                  <a:pt x="2041991" y="11129018"/>
                  <a:pt x="1971887" y="11200611"/>
                  <a:pt x="1880948" y="11211689"/>
                </a:cubicBezTo>
                <a:cubicBezTo>
                  <a:pt x="1880948" y="11211689"/>
                  <a:pt x="1736605" y="11234010"/>
                  <a:pt x="1523974" y="11234010"/>
                </a:cubicBezTo>
                <a:cubicBezTo>
                  <a:pt x="1311344" y="11234010"/>
                  <a:pt x="1166984" y="11211689"/>
                  <a:pt x="1166984" y="11211689"/>
                </a:cubicBezTo>
                <a:cubicBezTo>
                  <a:pt x="1076046" y="11200776"/>
                  <a:pt x="1005944" y="11129018"/>
                  <a:pt x="994863" y="11038080"/>
                </a:cubicBezTo>
                <a:cubicBezTo>
                  <a:pt x="994863" y="11038080"/>
                  <a:pt x="972873" y="10875879"/>
                  <a:pt x="972873" y="10682925"/>
                </a:cubicBezTo>
                <a:cubicBezTo>
                  <a:pt x="972873" y="10489971"/>
                  <a:pt x="994863" y="10327770"/>
                  <a:pt x="994863" y="10327770"/>
                </a:cubicBezTo>
                <a:cubicBezTo>
                  <a:pt x="1005944" y="10236832"/>
                  <a:pt x="1076046" y="10165239"/>
                  <a:pt x="1166984" y="10154327"/>
                </a:cubicBezTo>
                <a:cubicBezTo>
                  <a:pt x="1166984" y="10154327"/>
                  <a:pt x="1311328" y="10132005"/>
                  <a:pt x="1523958" y="10132005"/>
                </a:cubicBezTo>
                <a:close/>
                <a:moveTo>
                  <a:pt x="1523958" y="9921525"/>
                </a:moveTo>
                <a:cubicBezTo>
                  <a:pt x="1230310" y="9921525"/>
                  <a:pt x="1030744" y="9952444"/>
                  <a:pt x="1030744" y="9952444"/>
                </a:cubicBezTo>
                <a:cubicBezTo>
                  <a:pt x="905082" y="9967655"/>
                  <a:pt x="808192" y="10066530"/>
                  <a:pt x="792981" y="10192190"/>
                </a:cubicBezTo>
                <a:cubicBezTo>
                  <a:pt x="792981" y="10192190"/>
                  <a:pt x="762558" y="10416394"/>
                  <a:pt x="762558" y="10682925"/>
                </a:cubicBezTo>
                <a:cubicBezTo>
                  <a:pt x="762558" y="10949456"/>
                  <a:pt x="792981" y="11173660"/>
                  <a:pt x="792981" y="11173660"/>
                </a:cubicBezTo>
                <a:cubicBezTo>
                  <a:pt x="808192" y="11299320"/>
                  <a:pt x="905082" y="11398195"/>
                  <a:pt x="1030744" y="11413406"/>
                </a:cubicBezTo>
                <a:cubicBezTo>
                  <a:pt x="1030744" y="11413406"/>
                  <a:pt x="1230310" y="11444325"/>
                  <a:pt x="1523958" y="11444325"/>
                </a:cubicBezTo>
                <a:cubicBezTo>
                  <a:pt x="1817605" y="11444325"/>
                  <a:pt x="2017173" y="11413406"/>
                  <a:pt x="2017173" y="11413406"/>
                </a:cubicBezTo>
                <a:cubicBezTo>
                  <a:pt x="2142837" y="11398195"/>
                  <a:pt x="2239727" y="11299320"/>
                  <a:pt x="2255100" y="11173660"/>
                </a:cubicBezTo>
                <a:cubicBezTo>
                  <a:pt x="2255100" y="11173660"/>
                  <a:pt x="2285523" y="10949456"/>
                  <a:pt x="2285523" y="10682925"/>
                </a:cubicBezTo>
                <a:cubicBezTo>
                  <a:pt x="2285523" y="10416394"/>
                  <a:pt x="2254938" y="10192355"/>
                  <a:pt x="2254938" y="10192190"/>
                </a:cubicBezTo>
                <a:cubicBezTo>
                  <a:pt x="2239727" y="10066530"/>
                  <a:pt x="2142837" y="9967490"/>
                  <a:pt x="2017012" y="9952444"/>
                </a:cubicBezTo>
                <a:cubicBezTo>
                  <a:pt x="2017012" y="9952444"/>
                  <a:pt x="1817605" y="9921525"/>
                  <a:pt x="1523958" y="9921525"/>
                </a:cubicBezTo>
                <a:close/>
                <a:moveTo>
                  <a:pt x="0" y="0"/>
                </a:moveTo>
                <a:lnTo>
                  <a:pt x="22894924" y="0"/>
                </a:lnTo>
                <a:lnTo>
                  <a:pt x="22894924" y="12211050"/>
                </a:lnTo>
                <a:lnTo>
                  <a:pt x="0" y="1221105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41" name="Graphic 30">
            <a:extLst>
              <a:ext uri="{FF2B5EF4-FFF2-40B4-BE49-F238E27FC236}">
                <a16:creationId xmlns:a16="http://schemas.microsoft.com/office/drawing/2014/main" id="{7300C2CC-DCB2-4CCE-9C0F-E45C2439537D}"/>
              </a:ext>
            </a:extLst>
          </p:cNvPr>
          <p:cNvGrpSpPr/>
          <p:nvPr/>
        </p:nvGrpSpPr>
        <p:grpSpPr>
          <a:xfrm>
            <a:off x="1510800" y="10674000"/>
            <a:ext cx="1522800" cy="1522800"/>
            <a:chOff x="1525200" y="10674424"/>
            <a:chExt cx="1522800" cy="1522800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113834B0-9555-4F85-89A9-A6F09D43D548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0684FA3-E7E0-42D0-B26F-9315996F2D5E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76E94F91-DDAE-4331-A8C2-A0250CF594E0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737A35B5-C0E6-4F8B-BDAB-5C48E81BF186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63EF91E-A731-4F96-8C36-A79A402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27" y="2865468"/>
            <a:ext cx="21334546" cy="5359401"/>
          </a:xfrm>
        </p:spPr>
        <p:txBody>
          <a:bodyPr lIns="50400" tIns="50400" rIns="50400" bIns="50400" anchor="b">
            <a:noAutofit/>
          </a:bodyPr>
          <a:lstStyle>
            <a:lvl1pPr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52254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li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88FFE426-80E4-45E4-AB82-433637011D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403200" cy="13727113"/>
          </a:xfrm>
          <a:custGeom>
            <a:avLst/>
            <a:gdLst>
              <a:gd name="connsiteX0" fmla="*/ 1835895 w 24403200"/>
              <a:gd name="connsiteY0" fmla="*/ 12299293 h 13727113"/>
              <a:gd name="connsiteX1" fmla="*/ 1828206 w 24403200"/>
              <a:gd name="connsiteY1" fmla="*/ 12302269 h 13727113"/>
              <a:gd name="connsiteX2" fmla="*/ 1510254 w 24403200"/>
              <a:gd name="connsiteY2" fmla="*/ 12394199 h 13727113"/>
              <a:gd name="connsiteX3" fmla="*/ 1192300 w 24403200"/>
              <a:gd name="connsiteY3" fmla="*/ 12302269 h 13727113"/>
              <a:gd name="connsiteX4" fmla="*/ 1176924 w 24403200"/>
              <a:gd name="connsiteY4" fmla="*/ 12311694 h 13727113"/>
              <a:gd name="connsiteX5" fmla="*/ 1176924 w 24403200"/>
              <a:gd name="connsiteY5" fmla="*/ 12352203 h 13727113"/>
              <a:gd name="connsiteX6" fmla="*/ 1190483 w 24403200"/>
              <a:gd name="connsiteY6" fmla="*/ 12377169 h 13727113"/>
              <a:gd name="connsiteX7" fmla="*/ 1510254 w 24403200"/>
              <a:gd name="connsiteY7" fmla="*/ 12498034 h 13727113"/>
              <a:gd name="connsiteX8" fmla="*/ 1830026 w 24403200"/>
              <a:gd name="connsiteY8" fmla="*/ 12377169 h 13727113"/>
              <a:gd name="connsiteX9" fmla="*/ 1843583 w 24403200"/>
              <a:gd name="connsiteY9" fmla="*/ 12352203 h 13727113"/>
              <a:gd name="connsiteX10" fmla="*/ 1843583 w 24403200"/>
              <a:gd name="connsiteY10" fmla="*/ 12311694 h 13727113"/>
              <a:gd name="connsiteX11" fmla="*/ 1835895 w 24403200"/>
              <a:gd name="connsiteY11" fmla="*/ 12299293 h 13727113"/>
              <a:gd name="connsiteX12" fmla="*/ 1695436 w 24403200"/>
              <a:gd name="connsiteY12" fmla="*/ 11942650 h 13727113"/>
              <a:gd name="connsiteX13" fmla="*/ 1589287 w 24403200"/>
              <a:gd name="connsiteY13" fmla="*/ 11953232 h 13727113"/>
              <a:gd name="connsiteX14" fmla="*/ 1580524 w 24403200"/>
              <a:gd name="connsiteY14" fmla="*/ 11963648 h 13727113"/>
              <a:gd name="connsiteX15" fmla="*/ 1580524 w 24403200"/>
              <a:gd name="connsiteY15" fmla="*/ 12041855 h 13727113"/>
              <a:gd name="connsiteX16" fmla="*/ 1590775 w 24403200"/>
              <a:gd name="connsiteY16" fmla="*/ 12052768 h 13727113"/>
              <a:gd name="connsiteX17" fmla="*/ 1695272 w 24403200"/>
              <a:gd name="connsiteY17" fmla="*/ 12046650 h 13727113"/>
              <a:gd name="connsiteX18" fmla="*/ 1807538 w 24403200"/>
              <a:gd name="connsiteY18" fmla="*/ 12057562 h 13727113"/>
              <a:gd name="connsiteX19" fmla="*/ 1818947 w 24403200"/>
              <a:gd name="connsiteY19" fmla="*/ 12047973 h 13727113"/>
              <a:gd name="connsiteX20" fmla="*/ 1818947 w 24403200"/>
              <a:gd name="connsiteY20" fmla="*/ 11968774 h 13727113"/>
              <a:gd name="connsiteX21" fmla="*/ 1809689 w 24403200"/>
              <a:gd name="connsiteY21" fmla="*/ 11959184 h 13727113"/>
              <a:gd name="connsiteX22" fmla="*/ 1695436 w 24403200"/>
              <a:gd name="connsiteY22" fmla="*/ 11942650 h 13727113"/>
              <a:gd name="connsiteX23" fmla="*/ 1314158 w 24403200"/>
              <a:gd name="connsiteY23" fmla="*/ 11901645 h 13727113"/>
              <a:gd name="connsiteX24" fmla="*/ 1195443 w 24403200"/>
              <a:gd name="connsiteY24" fmla="*/ 12001346 h 13727113"/>
              <a:gd name="connsiteX25" fmla="*/ 1314158 w 24403200"/>
              <a:gd name="connsiteY25" fmla="*/ 12101213 h 13727113"/>
              <a:gd name="connsiteX26" fmla="*/ 1432874 w 24403200"/>
              <a:gd name="connsiteY26" fmla="*/ 12001346 h 13727113"/>
              <a:gd name="connsiteX27" fmla="*/ 1314158 w 24403200"/>
              <a:gd name="connsiteY27" fmla="*/ 11901645 h 13727113"/>
              <a:gd name="connsiteX28" fmla="*/ 1519662 w 24403200"/>
              <a:gd name="connsiteY28" fmla="*/ 11647680 h 13727113"/>
              <a:gd name="connsiteX29" fmla="*/ 1876635 w 24403200"/>
              <a:gd name="connsiteY29" fmla="*/ 11670002 h 13727113"/>
              <a:gd name="connsiteX30" fmla="*/ 2048756 w 24403200"/>
              <a:gd name="connsiteY30" fmla="*/ 11843445 h 13727113"/>
              <a:gd name="connsiteX31" fmla="*/ 2070748 w 24403200"/>
              <a:gd name="connsiteY31" fmla="*/ 12198600 h 13727113"/>
              <a:gd name="connsiteX32" fmla="*/ 2048756 w 24403200"/>
              <a:gd name="connsiteY32" fmla="*/ 12553755 h 13727113"/>
              <a:gd name="connsiteX33" fmla="*/ 2048773 w 24403200"/>
              <a:gd name="connsiteY33" fmla="*/ 12553755 h 13727113"/>
              <a:gd name="connsiteX34" fmla="*/ 1876652 w 24403200"/>
              <a:gd name="connsiteY34" fmla="*/ 12727364 h 13727113"/>
              <a:gd name="connsiteX35" fmla="*/ 1519678 w 24403200"/>
              <a:gd name="connsiteY35" fmla="*/ 12749685 h 13727113"/>
              <a:gd name="connsiteX36" fmla="*/ 1162688 w 24403200"/>
              <a:gd name="connsiteY36" fmla="*/ 12727364 h 13727113"/>
              <a:gd name="connsiteX37" fmla="*/ 990567 w 24403200"/>
              <a:gd name="connsiteY37" fmla="*/ 12553755 h 13727113"/>
              <a:gd name="connsiteX38" fmla="*/ 968577 w 24403200"/>
              <a:gd name="connsiteY38" fmla="*/ 12198600 h 13727113"/>
              <a:gd name="connsiteX39" fmla="*/ 990567 w 24403200"/>
              <a:gd name="connsiteY39" fmla="*/ 11843445 h 13727113"/>
              <a:gd name="connsiteX40" fmla="*/ 1162688 w 24403200"/>
              <a:gd name="connsiteY40" fmla="*/ 11670002 h 13727113"/>
              <a:gd name="connsiteX41" fmla="*/ 1519662 w 24403200"/>
              <a:gd name="connsiteY41" fmla="*/ 11647680 h 13727113"/>
              <a:gd name="connsiteX42" fmla="*/ 1519662 w 24403200"/>
              <a:gd name="connsiteY42" fmla="*/ 11437200 h 13727113"/>
              <a:gd name="connsiteX43" fmla="*/ 1026446 w 24403200"/>
              <a:gd name="connsiteY43" fmla="*/ 11468119 h 13727113"/>
              <a:gd name="connsiteX44" fmla="*/ 788685 w 24403200"/>
              <a:gd name="connsiteY44" fmla="*/ 11707865 h 13727113"/>
              <a:gd name="connsiteX45" fmla="*/ 758262 w 24403200"/>
              <a:gd name="connsiteY45" fmla="*/ 12198600 h 13727113"/>
              <a:gd name="connsiteX46" fmla="*/ 788685 w 24403200"/>
              <a:gd name="connsiteY46" fmla="*/ 12689335 h 13727113"/>
              <a:gd name="connsiteX47" fmla="*/ 1026446 w 24403200"/>
              <a:gd name="connsiteY47" fmla="*/ 12929081 h 13727113"/>
              <a:gd name="connsiteX48" fmla="*/ 1519662 w 24403200"/>
              <a:gd name="connsiteY48" fmla="*/ 12960000 h 13727113"/>
              <a:gd name="connsiteX49" fmla="*/ 2012877 w 24403200"/>
              <a:gd name="connsiteY49" fmla="*/ 12929081 h 13727113"/>
              <a:gd name="connsiteX50" fmla="*/ 2250806 w 24403200"/>
              <a:gd name="connsiteY50" fmla="*/ 12689335 h 13727113"/>
              <a:gd name="connsiteX51" fmla="*/ 2281227 w 24403200"/>
              <a:gd name="connsiteY51" fmla="*/ 12198600 h 13727113"/>
              <a:gd name="connsiteX52" fmla="*/ 2250639 w 24403200"/>
              <a:gd name="connsiteY52" fmla="*/ 11707865 h 13727113"/>
              <a:gd name="connsiteX53" fmla="*/ 2012712 w 24403200"/>
              <a:gd name="connsiteY53" fmla="*/ 11468119 h 13727113"/>
              <a:gd name="connsiteX54" fmla="*/ 1519662 w 24403200"/>
              <a:gd name="connsiteY54" fmla="*/ 11437200 h 13727113"/>
              <a:gd name="connsiteX55" fmla="*/ 0 w 24403200"/>
              <a:gd name="connsiteY55" fmla="*/ 0 h 13727113"/>
              <a:gd name="connsiteX56" fmla="*/ 24403200 w 24403200"/>
              <a:gd name="connsiteY56" fmla="*/ 0 h 13727113"/>
              <a:gd name="connsiteX57" fmla="*/ 24403200 w 24403200"/>
              <a:gd name="connsiteY57" fmla="*/ 13727113 h 13727113"/>
              <a:gd name="connsiteX58" fmla="*/ 0 w 24403200"/>
              <a:gd name="connsiteY58" fmla="*/ 13727113 h 13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403200" h="13727113">
                <a:moveTo>
                  <a:pt x="1835895" y="12299293"/>
                </a:moveTo>
                <a:cubicBezTo>
                  <a:pt x="1832051" y="12299499"/>
                  <a:pt x="1828206" y="12302269"/>
                  <a:pt x="1828206" y="12302269"/>
                </a:cubicBezTo>
                <a:cubicBezTo>
                  <a:pt x="1787037" y="12328228"/>
                  <a:pt x="1666501" y="12394199"/>
                  <a:pt x="1510254" y="12394199"/>
                </a:cubicBezTo>
                <a:cubicBezTo>
                  <a:pt x="1354005" y="12394199"/>
                  <a:pt x="1233636" y="12328228"/>
                  <a:pt x="1192300" y="12302269"/>
                </a:cubicBezTo>
                <a:cubicBezTo>
                  <a:pt x="1192300" y="12302269"/>
                  <a:pt x="1176924" y="12291357"/>
                  <a:pt x="1176924" y="12311694"/>
                </a:cubicBezTo>
                <a:lnTo>
                  <a:pt x="1176924" y="12352203"/>
                </a:lnTo>
                <a:cubicBezTo>
                  <a:pt x="1176924" y="12364438"/>
                  <a:pt x="1190483" y="12377169"/>
                  <a:pt x="1190483" y="12377169"/>
                </a:cubicBezTo>
                <a:cubicBezTo>
                  <a:pt x="1231156" y="12408915"/>
                  <a:pt x="1358635" y="12498034"/>
                  <a:pt x="1510254" y="12498034"/>
                </a:cubicBezTo>
                <a:cubicBezTo>
                  <a:pt x="1661872" y="12498034"/>
                  <a:pt x="1789185" y="12408915"/>
                  <a:pt x="1830026" y="12377169"/>
                </a:cubicBezTo>
                <a:cubicBezTo>
                  <a:pt x="1830026" y="12377169"/>
                  <a:pt x="1843583" y="12364273"/>
                  <a:pt x="1843583" y="12352203"/>
                </a:cubicBezTo>
                <a:lnTo>
                  <a:pt x="1843583" y="12311694"/>
                </a:lnTo>
                <a:cubicBezTo>
                  <a:pt x="1843583" y="12301442"/>
                  <a:pt x="1839739" y="12299086"/>
                  <a:pt x="1835895" y="12299293"/>
                </a:cubicBezTo>
                <a:close/>
                <a:moveTo>
                  <a:pt x="1695436" y="11942650"/>
                </a:moveTo>
                <a:cubicBezTo>
                  <a:pt x="1659764" y="11942056"/>
                  <a:pt x="1624141" y="11945607"/>
                  <a:pt x="1589287" y="11953232"/>
                </a:cubicBezTo>
                <a:cubicBezTo>
                  <a:pt x="1589287" y="11953232"/>
                  <a:pt x="1580524" y="11955877"/>
                  <a:pt x="1580524" y="11963648"/>
                </a:cubicBezTo>
                <a:lnTo>
                  <a:pt x="1580524" y="12041855"/>
                </a:lnTo>
                <a:cubicBezTo>
                  <a:pt x="1580524" y="12056736"/>
                  <a:pt x="1590775" y="12052768"/>
                  <a:pt x="1590775" y="12052768"/>
                </a:cubicBezTo>
                <a:cubicBezTo>
                  <a:pt x="1625380" y="12047845"/>
                  <a:pt x="1660330" y="12045799"/>
                  <a:pt x="1695272" y="12046650"/>
                </a:cubicBezTo>
                <a:cubicBezTo>
                  <a:pt x="1732921" y="12047378"/>
                  <a:pt x="1770454" y="12051026"/>
                  <a:pt x="1807538" y="12057562"/>
                </a:cubicBezTo>
                <a:cubicBezTo>
                  <a:pt x="1807538" y="12057563"/>
                  <a:pt x="1818947" y="12060373"/>
                  <a:pt x="1818947" y="12047973"/>
                </a:cubicBezTo>
                <a:lnTo>
                  <a:pt x="1818947" y="11968774"/>
                </a:lnTo>
                <a:cubicBezTo>
                  <a:pt x="1818947" y="11961499"/>
                  <a:pt x="1809689" y="11959184"/>
                  <a:pt x="1809689" y="11959184"/>
                </a:cubicBezTo>
                <a:cubicBezTo>
                  <a:pt x="1772383" y="11949215"/>
                  <a:pt x="1734037" y="11943665"/>
                  <a:pt x="1695436" y="11942650"/>
                </a:cubicBezTo>
                <a:close/>
                <a:moveTo>
                  <a:pt x="1314158" y="11901645"/>
                </a:moveTo>
                <a:cubicBezTo>
                  <a:pt x="1314158" y="11901645"/>
                  <a:pt x="1195443" y="11901810"/>
                  <a:pt x="1195443" y="12001346"/>
                </a:cubicBezTo>
                <a:cubicBezTo>
                  <a:pt x="1195443" y="12100882"/>
                  <a:pt x="1314158" y="12101213"/>
                  <a:pt x="1314158" y="12101213"/>
                </a:cubicBezTo>
                <a:cubicBezTo>
                  <a:pt x="1314158" y="12101213"/>
                  <a:pt x="1432874" y="12101047"/>
                  <a:pt x="1432874" y="12001346"/>
                </a:cubicBezTo>
                <a:cubicBezTo>
                  <a:pt x="1432874" y="11901645"/>
                  <a:pt x="1314158" y="11901645"/>
                  <a:pt x="1314158" y="11901645"/>
                </a:cubicBezTo>
                <a:close/>
                <a:moveTo>
                  <a:pt x="1519662" y="11647680"/>
                </a:moveTo>
                <a:cubicBezTo>
                  <a:pt x="1732293" y="11647680"/>
                  <a:pt x="1876635" y="11670002"/>
                  <a:pt x="1876635" y="11670002"/>
                </a:cubicBezTo>
                <a:cubicBezTo>
                  <a:pt x="1967573" y="11680914"/>
                  <a:pt x="2037678" y="11752507"/>
                  <a:pt x="2048756" y="11843445"/>
                </a:cubicBezTo>
                <a:cubicBezTo>
                  <a:pt x="2048756" y="11843445"/>
                  <a:pt x="2070748" y="12005646"/>
                  <a:pt x="2070748" y="12198600"/>
                </a:cubicBezTo>
                <a:cubicBezTo>
                  <a:pt x="2070748" y="12391554"/>
                  <a:pt x="2048756" y="12553755"/>
                  <a:pt x="2048756" y="12553755"/>
                </a:cubicBezTo>
                <a:lnTo>
                  <a:pt x="2048773" y="12553755"/>
                </a:lnTo>
                <a:cubicBezTo>
                  <a:pt x="2037696" y="12644693"/>
                  <a:pt x="1967591" y="12716286"/>
                  <a:pt x="1876652" y="12727364"/>
                </a:cubicBezTo>
                <a:cubicBezTo>
                  <a:pt x="1876652" y="12727364"/>
                  <a:pt x="1732309" y="12749685"/>
                  <a:pt x="1519678" y="12749685"/>
                </a:cubicBezTo>
                <a:cubicBezTo>
                  <a:pt x="1307048" y="12749685"/>
                  <a:pt x="1162688" y="12727364"/>
                  <a:pt x="1162688" y="12727364"/>
                </a:cubicBezTo>
                <a:cubicBezTo>
                  <a:pt x="1071750" y="12716451"/>
                  <a:pt x="1001645" y="12644693"/>
                  <a:pt x="990567" y="12553755"/>
                </a:cubicBezTo>
                <a:cubicBezTo>
                  <a:pt x="990567" y="12553755"/>
                  <a:pt x="968577" y="12391554"/>
                  <a:pt x="968577" y="12198600"/>
                </a:cubicBezTo>
                <a:cubicBezTo>
                  <a:pt x="968577" y="12005646"/>
                  <a:pt x="990567" y="11843445"/>
                  <a:pt x="990567" y="11843445"/>
                </a:cubicBezTo>
                <a:cubicBezTo>
                  <a:pt x="1001645" y="11752507"/>
                  <a:pt x="1071750" y="11680914"/>
                  <a:pt x="1162688" y="11670002"/>
                </a:cubicBezTo>
                <a:cubicBezTo>
                  <a:pt x="1162688" y="11670002"/>
                  <a:pt x="1307032" y="11647680"/>
                  <a:pt x="1519662" y="11647680"/>
                </a:cubicBezTo>
                <a:close/>
                <a:moveTo>
                  <a:pt x="1519662" y="11437200"/>
                </a:moveTo>
                <a:cubicBezTo>
                  <a:pt x="1226015" y="11437200"/>
                  <a:pt x="1026446" y="11468119"/>
                  <a:pt x="1026446" y="11468119"/>
                </a:cubicBezTo>
                <a:cubicBezTo>
                  <a:pt x="900786" y="11483330"/>
                  <a:pt x="803896" y="11582205"/>
                  <a:pt x="788685" y="11707865"/>
                </a:cubicBezTo>
                <a:cubicBezTo>
                  <a:pt x="788685" y="11707865"/>
                  <a:pt x="758262" y="11932069"/>
                  <a:pt x="758262" y="12198600"/>
                </a:cubicBezTo>
                <a:cubicBezTo>
                  <a:pt x="758262" y="12465131"/>
                  <a:pt x="788685" y="12689335"/>
                  <a:pt x="788685" y="12689335"/>
                </a:cubicBezTo>
                <a:cubicBezTo>
                  <a:pt x="803896" y="12814995"/>
                  <a:pt x="900786" y="12913870"/>
                  <a:pt x="1026446" y="12929081"/>
                </a:cubicBezTo>
                <a:cubicBezTo>
                  <a:pt x="1026446" y="12929081"/>
                  <a:pt x="1226015" y="12960000"/>
                  <a:pt x="1519662" y="12960000"/>
                </a:cubicBezTo>
                <a:cubicBezTo>
                  <a:pt x="1813310" y="12960000"/>
                  <a:pt x="2012877" y="12929081"/>
                  <a:pt x="2012877" y="12929081"/>
                </a:cubicBezTo>
                <a:cubicBezTo>
                  <a:pt x="2138537" y="12913870"/>
                  <a:pt x="2235427" y="12814995"/>
                  <a:pt x="2250806" y="12689335"/>
                </a:cubicBezTo>
                <a:cubicBezTo>
                  <a:pt x="2250806" y="12689335"/>
                  <a:pt x="2281227" y="12465131"/>
                  <a:pt x="2281227" y="12198600"/>
                </a:cubicBezTo>
                <a:cubicBezTo>
                  <a:pt x="2281227" y="11932069"/>
                  <a:pt x="2250639" y="11708030"/>
                  <a:pt x="2250639" y="11707865"/>
                </a:cubicBezTo>
                <a:cubicBezTo>
                  <a:pt x="2235427" y="11582205"/>
                  <a:pt x="2138537" y="11483165"/>
                  <a:pt x="2012712" y="11468119"/>
                </a:cubicBezTo>
                <a:cubicBezTo>
                  <a:pt x="2012712" y="11468119"/>
                  <a:pt x="1813310" y="11437200"/>
                  <a:pt x="1519662" y="11437200"/>
                </a:cubicBezTo>
                <a:close/>
                <a:moveTo>
                  <a:pt x="0" y="0"/>
                </a:moveTo>
                <a:lnTo>
                  <a:pt x="24403200" y="0"/>
                </a:lnTo>
                <a:lnTo>
                  <a:pt x="24403200" y="13727113"/>
                </a:lnTo>
                <a:lnTo>
                  <a:pt x="0" y="13727113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>
            <a:noAutofit/>
          </a:bodyPr>
          <a:lstStyle>
            <a:lvl1pPr>
              <a:defRPr sz="3900">
                <a:latin typeface="+mn-lt"/>
              </a:defRPr>
            </a:lvl1pPr>
          </a:lstStyle>
          <a:p>
            <a:endParaRPr lang="nl-BE"/>
          </a:p>
        </p:txBody>
      </p:sp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1598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30">
            <a:extLst>
              <a:ext uri="{FF2B5EF4-FFF2-40B4-BE49-F238E27FC236}">
                <a16:creationId xmlns:a16="http://schemas.microsoft.com/office/drawing/2014/main" id="{8B99EDFA-AB5A-45CE-BE83-6611BF8E149E}"/>
              </a:ext>
            </a:extLst>
          </p:cNvPr>
          <p:cNvGrpSpPr/>
          <p:nvPr userDrawn="1"/>
        </p:nvGrpSpPr>
        <p:grpSpPr>
          <a:xfrm>
            <a:off x="744000" y="11437200"/>
            <a:ext cx="1522800" cy="1522800"/>
            <a:chOff x="1525200" y="10674424"/>
            <a:chExt cx="1522800" cy="152280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C133DC40-04C2-4FFF-8DD2-9FF5C03C80B0}"/>
                </a:ext>
              </a:extLst>
            </p:cNvPr>
            <p:cNvSpPr/>
            <p:nvPr/>
          </p:nvSpPr>
          <p:spPr>
            <a:xfrm>
              <a:off x="1525183" y="10674424"/>
              <a:ext cx="1522965" cy="1522800"/>
            </a:xfrm>
            <a:custGeom>
              <a:avLst/>
              <a:gdLst>
                <a:gd name="connsiteX0" fmla="*/ 1290424 w 1522965"/>
                <a:gd name="connsiteY0" fmla="*/ 1116555 h 1522800"/>
                <a:gd name="connsiteX1" fmla="*/ 1118303 w 1522965"/>
                <a:gd name="connsiteY1" fmla="*/ 1290164 h 1522800"/>
                <a:gd name="connsiteX2" fmla="*/ 761329 w 1522965"/>
                <a:gd name="connsiteY2" fmla="*/ 1312485 h 1522800"/>
                <a:gd name="connsiteX3" fmla="*/ 404339 w 1522965"/>
                <a:gd name="connsiteY3" fmla="*/ 1290164 h 1522800"/>
                <a:gd name="connsiteX4" fmla="*/ 232218 w 1522965"/>
                <a:gd name="connsiteY4" fmla="*/ 1116555 h 1522800"/>
                <a:gd name="connsiteX5" fmla="*/ 210228 w 1522965"/>
                <a:gd name="connsiteY5" fmla="*/ 761400 h 1522800"/>
                <a:gd name="connsiteX6" fmla="*/ 232218 w 1522965"/>
                <a:gd name="connsiteY6" fmla="*/ 406245 h 1522800"/>
                <a:gd name="connsiteX7" fmla="*/ 404339 w 1522965"/>
                <a:gd name="connsiteY7" fmla="*/ 232802 h 1522800"/>
                <a:gd name="connsiteX8" fmla="*/ 761313 w 1522965"/>
                <a:gd name="connsiteY8" fmla="*/ 210480 h 1522800"/>
                <a:gd name="connsiteX9" fmla="*/ 1118286 w 1522965"/>
                <a:gd name="connsiteY9" fmla="*/ 232802 h 1522800"/>
                <a:gd name="connsiteX10" fmla="*/ 1290407 w 1522965"/>
                <a:gd name="connsiteY10" fmla="*/ 406245 h 1522800"/>
                <a:gd name="connsiteX11" fmla="*/ 1312398 w 1522965"/>
                <a:gd name="connsiteY11" fmla="*/ 761400 h 1522800"/>
                <a:gd name="connsiteX12" fmla="*/ 1290407 w 1522965"/>
                <a:gd name="connsiteY12" fmla="*/ 1116555 h 1522800"/>
                <a:gd name="connsiteX13" fmla="*/ 1492290 w 1522965"/>
                <a:gd name="connsiteY13" fmla="*/ 270665 h 1522800"/>
                <a:gd name="connsiteX14" fmla="*/ 1254363 w 1522965"/>
                <a:gd name="connsiteY14" fmla="*/ 30919 h 1522800"/>
                <a:gd name="connsiteX15" fmla="*/ 761313 w 1522965"/>
                <a:gd name="connsiteY15" fmla="*/ 0 h 1522800"/>
                <a:gd name="connsiteX16" fmla="*/ 268097 w 1522965"/>
                <a:gd name="connsiteY16" fmla="*/ 30919 h 1522800"/>
                <a:gd name="connsiteX17" fmla="*/ 30336 w 1522965"/>
                <a:gd name="connsiteY17" fmla="*/ 270665 h 1522800"/>
                <a:gd name="connsiteX18" fmla="*/ -87 w 1522965"/>
                <a:gd name="connsiteY18" fmla="*/ 761400 h 1522800"/>
                <a:gd name="connsiteX19" fmla="*/ 30336 w 1522965"/>
                <a:gd name="connsiteY19" fmla="*/ 1252135 h 1522800"/>
                <a:gd name="connsiteX20" fmla="*/ 268097 w 1522965"/>
                <a:gd name="connsiteY20" fmla="*/ 1491881 h 1522800"/>
                <a:gd name="connsiteX21" fmla="*/ 761313 w 1522965"/>
                <a:gd name="connsiteY21" fmla="*/ 1522800 h 1522800"/>
                <a:gd name="connsiteX22" fmla="*/ 1254528 w 1522965"/>
                <a:gd name="connsiteY22" fmla="*/ 1491881 h 1522800"/>
                <a:gd name="connsiteX23" fmla="*/ 1492455 w 1522965"/>
                <a:gd name="connsiteY23" fmla="*/ 1252135 h 1522800"/>
                <a:gd name="connsiteX24" fmla="*/ 1522878 w 1522965"/>
                <a:gd name="connsiteY24" fmla="*/ 761400 h 1522800"/>
                <a:gd name="connsiteX25" fmla="*/ 1492290 w 1522965"/>
                <a:gd name="connsiteY25" fmla="*/ 270665 h 15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2965" h="1522800">
                  <a:moveTo>
                    <a:pt x="1290424" y="1116555"/>
                  </a:moveTo>
                  <a:cubicBezTo>
                    <a:pt x="1279346" y="1207493"/>
                    <a:pt x="1209241" y="1279086"/>
                    <a:pt x="1118303" y="1290164"/>
                  </a:cubicBezTo>
                  <a:cubicBezTo>
                    <a:pt x="1118303" y="1290164"/>
                    <a:pt x="973959" y="1312485"/>
                    <a:pt x="761329" y="1312485"/>
                  </a:cubicBezTo>
                  <a:cubicBezTo>
                    <a:pt x="548699" y="1312485"/>
                    <a:pt x="404339" y="1290164"/>
                    <a:pt x="404339" y="1290164"/>
                  </a:cubicBezTo>
                  <a:cubicBezTo>
                    <a:pt x="313401" y="1279251"/>
                    <a:pt x="243296" y="1207493"/>
                    <a:pt x="232218" y="1116555"/>
                  </a:cubicBezTo>
                  <a:cubicBezTo>
                    <a:pt x="232218" y="1116555"/>
                    <a:pt x="210228" y="954354"/>
                    <a:pt x="210228" y="761400"/>
                  </a:cubicBezTo>
                  <a:cubicBezTo>
                    <a:pt x="210228" y="568446"/>
                    <a:pt x="232218" y="406245"/>
                    <a:pt x="232218" y="406245"/>
                  </a:cubicBezTo>
                  <a:cubicBezTo>
                    <a:pt x="243296" y="315307"/>
                    <a:pt x="313401" y="243714"/>
                    <a:pt x="404339" y="232802"/>
                  </a:cubicBezTo>
                  <a:cubicBezTo>
                    <a:pt x="404339" y="232802"/>
                    <a:pt x="548683" y="210480"/>
                    <a:pt x="761313" y="210480"/>
                  </a:cubicBezTo>
                  <a:cubicBezTo>
                    <a:pt x="973942" y="210480"/>
                    <a:pt x="1118286" y="232802"/>
                    <a:pt x="1118286" y="232802"/>
                  </a:cubicBezTo>
                  <a:cubicBezTo>
                    <a:pt x="1209224" y="243714"/>
                    <a:pt x="1279329" y="315307"/>
                    <a:pt x="1290407" y="406245"/>
                  </a:cubicBezTo>
                  <a:cubicBezTo>
                    <a:pt x="1290407" y="406245"/>
                    <a:pt x="1312398" y="568446"/>
                    <a:pt x="1312398" y="761400"/>
                  </a:cubicBezTo>
                  <a:cubicBezTo>
                    <a:pt x="1312398" y="954354"/>
                    <a:pt x="1290407" y="1116555"/>
                    <a:pt x="1290407" y="1116555"/>
                  </a:cubicBezTo>
                  <a:moveTo>
                    <a:pt x="1492290" y="270665"/>
                  </a:moveTo>
                  <a:cubicBezTo>
                    <a:pt x="1477078" y="145005"/>
                    <a:pt x="1380188" y="45965"/>
                    <a:pt x="1254363" y="30919"/>
                  </a:cubicBezTo>
                  <a:cubicBezTo>
                    <a:pt x="1254363" y="30919"/>
                    <a:pt x="1054960" y="0"/>
                    <a:pt x="761313" y="0"/>
                  </a:cubicBezTo>
                  <a:cubicBezTo>
                    <a:pt x="467665" y="0"/>
                    <a:pt x="268097" y="30919"/>
                    <a:pt x="268097" y="30919"/>
                  </a:cubicBezTo>
                  <a:cubicBezTo>
                    <a:pt x="142437" y="46130"/>
                    <a:pt x="45547" y="145005"/>
                    <a:pt x="30336" y="270665"/>
                  </a:cubicBezTo>
                  <a:cubicBezTo>
                    <a:pt x="30336" y="270665"/>
                    <a:pt x="-87" y="494869"/>
                    <a:pt x="-87" y="761400"/>
                  </a:cubicBezTo>
                  <a:cubicBezTo>
                    <a:pt x="-87" y="1027931"/>
                    <a:pt x="30336" y="1252135"/>
                    <a:pt x="30336" y="1252135"/>
                  </a:cubicBezTo>
                  <a:cubicBezTo>
                    <a:pt x="45547" y="1377795"/>
                    <a:pt x="142437" y="1476670"/>
                    <a:pt x="268097" y="1491881"/>
                  </a:cubicBezTo>
                  <a:cubicBezTo>
                    <a:pt x="268097" y="1491881"/>
                    <a:pt x="467665" y="1522800"/>
                    <a:pt x="761313" y="1522800"/>
                  </a:cubicBezTo>
                  <a:cubicBezTo>
                    <a:pt x="1054960" y="1522800"/>
                    <a:pt x="1254528" y="1491881"/>
                    <a:pt x="1254528" y="1491881"/>
                  </a:cubicBezTo>
                  <a:cubicBezTo>
                    <a:pt x="1380188" y="1476670"/>
                    <a:pt x="1477078" y="1377795"/>
                    <a:pt x="1492455" y="1252135"/>
                  </a:cubicBezTo>
                  <a:cubicBezTo>
                    <a:pt x="1492455" y="1252135"/>
                    <a:pt x="1522878" y="1027931"/>
                    <a:pt x="1522878" y="761400"/>
                  </a:cubicBezTo>
                  <a:cubicBezTo>
                    <a:pt x="1522878" y="494869"/>
                    <a:pt x="1492290" y="270830"/>
                    <a:pt x="1492290" y="270665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5E353DDB-AD44-4159-89FE-6C2168D5B8A7}"/>
                </a:ext>
              </a:extLst>
            </p:cNvPr>
            <p:cNvSpPr/>
            <p:nvPr/>
          </p:nvSpPr>
          <p:spPr>
            <a:xfrm>
              <a:off x="2347445" y="11179810"/>
              <a:ext cx="238423" cy="115249"/>
            </a:xfrm>
            <a:custGeom>
              <a:avLst/>
              <a:gdLst>
                <a:gd name="connsiteX0" fmla="*/ 10164 w 238423"/>
                <a:gd name="connsiteY0" fmla="*/ 110182 h 115249"/>
                <a:gd name="connsiteX1" fmla="*/ 114660 w 238423"/>
                <a:gd name="connsiteY1" fmla="*/ 104064 h 115249"/>
                <a:gd name="connsiteX2" fmla="*/ 226927 w 238423"/>
                <a:gd name="connsiteY2" fmla="*/ 114976 h 115249"/>
                <a:gd name="connsiteX3" fmla="*/ 238336 w 238423"/>
                <a:gd name="connsiteY3" fmla="*/ 105387 h 115249"/>
                <a:gd name="connsiteX4" fmla="*/ 238336 w 238423"/>
                <a:gd name="connsiteY4" fmla="*/ 26188 h 115249"/>
                <a:gd name="connsiteX5" fmla="*/ 229077 w 238423"/>
                <a:gd name="connsiteY5" fmla="*/ 16598 h 115249"/>
                <a:gd name="connsiteX6" fmla="*/ 114825 w 238423"/>
                <a:gd name="connsiteY6" fmla="*/ 64 h 115249"/>
                <a:gd name="connsiteX7" fmla="*/ 8676 w 238423"/>
                <a:gd name="connsiteY7" fmla="*/ 10646 h 115249"/>
                <a:gd name="connsiteX8" fmla="*/ -87 w 238423"/>
                <a:gd name="connsiteY8" fmla="*/ 21062 h 115249"/>
                <a:gd name="connsiteX9" fmla="*/ -87 w 238423"/>
                <a:gd name="connsiteY9" fmla="*/ 99269 h 115249"/>
                <a:gd name="connsiteX10" fmla="*/ 10164 w 238423"/>
                <a:gd name="connsiteY10" fmla="*/ 110182 h 11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23" h="115249">
                  <a:moveTo>
                    <a:pt x="10164" y="110182"/>
                  </a:moveTo>
                  <a:cubicBezTo>
                    <a:pt x="44767" y="105259"/>
                    <a:pt x="79719" y="103213"/>
                    <a:pt x="114660" y="104064"/>
                  </a:cubicBezTo>
                  <a:cubicBezTo>
                    <a:pt x="152308" y="104792"/>
                    <a:pt x="189843" y="108440"/>
                    <a:pt x="226927" y="114976"/>
                  </a:cubicBezTo>
                  <a:cubicBezTo>
                    <a:pt x="226927" y="114977"/>
                    <a:pt x="238336" y="117787"/>
                    <a:pt x="238336" y="105387"/>
                  </a:cubicBezTo>
                  <a:lnTo>
                    <a:pt x="238336" y="26188"/>
                  </a:lnTo>
                  <a:cubicBezTo>
                    <a:pt x="238336" y="18913"/>
                    <a:pt x="229077" y="16598"/>
                    <a:pt x="229077" y="16598"/>
                  </a:cubicBezTo>
                  <a:cubicBezTo>
                    <a:pt x="191772" y="6629"/>
                    <a:pt x="153425" y="1079"/>
                    <a:pt x="114825" y="64"/>
                  </a:cubicBezTo>
                  <a:cubicBezTo>
                    <a:pt x="79152" y="-530"/>
                    <a:pt x="43530" y="3021"/>
                    <a:pt x="8676" y="10646"/>
                  </a:cubicBezTo>
                  <a:cubicBezTo>
                    <a:pt x="8676" y="10646"/>
                    <a:pt x="-87" y="13291"/>
                    <a:pt x="-87" y="21062"/>
                  </a:cubicBezTo>
                  <a:lnTo>
                    <a:pt x="-87" y="99269"/>
                  </a:lnTo>
                  <a:cubicBezTo>
                    <a:pt x="-87" y="114150"/>
                    <a:pt x="10164" y="110182"/>
                    <a:pt x="10164" y="110182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329D0206-B1DB-45FC-9840-4640268BEC28}"/>
                </a:ext>
              </a:extLst>
            </p:cNvPr>
            <p:cNvSpPr/>
            <p:nvPr/>
          </p:nvSpPr>
          <p:spPr>
            <a:xfrm>
              <a:off x="1962364" y="11138869"/>
              <a:ext cx="237431" cy="199567"/>
            </a:xfrm>
            <a:custGeom>
              <a:avLst/>
              <a:gdLst>
                <a:gd name="connsiteX0" fmla="*/ 118628 w 237431"/>
                <a:gd name="connsiteY0" fmla="*/ 199568 h 199567"/>
                <a:gd name="connsiteX1" fmla="*/ 237344 w 237431"/>
                <a:gd name="connsiteY1" fmla="*/ 99701 h 199567"/>
                <a:gd name="connsiteX2" fmla="*/ 118628 w 237431"/>
                <a:gd name="connsiteY2" fmla="*/ 0 h 199567"/>
                <a:gd name="connsiteX3" fmla="*/ -87 w 237431"/>
                <a:gd name="connsiteY3" fmla="*/ 99701 h 199567"/>
                <a:gd name="connsiteX4" fmla="*/ 118628 w 237431"/>
                <a:gd name="connsiteY4" fmla="*/ 199568 h 1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1" h="199567">
                  <a:moveTo>
                    <a:pt x="118628" y="199568"/>
                  </a:moveTo>
                  <a:cubicBezTo>
                    <a:pt x="118628" y="199568"/>
                    <a:pt x="237344" y="199402"/>
                    <a:pt x="237344" y="99701"/>
                  </a:cubicBezTo>
                  <a:cubicBezTo>
                    <a:pt x="237344" y="0"/>
                    <a:pt x="118628" y="0"/>
                    <a:pt x="118628" y="0"/>
                  </a:cubicBezTo>
                  <a:cubicBezTo>
                    <a:pt x="118628" y="0"/>
                    <a:pt x="-87" y="165"/>
                    <a:pt x="-87" y="99701"/>
                  </a:cubicBezTo>
                  <a:cubicBezTo>
                    <a:pt x="-87" y="199237"/>
                    <a:pt x="118628" y="199568"/>
                    <a:pt x="118628" y="19956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CE4F1547-23D5-4725-BEE4-EBB654588289}"/>
                </a:ext>
              </a:extLst>
            </p:cNvPr>
            <p:cNvSpPr/>
            <p:nvPr/>
          </p:nvSpPr>
          <p:spPr>
            <a:xfrm>
              <a:off x="1943845" y="11536505"/>
              <a:ext cx="666659" cy="198753"/>
            </a:xfrm>
            <a:custGeom>
              <a:avLst/>
              <a:gdLst>
                <a:gd name="connsiteX0" fmla="*/ 651195 w 666659"/>
                <a:gd name="connsiteY0" fmla="*/ 2988 h 198753"/>
                <a:gd name="connsiteX1" fmla="*/ 333242 w 666659"/>
                <a:gd name="connsiteY1" fmla="*/ 94918 h 198753"/>
                <a:gd name="connsiteX2" fmla="*/ 15289 w 666659"/>
                <a:gd name="connsiteY2" fmla="*/ 2988 h 198753"/>
                <a:gd name="connsiteX3" fmla="*/ -87 w 666659"/>
                <a:gd name="connsiteY3" fmla="*/ 12413 h 198753"/>
                <a:gd name="connsiteX4" fmla="*/ -87 w 666659"/>
                <a:gd name="connsiteY4" fmla="*/ 52922 h 198753"/>
                <a:gd name="connsiteX5" fmla="*/ 13471 w 666659"/>
                <a:gd name="connsiteY5" fmla="*/ 77888 h 198753"/>
                <a:gd name="connsiteX6" fmla="*/ 333242 w 666659"/>
                <a:gd name="connsiteY6" fmla="*/ 198753 h 198753"/>
                <a:gd name="connsiteX7" fmla="*/ 653014 w 666659"/>
                <a:gd name="connsiteY7" fmla="*/ 77888 h 198753"/>
                <a:gd name="connsiteX8" fmla="*/ 666572 w 666659"/>
                <a:gd name="connsiteY8" fmla="*/ 52922 h 198753"/>
                <a:gd name="connsiteX9" fmla="*/ 666572 w 666659"/>
                <a:gd name="connsiteY9" fmla="*/ 12413 h 198753"/>
                <a:gd name="connsiteX10" fmla="*/ 651195 w 666659"/>
                <a:gd name="connsiteY10" fmla="*/ 2988 h 19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659" h="198753">
                  <a:moveTo>
                    <a:pt x="651195" y="2988"/>
                  </a:moveTo>
                  <a:cubicBezTo>
                    <a:pt x="610025" y="28947"/>
                    <a:pt x="489490" y="94918"/>
                    <a:pt x="333242" y="94918"/>
                  </a:cubicBezTo>
                  <a:cubicBezTo>
                    <a:pt x="176994" y="94918"/>
                    <a:pt x="56625" y="28947"/>
                    <a:pt x="15289" y="2988"/>
                  </a:cubicBezTo>
                  <a:cubicBezTo>
                    <a:pt x="15289" y="2988"/>
                    <a:pt x="-87" y="-7924"/>
                    <a:pt x="-87" y="12413"/>
                  </a:cubicBezTo>
                  <a:lnTo>
                    <a:pt x="-87" y="52922"/>
                  </a:lnTo>
                  <a:cubicBezTo>
                    <a:pt x="-87" y="65157"/>
                    <a:pt x="13471" y="77888"/>
                    <a:pt x="13471" y="77888"/>
                  </a:cubicBezTo>
                  <a:cubicBezTo>
                    <a:pt x="54145" y="109634"/>
                    <a:pt x="181624" y="198753"/>
                    <a:pt x="333242" y="198753"/>
                  </a:cubicBezTo>
                  <a:cubicBezTo>
                    <a:pt x="484861" y="198753"/>
                    <a:pt x="612174" y="109634"/>
                    <a:pt x="653014" y="77888"/>
                  </a:cubicBezTo>
                  <a:cubicBezTo>
                    <a:pt x="653014" y="77888"/>
                    <a:pt x="666572" y="64992"/>
                    <a:pt x="666572" y="52922"/>
                  </a:cubicBezTo>
                  <a:lnTo>
                    <a:pt x="666572" y="12413"/>
                  </a:lnTo>
                  <a:cubicBezTo>
                    <a:pt x="666572" y="-8090"/>
                    <a:pt x="651195" y="2988"/>
                    <a:pt x="651195" y="2988"/>
                  </a:cubicBezTo>
                </a:path>
              </a:pathLst>
            </a:custGeom>
            <a:solidFill>
              <a:srgbClr val="FFC421"/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D924AA9-5B7A-4728-B8AD-13401B1D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132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770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13" Type="http://schemas.openxmlformats.org/officeDocument/2006/relationships/slideLayout" Target="../slideLayouts/slideLayout287.xml"/><Relationship Id="rId18" Type="http://schemas.openxmlformats.org/officeDocument/2006/relationships/slideLayout" Target="../slideLayouts/slideLayout292.xml"/><Relationship Id="rId26" Type="http://schemas.openxmlformats.org/officeDocument/2006/relationships/slideLayout" Target="../slideLayouts/slideLayout300.xml"/><Relationship Id="rId3" Type="http://schemas.openxmlformats.org/officeDocument/2006/relationships/slideLayout" Target="../slideLayouts/slideLayout277.xml"/><Relationship Id="rId21" Type="http://schemas.openxmlformats.org/officeDocument/2006/relationships/slideLayout" Target="../slideLayouts/slideLayout295.xml"/><Relationship Id="rId7" Type="http://schemas.openxmlformats.org/officeDocument/2006/relationships/slideLayout" Target="../slideLayouts/slideLayout281.xml"/><Relationship Id="rId12" Type="http://schemas.openxmlformats.org/officeDocument/2006/relationships/slideLayout" Target="../slideLayouts/slideLayout286.xml"/><Relationship Id="rId17" Type="http://schemas.openxmlformats.org/officeDocument/2006/relationships/slideLayout" Target="../slideLayouts/slideLayout291.xml"/><Relationship Id="rId25" Type="http://schemas.openxmlformats.org/officeDocument/2006/relationships/slideLayout" Target="../slideLayouts/slideLayout299.xml"/><Relationship Id="rId2" Type="http://schemas.openxmlformats.org/officeDocument/2006/relationships/slideLayout" Target="../slideLayouts/slideLayout276.xml"/><Relationship Id="rId16" Type="http://schemas.openxmlformats.org/officeDocument/2006/relationships/slideLayout" Target="../slideLayouts/slideLayout290.xml"/><Relationship Id="rId20" Type="http://schemas.openxmlformats.org/officeDocument/2006/relationships/slideLayout" Target="../slideLayouts/slideLayout294.xml"/><Relationship Id="rId29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24" Type="http://schemas.openxmlformats.org/officeDocument/2006/relationships/slideLayout" Target="../slideLayouts/slideLayout298.xml"/><Relationship Id="rId5" Type="http://schemas.openxmlformats.org/officeDocument/2006/relationships/slideLayout" Target="../slideLayouts/slideLayout279.xml"/><Relationship Id="rId15" Type="http://schemas.openxmlformats.org/officeDocument/2006/relationships/slideLayout" Target="../slideLayouts/slideLayout289.xml"/><Relationship Id="rId23" Type="http://schemas.openxmlformats.org/officeDocument/2006/relationships/slideLayout" Target="../slideLayouts/slideLayout297.xml"/><Relationship Id="rId28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284.xml"/><Relationship Id="rId19" Type="http://schemas.openxmlformats.org/officeDocument/2006/relationships/slideLayout" Target="../slideLayouts/slideLayout293.xml"/><Relationship Id="rId31" Type="http://schemas.openxmlformats.org/officeDocument/2006/relationships/theme" Target="../theme/theme10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Relationship Id="rId14" Type="http://schemas.openxmlformats.org/officeDocument/2006/relationships/slideLayout" Target="../slideLayouts/slideLayout288.xml"/><Relationship Id="rId22" Type="http://schemas.openxmlformats.org/officeDocument/2006/relationships/slideLayout" Target="../slideLayouts/slideLayout296.xml"/><Relationship Id="rId27" Type="http://schemas.openxmlformats.org/officeDocument/2006/relationships/slideLayout" Target="../slideLayouts/slideLayout301.xml"/><Relationship Id="rId30" Type="http://schemas.openxmlformats.org/officeDocument/2006/relationships/slideLayout" Target="../slideLayouts/slideLayout30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slideLayout" Target="../slideLayouts/slideLayout114.xml"/><Relationship Id="rId29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24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7.xml"/><Relationship Id="rId28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13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16.xml"/><Relationship Id="rId27" Type="http://schemas.openxmlformats.org/officeDocument/2006/relationships/slideLayout" Target="../slideLayouts/slideLayout121.xml"/><Relationship Id="rId30" Type="http://schemas.openxmlformats.org/officeDocument/2006/relationships/slideLayout" Target="../slideLayouts/slideLayout1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27.xml"/><Relationship Id="rId21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slideLayout" Target="../slideLayouts/slideLayout167.xml"/><Relationship Id="rId18" Type="http://schemas.openxmlformats.org/officeDocument/2006/relationships/slideLayout" Target="../slideLayouts/slideLayout172.xml"/><Relationship Id="rId26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57.xml"/><Relationship Id="rId21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17" Type="http://schemas.openxmlformats.org/officeDocument/2006/relationships/slideLayout" Target="../slideLayouts/slideLayout171.xml"/><Relationship Id="rId25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56.xml"/><Relationship Id="rId16" Type="http://schemas.openxmlformats.org/officeDocument/2006/relationships/slideLayout" Target="../slideLayouts/slideLayout170.xml"/><Relationship Id="rId20" Type="http://schemas.openxmlformats.org/officeDocument/2006/relationships/slideLayout" Target="../slideLayouts/slideLayout174.xml"/><Relationship Id="rId29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24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59.xml"/><Relationship Id="rId15" Type="http://schemas.openxmlformats.org/officeDocument/2006/relationships/slideLayout" Target="../slideLayouts/slideLayout169.xml"/><Relationship Id="rId23" Type="http://schemas.openxmlformats.org/officeDocument/2006/relationships/slideLayout" Target="../slideLayouts/slideLayout177.xml"/><Relationship Id="rId28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64.xml"/><Relationship Id="rId19" Type="http://schemas.openxmlformats.org/officeDocument/2006/relationships/slideLayout" Target="../slideLayouts/slideLayout173.xml"/><Relationship Id="rId31" Type="http://schemas.openxmlformats.org/officeDocument/2006/relationships/theme" Target="../theme/theme6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slideLayout" Target="../slideLayouts/slideLayout168.xml"/><Relationship Id="rId22" Type="http://schemas.openxmlformats.org/officeDocument/2006/relationships/slideLayout" Target="../slideLayouts/slideLayout176.xml"/><Relationship Id="rId27" Type="http://schemas.openxmlformats.org/officeDocument/2006/relationships/slideLayout" Target="../slideLayouts/slideLayout181.xml"/><Relationship Id="rId30" Type="http://schemas.openxmlformats.org/officeDocument/2006/relationships/slideLayout" Target="../slideLayouts/slideLayout1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slideLayout" Target="../slideLayouts/slideLayout197.xml"/><Relationship Id="rId18" Type="http://schemas.openxmlformats.org/officeDocument/2006/relationships/slideLayout" Target="../slideLayouts/slideLayout202.xml"/><Relationship Id="rId26" Type="http://schemas.openxmlformats.org/officeDocument/2006/relationships/slideLayout" Target="../slideLayouts/slideLayout210.xml"/><Relationship Id="rId3" Type="http://schemas.openxmlformats.org/officeDocument/2006/relationships/slideLayout" Target="../slideLayouts/slideLayout187.xml"/><Relationship Id="rId21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17" Type="http://schemas.openxmlformats.org/officeDocument/2006/relationships/slideLayout" Target="../slideLayouts/slideLayout201.xml"/><Relationship Id="rId25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86.xml"/><Relationship Id="rId16" Type="http://schemas.openxmlformats.org/officeDocument/2006/relationships/slideLayout" Target="../slideLayouts/slideLayout200.xml"/><Relationship Id="rId20" Type="http://schemas.openxmlformats.org/officeDocument/2006/relationships/slideLayout" Target="../slideLayouts/slideLayout204.xml"/><Relationship Id="rId29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24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99.xml"/><Relationship Id="rId23" Type="http://schemas.openxmlformats.org/officeDocument/2006/relationships/slideLayout" Target="../slideLayouts/slideLayout207.xml"/><Relationship Id="rId28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94.xml"/><Relationship Id="rId19" Type="http://schemas.openxmlformats.org/officeDocument/2006/relationships/slideLayout" Target="../slideLayouts/slideLayout203.xml"/><Relationship Id="rId31" Type="http://schemas.openxmlformats.org/officeDocument/2006/relationships/theme" Target="../theme/theme7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slideLayout" Target="../slideLayouts/slideLayout198.xml"/><Relationship Id="rId22" Type="http://schemas.openxmlformats.org/officeDocument/2006/relationships/slideLayout" Target="../slideLayouts/slideLayout206.xml"/><Relationship Id="rId27" Type="http://schemas.openxmlformats.org/officeDocument/2006/relationships/slideLayout" Target="../slideLayouts/slideLayout211.xml"/><Relationship Id="rId30" Type="http://schemas.openxmlformats.org/officeDocument/2006/relationships/slideLayout" Target="../slideLayouts/slideLayout2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slideLayout" Target="../slideLayouts/slideLayout227.xml"/><Relationship Id="rId18" Type="http://schemas.openxmlformats.org/officeDocument/2006/relationships/slideLayout" Target="../slideLayouts/slideLayout232.xml"/><Relationship Id="rId26" Type="http://schemas.openxmlformats.org/officeDocument/2006/relationships/slideLayout" Target="../slideLayouts/slideLayout240.xml"/><Relationship Id="rId3" Type="http://schemas.openxmlformats.org/officeDocument/2006/relationships/slideLayout" Target="../slideLayouts/slideLayout217.xml"/><Relationship Id="rId21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6.xml"/><Relationship Id="rId17" Type="http://schemas.openxmlformats.org/officeDocument/2006/relationships/slideLayout" Target="../slideLayouts/slideLayout231.xml"/><Relationship Id="rId25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16.xml"/><Relationship Id="rId16" Type="http://schemas.openxmlformats.org/officeDocument/2006/relationships/slideLayout" Target="../slideLayouts/slideLayout230.xml"/><Relationship Id="rId20" Type="http://schemas.openxmlformats.org/officeDocument/2006/relationships/slideLayout" Target="../slideLayouts/slideLayout234.xml"/><Relationship Id="rId29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24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19.xml"/><Relationship Id="rId15" Type="http://schemas.openxmlformats.org/officeDocument/2006/relationships/slideLayout" Target="../slideLayouts/slideLayout229.xml"/><Relationship Id="rId23" Type="http://schemas.openxmlformats.org/officeDocument/2006/relationships/slideLayout" Target="../slideLayouts/slideLayout237.xml"/><Relationship Id="rId28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24.xml"/><Relationship Id="rId19" Type="http://schemas.openxmlformats.org/officeDocument/2006/relationships/slideLayout" Target="../slideLayouts/slideLayout233.xml"/><Relationship Id="rId31" Type="http://schemas.openxmlformats.org/officeDocument/2006/relationships/theme" Target="../theme/theme8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14" Type="http://schemas.openxmlformats.org/officeDocument/2006/relationships/slideLayout" Target="../slideLayouts/slideLayout228.xml"/><Relationship Id="rId22" Type="http://schemas.openxmlformats.org/officeDocument/2006/relationships/slideLayout" Target="../slideLayouts/slideLayout236.xml"/><Relationship Id="rId27" Type="http://schemas.openxmlformats.org/officeDocument/2006/relationships/slideLayout" Target="../slideLayouts/slideLayout241.xml"/><Relationship Id="rId30" Type="http://schemas.openxmlformats.org/officeDocument/2006/relationships/slideLayout" Target="../slideLayouts/slideLayout24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slideLayout" Target="../slideLayouts/slideLayout257.xml"/><Relationship Id="rId18" Type="http://schemas.openxmlformats.org/officeDocument/2006/relationships/slideLayout" Target="../slideLayouts/slideLayout262.xml"/><Relationship Id="rId26" Type="http://schemas.openxmlformats.org/officeDocument/2006/relationships/slideLayout" Target="../slideLayouts/slideLayout270.xml"/><Relationship Id="rId3" Type="http://schemas.openxmlformats.org/officeDocument/2006/relationships/slideLayout" Target="../slideLayouts/slideLayout247.xml"/><Relationship Id="rId21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6.xml"/><Relationship Id="rId17" Type="http://schemas.openxmlformats.org/officeDocument/2006/relationships/slideLayout" Target="../slideLayouts/slideLayout261.xml"/><Relationship Id="rId25" Type="http://schemas.openxmlformats.org/officeDocument/2006/relationships/slideLayout" Target="../slideLayouts/slideLayout269.xml"/><Relationship Id="rId2" Type="http://schemas.openxmlformats.org/officeDocument/2006/relationships/slideLayout" Target="../slideLayouts/slideLayout246.xml"/><Relationship Id="rId16" Type="http://schemas.openxmlformats.org/officeDocument/2006/relationships/slideLayout" Target="../slideLayouts/slideLayout260.xml"/><Relationship Id="rId20" Type="http://schemas.openxmlformats.org/officeDocument/2006/relationships/slideLayout" Target="../slideLayouts/slideLayout264.xml"/><Relationship Id="rId29" Type="http://schemas.openxmlformats.org/officeDocument/2006/relationships/slideLayout" Target="../slideLayouts/slideLayout273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24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49.xml"/><Relationship Id="rId15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67.xml"/><Relationship Id="rId28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54.xml"/><Relationship Id="rId19" Type="http://schemas.openxmlformats.org/officeDocument/2006/relationships/slideLayout" Target="../slideLayouts/slideLayout263.xml"/><Relationship Id="rId31" Type="http://schemas.openxmlformats.org/officeDocument/2006/relationships/theme" Target="../theme/theme9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66.xml"/><Relationship Id="rId27" Type="http://schemas.openxmlformats.org/officeDocument/2006/relationships/slideLayout" Target="../slideLayouts/slideLayout271.xml"/><Relationship Id="rId30" Type="http://schemas.openxmlformats.org/officeDocument/2006/relationships/slideLayout" Target="../slideLayouts/slideLayout2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72468-8E70-3B19-EB3C-B184A296417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13647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59" r:id="rId3"/>
    <p:sldLayoutId id="2147483884" r:id="rId4"/>
    <p:sldLayoutId id="2147484133" r:id="rId5"/>
    <p:sldLayoutId id="2147484128" r:id="rId6"/>
    <p:sldLayoutId id="2147483658" r:id="rId7"/>
    <p:sldLayoutId id="2147483660" r:id="rId8"/>
    <p:sldLayoutId id="2147483661" r:id="rId9"/>
    <p:sldLayoutId id="2147483662" r:id="rId10"/>
    <p:sldLayoutId id="2147483885" r:id="rId11"/>
    <p:sldLayoutId id="2147483663" r:id="rId12"/>
    <p:sldLayoutId id="2147483664" r:id="rId13"/>
    <p:sldLayoutId id="2147483665" r:id="rId14"/>
    <p:sldLayoutId id="2147483693" r:id="rId15"/>
    <p:sldLayoutId id="2147483666" r:id="rId16"/>
    <p:sldLayoutId id="2147483667" r:id="rId17"/>
    <p:sldLayoutId id="2147484137" r:id="rId18"/>
    <p:sldLayoutId id="2147483669" r:id="rId19"/>
    <p:sldLayoutId id="2147484138" r:id="rId20"/>
    <p:sldLayoutId id="2147483670" r:id="rId21"/>
    <p:sldLayoutId id="2147483671" r:id="rId22"/>
    <p:sldLayoutId id="2147483672" r:id="rId23"/>
    <p:sldLayoutId id="2147483673" r:id="rId24"/>
    <p:sldLayoutId id="2147484134" r:id="rId25"/>
    <p:sldLayoutId id="2147484135" r:id="rId26"/>
    <p:sldLayoutId id="2147484136" r:id="rId27"/>
    <p:sldLayoutId id="2147483886" r:id="rId28"/>
    <p:sldLayoutId id="2147483887" r:id="rId29"/>
    <p:sldLayoutId id="2147484129" r:id="rId30"/>
    <p:sldLayoutId id="2147484131" r:id="rId31"/>
    <p:sldLayoutId id="2147484130" r:id="rId32"/>
    <p:sldLayoutId id="2147484132" r:id="rId33"/>
    <p:sldLayoutId id="2147484767" r:id="rId3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5EA80-FB4C-1D40-A8BE-EA290CF75FF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39296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38" r:id="rId2"/>
    <p:sldLayoutId id="2147484739" r:id="rId3"/>
    <p:sldLayoutId id="2147484740" r:id="rId4"/>
    <p:sldLayoutId id="2147484741" r:id="rId5"/>
    <p:sldLayoutId id="2147484742" r:id="rId6"/>
    <p:sldLayoutId id="2147484743" r:id="rId7"/>
    <p:sldLayoutId id="2147484744" r:id="rId8"/>
    <p:sldLayoutId id="2147484745" r:id="rId9"/>
    <p:sldLayoutId id="2147484746" r:id="rId10"/>
    <p:sldLayoutId id="2147484747" r:id="rId11"/>
    <p:sldLayoutId id="2147484748" r:id="rId12"/>
    <p:sldLayoutId id="2147484749" r:id="rId13"/>
    <p:sldLayoutId id="2147484750" r:id="rId14"/>
    <p:sldLayoutId id="2147484751" r:id="rId15"/>
    <p:sldLayoutId id="2147484752" r:id="rId16"/>
    <p:sldLayoutId id="2147484753" r:id="rId17"/>
    <p:sldLayoutId id="2147484754" r:id="rId18"/>
    <p:sldLayoutId id="2147484755" r:id="rId19"/>
    <p:sldLayoutId id="2147484756" r:id="rId20"/>
    <p:sldLayoutId id="2147484757" r:id="rId21"/>
    <p:sldLayoutId id="2147484758" r:id="rId22"/>
    <p:sldLayoutId id="2147484759" r:id="rId23"/>
    <p:sldLayoutId id="2147484760" r:id="rId24"/>
    <p:sldLayoutId id="2147484761" r:id="rId25"/>
    <p:sldLayoutId id="2147484762" r:id="rId26"/>
    <p:sldLayoutId id="2147484763" r:id="rId27"/>
    <p:sldLayoutId id="2147484764" r:id="rId28"/>
    <p:sldLayoutId id="2147484765" r:id="rId29"/>
    <p:sldLayoutId id="2147484766" r:id="rId3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51268-0672-4015-3CFD-114147193E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34023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  <p:sldLayoutId id="2147484498" r:id="rId12"/>
    <p:sldLayoutId id="2147484499" r:id="rId13"/>
    <p:sldLayoutId id="2147484500" r:id="rId14"/>
    <p:sldLayoutId id="2147484501" r:id="rId15"/>
    <p:sldLayoutId id="2147484502" r:id="rId16"/>
    <p:sldLayoutId id="2147484503" r:id="rId17"/>
    <p:sldLayoutId id="2147484504" r:id="rId18"/>
    <p:sldLayoutId id="2147484505" r:id="rId19"/>
    <p:sldLayoutId id="2147484506" r:id="rId20"/>
    <p:sldLayoutId id="2147484507" r:id="rId21"/>
    <p:sldLayoutId id="2147484508" r:id="rId22"/>
    <p:sldLayoutId id="2147484509" r:id="rId23"/>
    <p:sldLayoutId id="2147484510" r:id="rId24"/>
    <p:sldLayoutId id="2147484511" r:id="rId25"/>
    <p:sldLayoutId id="2147484512" r:id="rId26"/>
    <p:sldLayoutId id="2147484514" r:id="rId27"/>
    <p:sldLayoutId id="2147484515" r:id="rId28"/>
    <p:sldLayoutId id="2147484516" r:id="rId29"/>
    <p:sldLayoutId id="2147484518" r:id="rId3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C8BCE-9A0E-7AF1-2771-7E7EBED544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231998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  <p:sldLayoutId id="2147484540" r:id="rId21"/>
    <p:sldLayoutId id="2147484541" r:id="rId22"/>
    <p:sldLayoutId id="2147484542" r:id="rId23"/>
    <p:sldLayoutId id="2147484543" r:id="rId24"/>
    <p:sldLayoutId id="2147484544" r:id="rId25"/>
    <p:sldLayoutId id="2147484545" r:id="rId26"/>
    <p:sldLayoutId id="2147484546" r:id="rId27"/>
    <p:sldLayoutId id="2147484547" r:id="rId28"/>
    <p:sldLayoutId id="2147484548" r:id="rId29"/>
    <p:sldLayoutId id="2147484549" r:id="rId3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16360-0414-BEB4-E832-9CC32267830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40602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  <p:sldLayoutId id="2147484562" r:id="rId12"/>
    <p:sldLayoutId id="2147484563" r:id="rId13"/>
    <p:sldLayoutId id="2147484564" r:id="rId14"/>
    <p:sldLayoutId id="2147484565" r:id="rId15"/>
    <p:sldLayoutId id="2147484566" r:id="rId16"/>
    <p:sldLayoutId id="2147484567" r:id="rId17"/>
    <p:sldLayoutId id="2147484568" r:id="rId18"/>
    <p:sldLayoutId id="2147484569" r:id="rId19"/>
    <p:sldLayoutId id="2147484570" r:id="rId20"/>
    <p:sldLayoutId id="2147484571" r:id="rId21"/>
    <p:sldLayoutId id="2147484572" r:id="rId22"/>
    <p:sldLayoutId id="2147484573" r:id="rId23"/>
    <p:sldLayoutId id="2147484574" r:id="rId24"/>
    <p:sldLayoutId id="2147484575" r:id="rId25"/>
    <p:sldLayoutId id="2147484576" r:id="rId26"/>
    <p:sldLayoutId id="2147484577" r:id="rId27"/>
    <p:sldLayoutId id="2147484578" r:id="rId28"/>
    <p:sldLayoutId id="2147484579" r:id="rId29"/>
    <p:sldLayoutId id="2147484580" r:id="rId3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C58F4-37E9-B41B-D95F-A0C9939472B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37858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4" r:id="rId13"/>
    <p:sldLayoutId id="2147484595" r:id="rId14"/>
    <p:sldLayoutId id="2147484596" r:id="rId15"/>
    <p:sldLayoutId id="2147484597" r:id="rId16"/>
    <p:sldLayoutId id="2147484598" r:id="rId17"/>
    <p:sldLayoutId id="2147484599" r:id="rId18"/>
    <p:sldLayoutId id="2147484600" r:id="rId19"/>
    <p:sldLayoutId id="2147484601" r:id="rId20"/>
    <p:sldLayoutId id="2147484602" r:id="rId21"/>
    <p:sldLayoutId id="2147484603" r:id="rId22"/>
    <p:sldLayoutId id="2147484604" r:id="rId23"/>
    <p:sldLayoutId id="2147484605" r:id="rId24"/>
    <p:sldLayoutId id="2147484606" r:id="rId25"/>
    <p:sldLayoutId id="2147484607" r:id="rId26"/>
    <p:sldLayoutId id="2147484608" r:id="rId27"/>
    <p:sldLayoutId id="2147484609" r:id="rId28"/>
    <p:sldLayoutId id="2147484610" r:id="rId29"/>
    <p:sldLayoutId id="2147484611" r:id="rId3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E015D-8B26-EC16-3498-96FE90CD61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62880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3" r:id="rId1"/>
    <p:sldLayoutId id="2147484614" r:id="rId2"/>
    <p:sldLayoutId id="2147484615" r:id="rId3"/>
    <p:sldLayoutId id="2147484616" r:id="rId4"/>
    <p:sldLayoutId id="2147484617" r:id="rId5"/>
    <p:sldLayoutId id="2147484618" r:id="rId6"/>
    <p:sldLayoutId id="2147484619" r:id="rId7"/>
    <p:sldLayoutId id="2147484620" r:id="rId8"/>
    <p:sldLayoutId id="2147484621" r:id="rId9"/>
    <p:sldLayoutId id="2147484622" r:id="rId10"/>
    <p:sldLayoutId id="2147484623" r:id="rId11"/>
    <p:sldLayoutId id="2147484624" r:id="rId12"/>
    <p:sldLayoutId id="2147484625" r:id="rId13"/>
    <p:sldLayoutId id="2147484626" r:id="rId14"/>
    <p:sldLayoutId id="2147484627" r:id="rId15"/>
    <p:sldLayoutId id="2147484628" r:id="rId16"/>
    <p:sldLayoutId id="2147484629" r:id="rId17"/>
    <p:sldLayoutId id="2147484630" r:id="rId18"/>
    <p:sldLayoutId id="2147484631" r:id="rId19"/>
    <p:sldLayoutId id="2147484632" r:id="rId20"/>
    <p:sldLayoutId id="2147484633" r:id="rId21"/>
    <p:sldLayoutId id="2147484634" r:id="rId22"/>
    <p:sldLayoutId id="2147484635" r:id="rId23"/>
    <p:sldLayoutId id="2147484636" r:id="rId24"/>
    <p:sldLayoutId id="2147484637" r:id="rId25"/>
    <p:sldLayoutId id="2147484638" r:id="rId26"/>
    <p:sldLayoutId id="2147484639" r:id="rId27"/>
    <p:sldLayoutId id="2147484640" r:id="rId28"/>
    <p:sldLayoutId id="2147484641" r:id="rId29"/>
    <p:sldLayoutId id="2147484642" r:id="rId3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BA8FE-19EA-C05F-742B-96D5DC31084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281202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4" r:id="rId1"/>
    <p:sldLayoutId id="2147484645" r:id="rId2"/>
    <p:sldLayoutId id="2147484646" r:id="rId3"/>
    <p:sldLayoutId id="2147484647" r:id="rId4"/>
    <p:sldLayoutId id="2147484648" r:id="rId5"/>
    <p:sldLayoutId id="2147484649" r:id="rId6"/>
    <p:sldLayoutId id="2147484650" r:id="rId7"/>
    <p:sldLayoutId id="2147484651" r:id="rId8"/>
    <p:sldLayoutId id="2147484652" r:id="rId9"/>
    <p:sldLayoutId id="2147484653" r:id="rId10"/>
    <p:sldLayoutId id="2147484654" r:id="rId11"/>
    <p:sldLayoutId id="2147484655" r:id="rId12"/>
    <p:sldLayoutId id="2147484656" r:id="rId13"/>
    <p:sldLayoutId id="2147484657" r:id="rId14"/>
    <p:sldLayoutId id="2147484658" r:id="rId15"/>
    <p:sldLayoutId id="2147484659" r:id="rId16"/>
    <p:sldLayoutId id="2147484660" r:id="rId17"/>
    <p:sldLayoutId id="2147484661" r:id="rId18"/>
    <p:sldLayoutId id="2147484662" r:id="rId19"/>
    <p:sldLayoutId id="2147484663" r:id="rId20"/>
    <p:sldLayoutId id="2147484664" r:id="rId21"/>
    <p:sldLayoutId id="2147484665" r:id="rId22"/>
    <p:sldLayoutId id="2147484666" r:id="rId23"/>
    <p:sldLayoutId id="2147484667" r:id="rId24"/>
    <p:sldLayoutId id="2147484668" r:id="rId25"/>
    <p:sldLayoutId id="2147484669" r:id="rId26"/>
    <p:sldLayoutId id="2147484670" r:id="rId27"/>
    <p:sldLayoutId id="2147484671" r:id="rId28"/>
    <p:sldLayoutId id="2147484672" r:id="rId29"/>
    <p:sldLayoutId id="2147484673" r:id="rId3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48883-2C52-FF65-828D-EDCF4EFDE68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379707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6" r:id="rId2"/>
    <p:sldLayoutId id="2147484677" r:id="rId3"/>
    <p:sldLayoutId id="2147484678" r:id="rId4"/>
    <p:sldLayoutId id="2147484679" r:id="rId5"/>
    <p:sldLayoutId id="2147484680" r:id="rId6"/>
    <p:sldLayoutId id="2147484681" r:id="rId7"/>
    <p:sldLayoutId id="2147484682" r:id="rId8"/>
    <p:sldLayoutId id="2147484683" r:id="rId9"/>
    <p:sldLayoutId id="2147484684" r:id="rId10"/>
    <p:sldLayoutId id="2147484685" r:id="rId11"/>
    <p:sldLayoutId id="2147484686" r:id="rId12"/>
    <p:sldLayoutId id="2147484687" r:id="rId13"/>
    <p:sldLayoutId id="2147484688" r:id="rId14"/>
    <p:sldLayoutId id="2147484689" r:id="rId15"/>
    <p:sldLayoutId id="2147484690" r:id="rId16"/>
    <p:sldLayoutId id="2147484691" r:id="rId17"/>
    <p:sldLayoutId id="2147484692" r:id="rId18"/>
    <p:sldLayoutId id="2147484693" r:id="rId19"/>
    <p:sldLayoutId id="2147484694" r:id="rId20"/>
    <p:sldLayoutId id="2147484695" r:id="rId21"/>
    <p:sldLayoutId id="2147484696" r:id="rId22"/>
    <p:sldLayoutId id="2147484697" r:id="rId23"/>
    <p:sldLayoutId id="2147484698" r:id="rId24"/>
    <p:sldLayoutId id="2147484699" r:id="rId25"/>
    <p:sldLayoutId id="2147484700" r:id="rId26"/>
    <p:sldLayoutId id="2147484701" r:id="rId27"/>
    <p:sldLayoutId id="2147484702" r:id="rId28"/>
    <p:sldLayoutId id="2147484703" r:id="rId29"/>
    <p:sldLayoutId id="2147484704" r:id="rId3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52A5BE-9120-4807-B626-BDB5BB12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0" y="752399"/>
            <a:ext cx="22896000" cy="22896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3A00A1-4D2B-45F4-A036-7AFC7E36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00" y="3805200"/>
            <a:ext cx="22896000" cy="83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B46AEA-9C2C-4BC7-A460-ACC4A648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4000" y="12200400"/>
            <a:ext cx="3052800" cy="7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7B9AB3E-A43D-4EBF-A723-585B0A8E2EE5}" type="datetimeFigureOut">
              <a:rPr lang="nl-BE" smtClean="0"/>
              <a:pPr/>
              <a:t>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CA63C-C5D4-4CFA-9F79-38CD49E6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0000" y="12200400"/>
            <a:ext cx="175536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BB47B8-1F82-4D4C-A9A0-6BDB8BCF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76800" y="12197752"/>
            <a:ext cx="763200" cy="773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DCC6255E-A6DF-43A7-87B1-F3F0FEF3E3CF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5B7BF-47B1-A486-C901-48216BBC94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261638" y="13500100"/>
            <a:ext cx="10874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B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164503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  <p:sldLayoutId id="2147484717" r:id="rId12"/>
    <p:sldLayoutId id="2147484718" r:id="rId13"/>
    <p:sldLayoutId id="2147484719" r:id="rId14"/>
    <p:sldLayoutId id="2147484720" r:id="rId15"/>
    <p:sldLayoutId id="2147484721" r:id="rId16"/>
    <p:sldLayoutId id="2147484722" r:id="rId17"/>
    <p:sldLayoutId id="2147484723" r:id="rId18"/>
    <p:sldLayoutId id="2147484724" r:id="rId19"/>
    <p:sldLayoutId id="2147484725" r:id="rId20"/>
    <p:sldLayoutId id="2147484726" r:id="rId21"/>
    <p:sldLayoutId id="2147484727" r:id="rId22"/>
    <p:sldLayoutId id="2147484728" r:id="rId23"/>
    <p:sldLayoutId id="2147484729" r:id="rId24"/>
    <p:sldLayoutId id="2147484730" r:id="rId25"/>
    <p:sldLayoutId id="2147484731" r:id="rId26"/>
    <p:sldLayoutId id="2147484732" r:id="rId27"/>
    <p:sldLayoutId id="2147484733" r:id="rId28"/>
    <p:sldLayoutId id="2147484734" r:id="rId29"/>
    <p:sldLayoutId id="2147484735" r:id="rId3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0BC75-FEF5-4299-A4EC-F38BDC2C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Internship 2024-2025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EE4D26-6676-4999-8988-75C5CB2A0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Number Porting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6915C6C-531D-40C9-A5FC-85BD95D6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26/09/2024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9C87E2-527B-4250-80DD-F8057E70CE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Matthias Heylen r0468021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01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D9CC6C-FB71-D32B-EB7D-3BE79DD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nl-BE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C75B6D-C043-B95D-6B6E-E7B8F4330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866475"/>
              </p:ext>
            </p:extLst>
          </p:nvPr>
        </p:nvGraphicFramePr>
        <p:xfrm>
          <a:off x="2974976" y="3977680"/>
          <a:ext cx="17821980" cy="898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645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CB85-F734-1D2A-5B8D-875462F7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Study basics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7FC0-80C7-B63E-9030-B77691954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/>
              <a:t>Settle-in</a:t>
            </a:r>
          </a:p>
          <a:p>
            <a:r>
              <a:rPr lang="en-US" sz="5400" dirty="0"/>
              <a:t>AWS Essentials</a:t>
            </a:r>
          </a:p>
          <a:p>
            <a:r>
              <a:rPr lang="en-US" sz="5400" dirty="0"/>
              <a:t>Automation testing</a:t>
            </a:r>
          </a:p>
          <a:p>
            <a:r>
              <a:rPr lang="en-US" sz="5400" dirty="0"/>
              <a:t>Telecommunication Basics</a:t>
            </a:r>
          </a:p>
          <a:p>
            <a:r>
              <a:rPr lang="en-US" sz="5400" dirty="0"/>
              <a:t>Knowledge sharing</a:t>
            </a:r>
          </a:p>
          <a:p>
            <a:endParaRPr lang="en-US" sz="5400" dirty="0"/>
          </a:p>
          <a:p>
            <a:pPr marL="0" indent="0">
              <a:buNone/>
            </a:pPr>
            <a:r>
              <a:rPr lang="en-US" sz="5400" b="1" dirty="0"/>
              <a:t>Deadline</a:t>
            </a:r>
            <a:r>
              <a:rPr lang="en-US" sz="5400" dirty="0"/>
              <a:t>: 27/09/2024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3432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1182-C687-23BB-2C78-03188D6C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Implementation &amp; testing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3E91-F578-F5DF-86A6-0BC80A6BE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000" dirty="0"/>
              <a:t>Fixed Number porting application</a:t>
            </a:r>
          </a:p>
          <a:p>
            <a:r>
              <a:rPr lang="en-US" sz="6000" dirty="0"/>
              <a:t>Help the team develop the application</a:t>
            </a:r>
          </a:p>
          <a:p>
            <a:r>
              <a:rPr lang="en-US" sz="6000" dirty="0"/>
              <a:t>Make sure everything is tested correctly</a:t>
            </a:r>
          </a:p>
          <a:p>
            <a:r>
              <a:rPr lang="en-BE" sz="6000" dirty="0"/>
              <a:t>5</a:t>
            </a:r>
            <a:r>
              <a:rPr lang="en-US" sz="6000" dirty="0"/>
              <a:t> sprints = 2 weeks each</a:t>
            </a:r>
          </a:p>
          <a:p>
            <a:r>
              <a:rPr lang="en-US" sz="6000" dirty="0"/>
              <a:t>Code deliverables</a:t>
            </a:r>
          </a:p>
          <a:p>
            <a:endParaRPr lang="en-US" sz="6000" dirty="0"/>
          </a:p>
          <a:p>
            <a:pPr marL="0" indent="0">
              <a:buNone/>
            </a:pPr>
            <a:r>
              <a:rPr lang="en-US" sz="6000" b="1" dirty="0"/>
              <a:t>Deadline</a:t>
            </a:r>
            <a:r>
              <a:rPr lang="en-US" sz="6000" dirty="0"/>
              <a:t>: 0</a:t>
            </a:r>
            <a:r>
              <a:rPr lang="en-BE" sz="6000" dirty="0"/>
              <a:t>6</a:t>
            </a:r>
            <a:r>
              <a:rPr lang="en-US" sz="6000" dirty="0"/>
              <a:t>/12/2024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408496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7A55-C4F8-BF5D-F934-D7EC014F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Documentation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9B01B-2FA7-8FC8-14B9-4F6031EB6D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Make sure every achievement is documented</a:t>
            </a:r>
          </a:p>
          <a:p>
            <a:r>
              <a:rPr lang="en-US" sz="6000" dirty="0"/>
              <a:t>Make screen dumps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b="1" dirty="0"/>
              <a:t>Deadline</a:t>
            </a:r>
            <a:r>
              <a:rPr lang="en-US" sz="6000" dirty="0"/>
              <a:t>: 1</a:t>
            </a:r>
            <a:r>
              <a:rPr lang="en-BE" sz="6000" dirty="0"/>
              <a:t>3</a:t>
            </a:r>
            <a:r>
              <a:rPr lang="en-US" sz="6000" dirty="0"/>
              <a:t>/12/2024</a:t>
            </a:r>
            <a:endParaRPr lang="nl-BE" sz="6000" b="1" dirty="0"/>
          </a:p>
        </p:txBody>
      </p:sp>
    </p:spTree>
    <p:extLst>
      <p:ext uri="{BB962C8B-B14F-4D97-AF65-F5344CB8AC3E}">
        <p14:creationId xmlns:p14="http://schemas.microsoft.com/office/powerpoint/2010/main" val="218611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64EFF-0BE1-9AE0-18B8-B06931485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 and risk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560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D6CBEC-C1EF-D2FF-7FEA-2E5DD7F9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3B560-F947-36EA-32DD-6D07B80AB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/>
              <a:t>In Scope</a:t>
            </a:r>
          </a:p>
          <a:p>
            <a:r>
              <a:rPr lang="en-US" sz="6000" dirty="0"/>
              <a:t>AWS Services</a:t>
            </a:r>
          </a:p>
          <a:p>
            <a:r>
              <a:rPr lang="en-US" sz="6000" dirty="0"/>
              <a:t>Agile Communication</a:t>
            </a:r>
          </a:p>
          <a:p>
            <a:r>
              <a:rPr lang="en-US" sz="6000" dirty="0"/>
              <a:t>Testing (JUnit, Automation Testing, …)</a:t>
            </a:r>
          </a:p>
          <a:p>
            <a:pPr marL="0" indent="0">
              <a:buNone/>
            </a:pPr>
            <a:r>
              <a:rPr lang="en-US" sz="6000" b="1" dirty="0"/>
              <a:t>Out of Scope</a:t>
            </a:r>
            <a:endParaRPr lang="en-US" sz="6000" dirty="0"/>
          </a:p>
          <a:p>
            <a:r>
              <a:rPr lang="en-US" sz="6000" dirty="0"/>
              <a:t>Analysis</a:t>
            </a:r>
          </a:p>
          <a:p>
            <a:r>
              <a:rPr lang="en-US" sz="6000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83871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7031-B429-0FA6-A98A-7DC6CB34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Scope: responsibilities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16684-F475-8412-D1E5-D6C27B6E1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/>
              <a:t>Student</a:t>
            </a:r>
          </a:p>
          <a:p>
            <a:r>
              <a:rPr lang="en-US" sz="6000" dirty="0"/>
              <a:t>Gain an understanding of the necessary technologies.</a:t>
            </a:r>
          </a:p>
          <a:p>
            <a:r>
              <a:rPr lang="en-US" sz="6000" dirty="0"/>
              <a:t>Develop, implement and test solutions</a:t>
            </a:r>
          </a:p>
          <a:p>
            <a:r>
              <a:rPr lang="en-US" sz="6000" dirty="0"/>
              <a:t>Document solutions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b="1" dirty="0" err="1"/>
              <a:t>Telenet</a:t>
            </a:r>
            <a:r>
              <a:rPr lang="en-US" sz="6000" b="1" dirty="0"/>
              <a:t> Group N.V</a:t>
            </a:r>
          </a:p>
          <a:p>
            <a:r>
              <a:rPr lang="en-US" sz="6000" dirty="0"/>
              <a:t>Provide expertise where needed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91275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47AC-77C0-6DFE-FFC0-1D622A84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and measures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66CE4-0899-9591-F399-A17B6ED06B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/>
              <a:t>Communication failures</a:t>
            </a:r>
          </a:p>
          <a:p>
            <a:r>
              <a:rPr lang="en-US" sz="6000" dirty="0"/>
              <a:t>Limited guidance</a:t>
            </a:r>
          </a:p>
          <a:p>
            <a:r>
              <a:rPr lang="en-US" sz="6000" dirty="0"/>
              <a:t>Measure: communicate when facing issues and during daily stand-up</a:t>
            </a:r>
          </a:p>
          <a:p>
            <a:pPr marL="0" indent="0">
              <a:buNone/>
            </a:pPr>
            <a:r>
              <a:rPr lang="en-US" sz="6000" b="1" dirty="0"/>
              <a:t>Customer disruptions</a:t>
            </a:r>
          </a:p>
          <a:p>
            <a:r>
              <a:rPr lang="en-US" sz="6000" dirty="0"/>
              <a:t>Customer data/experience</a:t>
            </a:r>
          </a:p>
          <a:p>
            <a:r>
              <a:rPr lang="en-US" sz="6000" dirty="0"/>
              <a:t>Measure: customer-safe approach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186360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C691B-C4CA-9D82-EC84-20D9EF64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and reporting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19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7D481-86B9-E7B0-E2E5-78FCFCF7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 and reporting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39AF-B184-A2F2-CE96-42CB3BE58C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/>
              <a:t>Agile</a:t>
            </a:r>
          </a:p>
          <a:p>
            <a:r>
              <a:rPr lang="en-US" sz="6000" dirty="0"/>
              <a:t>Daily stand-up</a:t>
            </a:r>
          </a:p>
          <a:p>
            <a:r>
              <a:rPr lang="en-US" sz="6000" dirty="0"/>
              <a:t>Jira Kanban</a:t>
            </a:r>
          </a:p>
          <a:p>
            <a:pPr marL="0" indent="0">
              <a:buNone/>
            </a:pPr>
            <a:r>
              <a:rPr lang="en-US" sz="6000" b="1" dirty="0"/>
              <a:t>Final reporting</a:t>
            </a:r>
          </a:p>
          <a:p>
            <a:r>
              <a:rPr lang="en-US" sz="6000" dirty="0"/>
              <a:t>Documentation review</a:t>
            </a:r>
          </a:p>
          <a:p>
            <a:pPr marL="0" indent="0">
              <a:buNone/>
            </a:pPr>
            <a:r>
              <a:rPr lang="en-US" sz="6000" b="1" dirty="0"/>
              <a:t>Research and documentation</a:t>
            </a:r>
          </a:p>
          <a:p>
            <a:r>
              <a:rPr lang="en-US" sz="6000" dirty="0"/>
              <a:t>Word &amp; OneNote</a:t>
            </a:r>
          </a:p>
        </p:txBody>
      </p:sp>
    </p:spTree>
    <p:extLst>
      <p:ext uri="{BB962C8B-B14F-4D97-AF65-F5344CB8AC3E}">
        <p14:creationId xmlns:p14="http://schemas.microsoft.com/office/powerpoint/2010/main" val="858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607721-98EE-0769-7704-7565A3A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813AD-CC28-0896-65D1-80B200ACF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77539" y="3905672"/>
            <a:ext cx="16159077" cy="685785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8000" dirty="0"/>
              <a:t>Background</a:t>
            </a:r>
          </a:p>
          <a:p>
            <a:pPr>
              <a:buFont typeface="+mj-lt"/>
              <a:buAutoNum type="arabicPeriod"/>
            </a:pPr>
            <a:r>
              <a:rPr lang="en-US" sz="8000" dirty="0"/>
              <a:t>Business case</a:t>
            </a:r>
          </a:p>
          <a:p>
            <a:pPr>
              <a:buFont typeface="+mj-lt"/>
              <a:buAutoNum type="arabicPeriod"/>
            </a:pPr>
            <a:r>
              <a:rPr lang="en-US" sz="8000" dirty="0"/>
              <a:t>Planning</a:t>
            </a:r>
          </a:p>
          <a:p>
            <a:pPr>
              <a:buFont typeface="+mj-lt"/>
              <a:buAutoNum type="arabicPeriod"/>
            </a:pPr>
            <a:r>
              <a:rPr lang="en-US" sz="8000" dirty="0"/>
              <a:t>Scope and risk management</a:t>
            </a:r>
          </a:p>
          <a:p>
            <a:pPr>
              <a:buFont typeface="+mj-lt"/>
              <a:buAutoNum type="arabicPeriod"/>
            </a:pPr>
            <a:r>
              <a:rPr lang="en-US" sz="8000" dirty="0"/>
              <a:t>Information and reporting</a:t>
            </a:r>
          </a:p>
          <a:p>
            <a:pPr>
              <a:buFont typeface="+mj-lt"/>
              <a:buAutoNum type="arabicPeriod"/>
            </a:pPr>
            <a:r>
              <a:rPr lang="en-US" sz="8000" dirty="0"/>
              <a:t>Project team</a:t>
            </a:r>
            <a:endParaRPr lang="nl-BE" sz="8000" dirty="0"/>
          </a:p>
        </p:txBody>
      </p:sp>
    </p:spTree>
    <p:extLst>
      <p:ext uri="{BB962C8B-B14F-4D97-AF65-F5344CB8AC3E}">
        <p14:creationId xmlns:p14="http://schemas.microsoft.com/office/powerpoint/2010/main" val="6735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04F59C-888D-D01B-8966-34D5E7BE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Team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179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1">
            <a:extLst>
              <a:ext uri="{FF2B5EF4-FFF2-40B4-BE49-F238E27FC236}">
                <a16:creationId xmlns:a16="http://schemas.microsoft.com/office/drawing/2014/main" id="{B070A774-1315-C46E-2D00-79B623B33ABB}"/>
              </a:ext>
            </a:extLst>
          </p:cNvPr>
          <p:cNvSpPr/>
          <p:nvPr/>
        </p:nvSpPr>
        <p:spPr>
          <a:xfrm>
            <a:off x="741680" y="181171"/>
            <a:ext cx="7132320" cy="1848050"/>
          </a:xfrm>
          <a:prstGeom prst="homePlate">
            <a:avLst/>
          </a:prstGeom>
          <a:solidFill>
            <a:srgbClr val="F2F3F7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0" dirty="0">
                <a:ln w="0"/>
                <a:solidFill>
                  <a:srgbClr val="D16A34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nl-BE" sz="1200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nl-BE" sz="8800" dirty="0">
                <a:ln w="0"/>
                <a:solidFill>
                  <a:srgbClr val="9575B5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Team</a:t>
            </a:r>
            <a:r>
              <a:rPr lang="nl-BE" sz="1200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sz="8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2E65C43-0BEE-2932-3A54-B875C894AD63}"/>
              </a:ext>
            </a:extLst>
          </p:cNvPr>
          <p:cNvGraphicFramePr/>
          <p:nvPr/>
        </p:nvGraphicFramePr>
        <p:xfrm>
          <a:off x="172720" y="1511722"/>
          <a:ext cx="24038560" cy="1238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16">
            <a:extLst>
              <a:ext uri="{FF2B5EF4-FFF2-40B4-BE49-F238E27FC236}">
                <a16:creationId xmlns:a16="http://schemas.microsoft.com/office/drawing/2014/main" id="{FA56391D-5A1F-3ECB-B976-0AE984C2CD42}"/>
              </a:ext>
            </a:extLst>
          </p:cNvPr>
          <p:cNvSpPr txBox="1"/>
          <p:nvPr/>
        </p:nvSpPr>
        <p:spPr>
          <a:xfrm>
            <a:off x="10349629" y="2436638"/>
            <a:ext cx="4748818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Bas Vandenbosch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Ilja </a:t>
            </a: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Ivanovos</a:t>
            </a:r>
            <a:endParaRPr lang="en-US" sz="3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Harsha</a:t>
            </a: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Mawa</a:t>
            </a:r>
            <a:endParaRPr lang="en-US" sz="3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Werner Buys</a:t>
            </a:r>
            <a:endParaRPr lang="en-US" sz="3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sz="3600" dirty="0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CBD5E5B7-62B7-C8E9-18C5-9DBC743B876F}"/>
              </a:ext>
            </a:extLst>
          </p:cNvPr>
          <p:cNvSpPr txBox="1"/>
          <p:nvPr/>
        </p:nvSpPr>
        <p:spPr>
          <a:xfrm>
            <a:off x="4643772" y="9349508"/>
            <a:ext cx="5705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Basavaraju Abbigeri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Deepti Indure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Partha Das</a:t>
            </a:r>
            <a:endParaRPr lang="en-US" sz="3600" b="1" i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err="1">
                <a:solidFill>
                  <a:schemeClr val="bg1"/>
                </a:solidFill>
                <a:latin typeface="Arial Narrow" panose="020B0606020202030204" pitchFamily="34" charset="0"/>
              </a:rPr>
              <a:t>Rajini</a:t>
            </a: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nl-BE" sz="3600" b="1" i="1" err="1">
                <a:solidFill>
                  <a:schemeClr val="bg1"/>
                </a:solidFill>
                <a:latin typeface="Arial Narrow" panose="020B0606020202030204" pitchFamily="34" charset="0"/>
              </a:rPr>
              <a:t>Dharamaiahgari</a:t>
            </a:r>
            <a:endParaRPr lang="nl-BE" sz="3600" b="1" i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Nutan Patil Vishwajeet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Dimitri Savkin(short-term)</a:t>
            </a:r>
            <a:endParaRPr lang="en-US" sz="3600" b="1" i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sz="3600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3D52EE13-EF41-96A7-51F4-34581FDF3FEC}"/>
              </a:ext>
            </a:extLst>
          </p:cNvPr>
          <p:cNvSpPr txBox="1"/>
          <p:nvPr/>
        </p:nvSpPr>
        <p:spPr>
          <a:xfrm>
            <a:off x="15823580" y="9127959"/>
            <a:ext cx="5507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Ajay</a:t>
            </a: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Antony</a:t>
            </a:r>
            <a:endParaRPr lang="nl-BE" sz="3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Aswathy</a:t>
            </a: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Muraleedharan</a:t>
            </a:r>
            <a:endParaRPr lang="nl-BE" sz="3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Bhavani</a:t>
            </a: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Patil</a:t>
            </a:r>
            <a:endParaRPr lang="en-US" sz="3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Mily</a:t>
            </a: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Tresa</a:t>
            </a: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Roy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Ganesh</a:t>
            </a:r>
            <a:endParaRPr lang="nl-BE" sz="3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Matthias Heylen</a:t>
            </a:r>
            <a:endParaRPr lang="en-US" sz="3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BCA99194-B1F9-916F-D7B5-3633B68FB2D8}"/>
              </a:ext>
            </a:extLst>
          </p:cNvPr>
          <p:cNvSpPr txBox="1"/>
          <p:nvPr/>
        </p:nvSpPr>
        <p:spPr>
          <a:xfrm>
            <a:off x="7496700" y="6259087"/>
            <a:ext cx="487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Fabio Morini</a:t>
            </a:r>
            <a:endParaRPr lang="en-US" sz="3600" b="1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68B1D166-DA26-96F1-316A-B82581B3DFBA}"/>
              </a:ext>
            </a:extLst>
          </p:cNvPr>
          <p:cNvSpPr txBox="1"/>
          <p:nvPr/>
        </p:nvSpPr>
        <p:spPr>
          <a:xfrm>
            <a:off x="13863618" y="5857786"/>
            <a:ext cx="442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Akash Yashlaha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Manish Kumar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Jaicy Jose</a:t>
            </a:r>
            <a:endParaRPr lang="en-US" sz="3600" b="1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E9C2D7C0-7865-6778-9971-DEB327271671}"/>
              </a:ext>
            </a:extLst>
          </p:cNvPr>
          <p:cNvSpPr txBox="1"/>
          <p:nvPr/>
        </p:nvSpPr>
        <p:spPr>
          <a:xfrm>
            <a:off x="9936504" y="10021022"/>
            <a:ext cx="5056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Prerana Nimbalkar</a:t>
            </a:r>
            <a:endParaRPr lang="en-US" sz="3600" b="1" i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>
                <a:solidFill>
                  <a:schemeClr val="bg1"/>
                </a:solidFill>
                <a:latin typeface="Arial Narrow" panose="020B0606020202030204" pitchFamily="34" charset="0"/>
              </a:rPr>
              <a:t>Sreedhar Vallamkonda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3290B-29E2-4BF9-5A9F-F79EBCEB4324}"/>
              </a:ext>
            </a:extLst>
          </p:cNvPr>
          <p:cNvSpPr/>
          <p:nvPr/>
        </p:nvSpPr>
        <p:spPr>
          <a:xfrm>
            <a:off x="6178594" y="-181169"/>
            <a:ext cx="12110720" cy="1415772"/>
          </a:xfrm>
          <a:prstGeom prst="rect">
            <a:avLst/>
          </a:prstGeom>
          <a:noFill/>
        </p:spPr>
        <p:txBody>
          <a:bodyPr wrap="square" lIns="182880" tIns="91440" rIns="182880" bIns="9144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>
                <a:ln w="0"/>
                <a:solidFill>
                  <a:srgbClr val="EB7C3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3EBEC-AD6A-0149-A3B3-71A3B1CBFE9F}"/>
              </a:ext>
            </a:extLst>
          </p:cNvPr>
          <p:cNvSpPr/>
          <p:nvPr/>
        </p:nvSpPr>
        <p:spPr>
          <a:xfrm rot="17911205">
            <a:off x="2020552" y="6612838"/>
            <a:ext cx="3676455" cy="1415772"/>
          </a:xfrm>
          <a:prstGeom prst="rect">
            <a:avLst/>
          </a:prstGeom>
          <a:noFill/>
        </p:spPr>
        <p:txBody>
          <a:bodyPr wrap="none" lIns="182880" tIns="91440" rIns="182880" bIns="9144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8000">
                <a:ln w="0"/>
                <a:solidFill>
                  <a:srgbClr val="9F7DB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Testers</a:t>
            </a:r>
            <a:endParaRPr lang="en-US" sz="8000">
              <a:ln w="0"/>
              <a:solidFill>
                <a:srgbClr val="9F7DB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7648F-5076-2A5F-0E43-0E576B1E7644}"/>
              </a:ext>
            </a:extLst>
          </p:cNvPr>
          <p:cNvSpPr/>
          <p:nvPr/>
        </p:nvSpPr>
        <p:spPr>
          <a:xfrm rot="3929352">
            <a:off x="18649555" y="7256956"/>
            <a:ext cx="5703674" cy="1415772"/>
          </a:xfrm>
          <a:prstGeom prst="rect">
            <a:avLst/>
          </a:prstGeom>
          <a:noFill/>
        </p:spPr>
        <p:txBody>
          <a:bodyPr wrap="square" lIns="182880" tIns="91440" rIns="182880" bIns="9144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8000">
                <a:ln w="0"/>
                <a:solidFill>
                  <a:srgbClr val="72A6C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Developers</a:t>
            </a:r>
            <a:endParaRPr lang="en-US" sz="8000">
              <a:ln w="0"/>
              <a:solidFill>
                <a:srgbClr val="72A6C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266864BA-D904-EB2E-0FBE-9A717FCD533B}"/>
              </a:ext>
            </a:extLst>
          </p:cNvPr>
          <p:cNvSpPr/>
          <p:nvPr/>
        </p:nvSpPr>
        <p:spPr>
          <a:xfrm>
            <a:off x="10051656" y="6272592"/>
            <a:ext cx="4873696" cy="3274312"/>
          </a:xfrm>
          <a:custGeom>
            <a:avLst/>
            <a:gdLst>
              <a:gd name="connsiteX0" fmla="*/ 0 w 2368296"/>
              <a:gd name="connsiteY0" fmla="*/ 456943 h 913886"/>
              <a:gd name="connsiteX1" fmla="*/ 1184148 w 2368296"/>
              <a:gd name="connsiteY1" fmla="*/ 0 h 913886"/>
              <a:gd name="connsiteX2" fmla="*/ 2368296 w 2368296"/>
              <a:gd name="connsiteY2" fmla="*/ 456943 h 913886"/>
              <a:gd name="connsiteX3" fmla="*/ 1184148 w 2368296"/>
              <a:gd name="connsiteY3" fmla="*/ 913886 h 913886"/>
              <a:gd name="connsiteX4" fmla="*/ 0 w 2368296"/>
              <a:gd name="connsiteY4" fmla="*/ 456943 h 913886"/>
              <a:gd name="connsiteX0" fmla="*/ 0 w 2368296"/>
              <a:gd name="connsiteY0" fmla="*/ 975103 h 1432046"/>
              <a:gd name="connsiteX1" fmla="*/ 1184148 w 2368296"/>
              <a:gd name="connsiteY1" fmla="*/ 0 h 1432046"/>
              <a:gd name="connsiteX2" fmla="*/ 2368296 w 2368296"/>
              <a:gd name="connsiteY2" fmla="*/ 975103 h 1432046"/>
              <a:gd name="connsiteX3" fmla="*/ 1184148 w 2368296"/>
              <a:gd name="connsiteY3" fmla="*/ 1432046 h 1432046"/>
              <a:gd name="connsiteX4" fmla="*/ 0 w 2368296"/>
              <a:gd name="connsiteY4" fmla="*/ 975103 h 1432046"/>
              <a:gd name="connsiteX0" fmla="*/ 0 w 2266696"/>
              <a:gd name="connsiteY0" fmla="*/ 1375253 h 1520652"/>
              <a:gd name="connsiteX1" fmla="*/ 1082548 w 2266696"/>
              <a:gd name="connsiteY1" fmla="*/ 3910 h 1520652"/>
              <a:gd name="connsiteX2" fmla="*/ 2266696 w 2266696"/>
              <a:gd name="connsiteY2" fmla="*/ 979013 h 1520652"/>
              <a:gd name="connsiteX3" fmla="*/ 1082548 w 2266696"/>
              <a:gd name="connsiteY3" fmla="*/ 1435956 h 1520652"/>
              <a:gd name="connsiteX4" fmla="*/ 0 w 2266696"/>
              <a:gd name="connsiteY4" fmla="*/ 1375253 h 1520652"/>
              <a:gd name="connsiteX0" fmla="*/ 0 w 2327656"/>
              <a:gd name="connsiteY0" fmla="*/ 1354568 h 1508137"/>
              <a:gd name="connsiteX1" fmla="*/ 1143508 w 2327656"/>
              <a:gd name="connsiteY1" fmla="*/ 3545 h 1508137"/>
              <a:gd name="connsiteX2" fmla="*/ 2327656 w 2327656"/>
              <a:gd name="connsiteY2" fmla="*/ 978648 h 1508137"/>
              <a:gd name="connsiteX3" fmla="*/ 1143508 w 2327656"/>
              <a:gd name="connsiteY3" fmla="*/ 1435591 h 1508137"/>
              <a:gd name="connsiteX4" fmla="*/ 0 w 2327656"/>
              <a:gd name="connsiteY4" fmla="*/ 1354568 h 1508137"/>
              <a:gd name="connsiteX0" fmla="*/ 0 w 2388616"/>
              <a:gd name="connsiteY0" fmla="*/ 1313243 h 1485743"/>
              <a:gd name="connsiteX1" fmla="*/ 1204468 w 2388616"/>
              <a:gd name="connsiteY1" fmla="*/ 2860 h 1485743"/>
              <a:gd name="connsiteX2" fmla="*/ 2388616 w 2388616"/>
              <a:gd name="connsiteY2" fmla="*/ 977963 h 1485743"/>
              <a:gd name="connsiteX3" fmla="*/ 1204468 w 2388616"/>
              <a:gd name="connsiteY3" fmla="*/ 1434906 h 1485743"/>
              <a:gd name="connsiteX4" fmla="*/ 0 w 2388616"/>
              <a:gd name="connsiteY4" fmla="*/ 1313243 h 1485743"/>
              <a:gd name="connsiteX0" fmla="*/ 0 w 2388616"/>
              <a:gd name="connsiteY0" fmla="*/ 1310488 h 1465371"/>
              <a:gd name="connsiteX1" fmla="*/ 1204468 w 2388616"/>
              <a:gd name="connsiteY1" fmla="*/ 105 h 1465371"/>
              <a:gd name="connsiteX2" fmla="*/ 2388616 w 2388616"/>
              <a:gd name="connsiteY2" fmla="*/ 1239368 h 1465371"/>
              <a:gd name="connsiteX3" fmla="*/ 1204468 w 2388616"/>
              <a:gd name="connsiteY3" fmla="*/ 1432151 h 1465371"/>
              <a:gd name="connsiteX4" fmla="*/ 0 w 2388616"/>
              <a:gd name="connsiteY4" fmla="*/ 1310488 h 1465371"/>
              <a:gd name="connsiteX0" fmla="*/ 2 w 2388618"/>
              <a:gd name="connsiteY0" fmla="*/ 1310488 h 1506360"/>
              <a:gd name="connsiteX1" fmla="*/ 1204470 w 2388618"/>
              <a:gd name="connsiteY1" fmla="*/ 105 h 1506360"/>
              <a:gd name="connsiteX2" fmla="*/ 2388618 w 2388618"/>
              <a:gd name="connsiteY2" fmla="*/ 1239368 h 1506360"/>
              <a:gd name="connsiteX3" fmla="*/ 1214630 w 2388618"/>
              <a:gd name="connsiteY3" fmla="*/ 1493111 h 1506360"/>
              <a:gd name="connsiteX4" fmla="*/ 2 w 2388618"/>
              <a:gd name="connsiteY4" fmla="*/ 1310488 h 1506360"/>
              <a:gd name="connsiteX0" fmla="*/ 2 w 2337818"/>
              <a:gd name="connsiteY0" fmla="*/ 1310387 h 1501927"/>
              <a:gd name="connsiteX1" fmla="*/ 1204470 w 2337818"/>
              <a:gd name="connsiteY1" fmla="*/ 4 h 1501927"/>
              <a:gd name="connsiteX2" fmla="*/ 2337818 w 2337818"/>
              <a:gd name="connsiteY2" fmla="*/ 1297820 h 1501927"/>
              <a:gd name="connsiteX3" fmla="*/ 1214630 w 2337818"/>
              <a:gd name="connsiteY3" fmla="*/ 1493010 h 1501927"/>
              <a:gd name="connsiteX4" fmla="*/ 2 w 2337818"/>
              <a:gd name="connsiteY4" fmla="*/ 1310387 h 1501927"/>
              <a:gd name="connsiteX0" fmla="*/ 364 w 2338180"/>
              <a:gd name="connsiteY0" fmla="*/ 1310387 h 1543251"/>
              <a:gd name="connsiteX1" fmla="*/ 1204832 w 2338180"/>
              <a:gd name="connsiteY1" fmla="*/ 4 h 1543251"/>
              <a:gd name="connsiteX2" fmla="*/ 2338180 w 2338180"/>
              <a:gd name="connsiteY2" fmla="*/ 1297820 h 1543251"/>
              <a:gd name="connsiteX3" fmla="*/ 1326752 w 2338180"/>
              <a:gd name="connsiteY3" fmla="*/ 1541804 h 1543251"/>
              <a:gd name="connsiteX4" fmla="*/ 364 w 2338180"/>
              <a:gd name="connsiteY4" fmla="*/ 1310387 h 1543251"/>
              <a:gd name="connsiteX0" fmla="*/ 368 w 2399144"/>
              <a:gd name="connsiteY0" fmla="*/ 1310424 h 1553285"/>
              <a:gd name="connsiteX1" fmla="*/ 1204836 w 2399144"/>
              <a:gd name="connsiteY1" fmla="*/ 41 h 1553285"/>
              <a:gd name="connsiteX2" fmla="*/ 2399144 w 2399144"/>
              <a:gd name="connsiteY2" fmla="*/ 1356410 h 1553285"/>
              <a:gd name="connsiteX3" fmla="*/ 1326756 w 2399144"/>
              <a:gd name="connsiteY3" fmla="*/ 1541841 h 1553285"/>
              <a:gd name="connsiteX4" fmla="*/ 368 w 2399144"/>
              <a:gd name="connsiteY4" fmla="*/ 1310424 h 1553285"/>
              <a:gd name="connsiteX0" fmla="*/ 368 w 2399144"/>
              <a:gd name="connsiteY0" fmla="*/ 1310424 h 1593498"/>
              <a:gd name="connsiteX1" fmla="*/ 1204836 w 2399144"/>
              <a:gd name="connsiteY1" fmla="*/ 41 h 1593498"/>
              <a:gd name="connsiteX2" fmla="*/ 2399144 w 2399144"/>
              <a:gd name="connsiteY2" fmla="*/ 1356410 h 1593498"/>
              <a:gd name="connsiteX3" fmla="*/ 1326756 w 2399144"/>
              <a:gd name="connsiteY3" fmla="*/ 1590636 h 1593498"/>
              <a:gd name="connsiteX4" fmla="*/ 368 w 2399144"/>
              <a:gd name="connsiteY4" fmla="*/ 1310424 h 1593498"/>
              <a:gd name="connsiteX0" fmla="*/ 365 w 2337104"/>
              <a:gd name="connsiteY0" fmla="*/ 1310455 h 1592389"/>
              <a:gd name="connsiteX1" fmla="*/ 1204833 w 2337104"/>
              <a:gd name="connsiteY1" fmla="*/ 72 h 1592389"/>
              <a:gd name="connsiteX2" fmla="*/ 2337104 w 2337104"/>
              <a:gd name="connsiteY2" fmla="*/ 1251162 h 1592389"/>
              <a:gd name="connsiteX3" fmla="*/ 1326753 w 2337104"/>
              <a:gd name="connsiteY3" fmla="*/ 1590667 h 1592389"/>
              <a:gd name="connsiteX4" fmla="*/ 365 w 2337104"/>
              <a:gd name="connsiteY4" fmla="*/ 1310455 h 1592389"/>
              <a:gd name="connsiteX0" fmla="*/ 370 w 2419825"/>
              <a:gd name="connsiteY0" fmla="*/ 1310389 h 1590847"/>
              <a:gd name="connsiteX1" fmla="*/ 1204838 w 2419825"/>
              <a:gd name="connsiteY1" fmla="*/ 6 h 1590847"/>
              <a:gd name="connsiteX2" fmla="*/ 2419825 w 2419825"/>
              <a:gd name="connsiteY2" fmla="*/ 1293207 h 1590847"/>
              <a:gd name="connsiteX3" fmla="*/ 1326758 w 2419825"/>
              <a:gd name="connsiteY3" fmla="*/ 1590601 h 1590847"/>
              <a:gd name="connsiteX4" fmla="*/ 370 w 2419825"/>
              <a:gd name="connsiteY4" fmla="*/ 1310389 h 1590847"/>
              <a:gd name="connsiteX0" fmla="*/ 366 w 2357784"/>
              <a:gd name="connsiteY0" fmla="*/ 1310384 h 1590607"/>
              <a:gd name="connsiteX1" fmla="*/ 1204834 w 2357784"/>
              <a:gd name="connsiteY1" fmla="*/ 1 h 1590607"/>
              <a:gd name="connsiteX2" fmla="*/ 2357784 w 2357784"/>
              <a:gd name="connsiteY2" fmla="*/ 1314258 h 1590607"/>
              <a:gd name="connsiteX3" fmla="*/ 1326754 w 2357784"/>
              <a:gd name="connsiteY3" fmla="*/ 1590596 h 1590607"/>
              <a:gd name="connsiteX4" fmla="*/ 366 w 2357784"/>
              <a:gd name="connsiteY4" fmla="*/ 1310384 h 1590607"/>
              <a:gd name="connsiteX0" fmla="*/ 366 w 2357784"/>
              <a:gd name="connsiteY0" fmla="*/ 1310388 h 1590818"/>
              <a:gd name="connsiteX1" fmla="*/ 1204834 w 2357784"/>
              <a:gd name="connsiteY1" fmla="*/ 5 h 1590818"/>
              <a:gd name="connsiteX2" fmla="*/ 2357784 w 2357784"/>
              <a:gd name="connsiteY2" fmla="*/ 1294385 h 1590818"/>
              <a:gd name="connsiteX3" fmla="*/ 1326754 w 2357784"/>
              <a:gd name="connsiteY3" fmla="*/ 1590600 h 1590818"/>
              <a:gd name="connsiteX4" fmla="*/ 366 w 2357784"/>
              <a:gd name="connsiteY4" fmla="*/ 1310388 h 1590818"/>
              <a:gd name="connsiteX0" fmla="*/ 371 w 2439146"/>
              <a:gd name="connsiteY0" fmla="*/ 1310446 h 1592231"/>
              <a:gd name="connsiteX1" fmla="*/ 1204839 w 2439146"/>
              <a:gd name="connsiteY1" fmla="*/ 63 h 1592231"/>
              <a:gd name="connsiteX2" fmla="*/ 2439146 w 2439146"/>
              <a:gd name="connsiteY2" fmla="*/ 1254688 h 1592231"/>
              <a:gd name="connsiteX3" fmla="*/ 1326759 w 2439146"/>
              <a:gd name="connsiteY3" fmla="*/ 1590658 h 1592231"/>
              <a:gd name="connsiteX4" fmla="*/ 371 w 2439146"/>
              <a:gd name="connsiteY4" fmla="*/ 1310446 h 159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146" h="1592231">
                <a:moveTo>
                  <a:pt x="371" y="1310446"/>
                </a:moveTo>
                <a:cubicBezTo>
                  <a:pt x="-19949" y="1045347"/>
                  <a:pt x="798377" y="9356"/>
                  <a:pt x="1204839" y="63"/>
                </a:cubicBezTo>
                <a:cubicBezTo>
                  <a:pt x="1611301" y="-9230"/>
                  <a:pt x="2439146" y="1002325"/>
                  <a:pt x="2439146" y="1254688"/>
                </a:cubicBezTo>
                <a:cubicBezTo>
                  <a:pt x="2439146" y="1507051"/>
                  <a:pt x="1733221" y="1581365"/>
                  <a:pt x="1326759" y="1590658"/>
                </a:cubicBezTo>
                <a:cubicBezTo>
                  <a:pt x="920297" y="1599951"/>
                  <a:pt x="20691" y="1575545"/>
                  <a:pt x="371" y="1310446"/>
                </a:cubicBezTo>
                <a:close/>
              </a:path>
            </a:pathLst>
          </a:custGeom>
          <a:solidFill>
            <a:srgbClr val="FFC4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/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A2C992E5-8B8C-AAEE-5825-4288C9D0E30F}"/>
              </a:ext>
            </a:extLst>
          </p:cNvPr>
          <p:cNvSpPr txBox="1"/>
          <p:nvPr/>
        </p:nvSpPr>
        <p:spPr>
          <a:xfrm>
            <a:off x="10587843" y="7215874"/>
            <a:ext cx="426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endParaRPr lang="nl-BE" sz="3600" b="1" i="1" dirty="0">
              <a:solidFill>
                <a:srgbClr val="D16A34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>
                <a:solidFill>
                  <a:srgbClr val="D16A34"/>
                </a:solidFill>
                <a:latin typeface="Arial Narrow" panose="020B0606020202030204" pitchFamily="34" charset="0"/>
              </a:rPr>
              <a:t>Janne </a:t>
            </a:r>
            <a:r>
              <a:rPr lang="nl-BE" sz="3600" b="1" i="1" dirty="0" err="1">
                <a:solidFill>
                  <a:srgbClr val="D16A34"/>
                </a:solidFill>
                <a:latin typeface="Arial Narrow" panose="020B0606020202030204" pitchFamily="34" charset="0"/>
              </a:rPr>
              <a:t>Geens</a:t>
            </a:r>
            <a:r>
              <a:rPr lang="en-BE" sz="3600" b="1" i="1" dirty="0">
                <a:solidFill>
                  <a:srgbClr val="D16A34"/>
                </a:solidFill>
                <a:latin typeface="Arial Narrow" panose="020B0606020202030204" pitchFamily="34" charset="0"/>
              </a:rPr>
              <a:t> (TL)</a:t>
            </a:r>
            <a:endParaRPr lang="en-US" sz="3600" b="1" i="1" dirty="0">
              <a:solidFill>
                <a:srgbClr val="D16A34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nl-BE" sz="3600" b="1" i="1" dirty="0" err="1">
                <a:solidFill>
                  <a:srgbClr val="D16A34"/>
                </a:solidFill>
                <a:latin typeface="Arial Narrow" panose="020B0606020202030204" pitchFamily="34" charset="0"/>
              </a:rPr>
              <a:t>Sujith</a:t>
            </a:r>
            <a:r>
              <a:rPr lang="nl-BE" sz="3600" b="1" i="1" dirty="0">
                <a:solidFill>
                  <a:srgbClr val="D16A34"/>
                </a:solidFill>
                <a:latin typeface="Arial Narrow" panose="020B0606020202030204" pitchFamily="34" charset="0"/>
              </a:rPr>
              <a:t> </a:t>
            </a:r>
            <a:r>
              <a:rPr lang="nl-BE" sz="3600" b="1" i="1" dirty="0" err="1">
                <a:solidFill>
                  <a:srgbClr val="D16A34"/>
                </a:solidFill>
                <a:latin typeface="Arial Narrow" panose="020B0606020202030204" pitchFamily="34" charset="0"/>
              </a:rPr>
              <a:t>Samraj</a:t>
            </a:r>
            <a:r>
              <a:rPr lang="en-BE" sz="3600" b="1" i="1" dirty="0">
                <a:solidFill>
                  <a:srgbClr val="D16A34"/>
                </a:solidFill>
                <a:latin typeface="Arial Narrow" panose="020B0606020202030204" pitchFamily="34" charset="0"/>
              </a:rPr>
              <a:t> (PO)</a:t>
            </a:r>
            <a:endParaRPr lang="nl-BE" sz="3600" b="1" i="1" dirty="0">
              <a:solidFill>
                <a:srgbClr val="D16A34"/>
              </a:solidFill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nl-BE" sz="3600" b="1" i="1" dirty="0">
              <a:solidFill>
                <a:srgbClr val="D16A3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6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B4505A-8978-F329-A8F4-73D4BFF1E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00" y="2865877"/>
            <a:ext cx="22896000" cy="4755323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2877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CCDFE-AD66-4FDE-C0AE-CA1DB575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organization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63EBB-3449-8052-BCA5-686641F60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Telenet</a:t>
            </a:r>
            <a:r>
              <a:rPr lang="en-US" sz="6000" dirty="0"/>
              <a:t> Group N.V</a:t>
            </a:r>
            <a:r>
              <a:rPr lang="en-BE" sz="6000" dirty="0"/>
              <a:t> (Liberty Global)</a:t>
            </a:r>
            <a:endParaRPr lang="en-US" sz="6000" dirty="0"/>
          </a:p>
          <a:p>
            <a:r>
              <a:rPr lang="en-US" sz="6000" dirty="0"/>
              <a:t>John Porter &amp; Bert De </a:t>
            </a:r>
            <a:r>
              <a:rPr lang="en-US" sz="6000" dirty="0" err="1"/>
              <a:t>Graeve</a:t>
            </a:r>
            <a:endParaRPr lang="en-US" sz="6000" dirty="0"/>
          </a:p>
          <a:p>
            <a:r>
              <a:rPr lang="en-US" sz="6000" dirty="0"/>
              <a:t>Telecommunications company</a:t>
            </a:r>
          </a:p>
          <a:p>
            <a:r>
              <a:rPr lang="en-US" sz="6000" dirty="0"/>
              <a:t>Analog and Digital cable television</a:t>
            </a:r>
          </a:p>
          <a:p>
            <a:r>
              <a:rPr lang="en-US" sz="6000" dirty="0"/>
              <a:t>Broadband internet</a:t>
            </a:r>
          </a:p>
          <a:p>
            <a:r>
              <a:rPr lang="en-US" sz="6000" dirty="0"/>
              <a:t>Fixed and Mobile telephone services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29349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E85C-573E-955F-EE94-8B2FFB8A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304C7-81FA-6145-830C-2BB67B64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/>
              <a:t>What?</a:t>
            </a:r>
          </a:p>
          <a:p>
            <a:r>
              <a:rPr lang="en-US" sz="6000" dirty="0"/>
              <a:t>Customers change providers </a:t>
            </a:r>
          </a:p>
          <a:p>
            <a:r>
              <a:rPr lang="en-US" sz="6000" dirty="0"/>
              <a:t>CNP handles this interaction</a:t>
            </a:r>
          </a:p>
          <a:p>
            <a:pPr marL="0" indent="0">
              <a:buNone/>
            </a:pPr>
            <a:r>
              <a:rPr lang="en-US" sz="6000" b="1" dirty="0"/>
              <a:t>Why?</a:t>
            </a:r>
          </a:p>
          <a:p>
            <a:r>
              <a:rPr lang="en-US" sz="6000" dirty="0"/>
              <a:t>Current system is outdated</a:t>
            </a:r>
            <a:endParaRPr lang="nl-BE" sz="6000" dirty="0"/>
          </a:p>
          <a:p>
            <a:r>
              <a:rPr lang="nl-BE" sz="6000" dirty="0" err="1"/>
              <a:t>Physical</a:t>
            </a:r>
            <a:r>
              <a:rPr lang="nl-BE" sz="6000" dirty="0"/>
              <a:t> machine </a:t>
            </a:r>
            <a:r>
              <a:rPr lang="nl-BE" sz="6000" dirty="0" err="1"/>
              <a:t>crashing</a:t>
            </a:r>
            <a:endParaRPr lang="nl-BE" sz="6000" dirty="0"/>
          </a:p>
          <a:p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29469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C61B-BE3D-B4CA-6AF1-B2E6A927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0134-1B03-8F99-6CE1-327A25377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/>
              <a:t>Team</a:t>
            </a:r>
          </a:p>
          <a:p>
            <a:r>
              <a:rPr lang="en-US" sz="6000" dirty="0"/>
              <a:t>Converged Number Porting System</a:t>
            </a:r>
          </a:p>
          <a:p>
            <a:r>
              <a:rPr lang="en-US" sz="6000" dirty="0"/>
              <a:t>Fixed and Mobile</a:t>
            </a:r>
          </a:p>
          <a:p>
            <a:pPr marL="0" indent="0">
              <a:buNone/>
            </a:pPr>
            <a:r>
              <a:rPr lang="en-US" sz="6000" b="1" dirty="0"/>
              <a:t>Personal</a:t>
            </a:r>
          </a:p>
          <a:p>
            <a:r>
              <a:rPr lang="en-US" sz="6000" dirty="0"/>
              <a:t>Documentation of implementation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289056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C0618-2F11-E8D3-900B-E1819CA9B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684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921632-F379-9A37-318E-9312AF95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21210-3BE8-5B8F-FCD6-FE003487B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Student: skills &amp; knowledge. </a:t>
            </a:r>
          </a:p>
          <a:p>
            <a:r>
              <a:rPr lang="en-US" sz="6000" dirty="0"/>
              <a:t>Company:</a:t>
            </a:r>
          </a:p>
          <a:p>
            <a:pPr lvl="1"/>
            <a:r>
              <a:rPr lang="en-US" sz="5300" dirty="0"/>
              <a:t>Improved efficiency</a:t>
            </a:r>
          </a:p>
          <a:p>
            <a:pPr lvl="1"/>
            <a:r>
              <a:rPr lang="en-US" sz="5300" dirty="0"/>
              <a:t>Reduced cost</a:t>
            </a:r>
          </a:p>
          <a:p>
            <a:pPr lvl="1"/>
            <a:r>
              <a:rPr lang="en-US" sz="5300" dirty="0"/>
              <a:t>Increased customer base</a:t>
            </a:r>
          </a:p>
          <a:p>
            <a:r>
              <a:rPr lang="en-US" sz="6000" dirty="0"/>
              <a:t>Clients: Fewer disruptions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256788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0A527D-0BCA-376A-D535-EC6ECD821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3897215"/>
      </p:ext>
    </p:extLst>
  </p:cSld>
  <p:clrMapOvr>
    <a:masterClrMapping/>
  </p:clrMapOvr>
</p:sld>
</file>

<file path=ppt/theme/theme1.xml><?xml version="1.0" encoding="utf-8"?>
<a:theme xmlns:a="http://schemas.openxmlformats.org/drawingml/2006/main" name="Telenet_main">
  <a:themeElements>
    <a:clrScheme name="Telenet - main">
      <a:dk1>
        <a:srgbClr val="291D18"/>
      </a:dk1>
      <a:lt1>
        <a:srgbClr val="FFFFFF"/>
      </a:lt1>
      <a:dk2>
        <a:srgbClr val="FFC421"/>
      </a:dk2>
      <a:lt2>
        <a:srgbClr val="FFF7C7"/>
      </a:lt2>
      <a:accent1>
        <a:srgbClr val="91ABC9"/>
      </a:accent1>
      <a:accent2>
        <a:srgbClr val="F2877A"/>
      </a:accent2>
      <a:accent3>
        <a:srgbClr val="C95942"/>
      </a:accent3>
      <a:accent4>
        <a:srgbClr val="C9A6C7"/>
      </a:accent4>
      <a:accent5>
        <a:srgbClr val="99BD66"/>
      </a:accent5>
      <a:accent6>
        <a:srgbClr val="36BDB0"/>
      </a:accent6>
      <a:hlink>
        <a:srgbClr val="29A8B8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8C1A028A-91B1-4F91-A65C-285B7552B2D0}"/>
    </a:ext>
  </a:extLst>
</a:theme>
</file>

<file path=ppt/theme/theme10.xml><?xml version="1.0" encoding="utf-8"?>
<a:theme xmlns:a="http://schemas.openxmlformats.org/drawingml/2006/main" name="Telenet_Olivine">
  <a:themeElements>
    <a:clrScheme name="Telenet - Olivine">
      <a:dk1>
        <a:srgbClr val="291D18"/>
      </a:dk1>
      <a:lt1>
        <a:srgbClr val="FFFFFF"/>
      </a:lt1>
      <a:dk2>
        <a:srgbClr val="FFC421"/>
      </a:dk2>
      <a:lt2>
        <a:srgbClr val="FFF7C7"/>
      </a:lt2>
      <a:accent1>
        <a:srgbClr val="99BD66"/>
      </a:accent1>
      <a:accent2>
        <a:srgbClr val="FFEDA1"/>
      </a:accent2>
      <a:accent3>
        <a:srgbClr val="C95942"/>
      </a:accent3>
      <a:accent4>
        <a:srgbClr val="29A8B8"/>
      </a:accent4>
      <a:accent5>
        <a:srgbClr val="C9A6C7"/>
      </a:accent5>
      <a:accent6>
        <a:srgbClr val="F2877A"/>
      </a:accent6>
      <a:hlink>
        <a:srgbClr val="36BDB0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AB85A7B9-B2E4-4293-8CAD-6BCDFD38FE30}"/>
    </a:ext>
  </a:extLst>
</a:theme>
</file>

<file path=ppt/theme/theme1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lenet_Watermelon">
  <a:themeElements>
    <a:clrScheme name="Telenet - Watermelon">
      <a:dk1>
        <a:srgbClr val="291D18"/>
      </a:dk1>
      <a:lt1>
        <a:srgbClr val="FFFFFF"/>
      </a:lt1>
      <a:dk2>
        <a:srgbClr val="FFC421"/>
      </a:dk2>
      <a:lt2>
        <a:srgbClr val="FFF7C7"/>
      </a:lt2>
      <a:accent1>
        <a:srgbClr val="F2877A"/>
      </a:accent1>
      <a:accent2>
        <a:srgbClr val="FFEDA1"/>
      </a:accent2>
      <a:accent3>
        <a:srgbClr val="C95942"/>
      </a:accent3>
      <a:accent4>
        <a:srgbClr val="36BDB0"/>
      </a:accent4>
      <a:accent5>
        <a:srgbClr val="91ABC9"/>
      </a:accent5>
      <a:accent6>
        <a:srgbClr val="99BD66"/>
      </a:accent6>
      <a:hlink>
        <a:srgbClr val="29A8B8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482FE508-ECA7-4E1B-862C-03E319F21DBE}"/>
    </a:ext>
  </a:extLst>
</a:theme>
</file>

<file path=ppt/theme/theme3.xml><?xml version="1.0" encoding="utf-8"?>
<a:theme xmlns:a="http://schemas.openxmlformats.org/drawingml/2006/main" name="Telenet_Cream">
  <a:themeElements>
    <a:clrScheme name="Telenet - Cream">
      <a:dk1>
        <a:srgbClr val="291D18"/>
      </a:dk1>
      <a:lt1>
        <a:srgbClr val="FFFFFF"/>
      </a:lt1>
      <a:dk2>
        <a:srgbClr val="FFC421"/>
      </a:dk2>
      <a:lt2>
        <a:srgbClr val="FFF7C7"/>
      </a:lt2>
      <a:accent1>
        <a:srgbClr val="FFEDA1"/>
      </a:accent1>
      <a:accent2>
        <a:srgbClr val="91ABC9"/>
      </a:accent2>
      <a:accent3>
        <a:srgbClr val="C95942"/>
      </a:accent3>
      <a:accent4>
        <a:srgbClr val="99BD66"/>
      </a:accent4>
      <a:accent5>
        <a:srgbClr val="C9A6C7"/>
      </a:accent5>
      <a:accent6>
        <a:srgbClr val="29A8B8"/>
      </a:accent6>
      <a:hlink>
        <a:srgbClr val="36BDB0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757FE239-C483-45A1-8F6D-FF36EA399D21}"/>
    </a:ext>
  </a:extLst>
</a:theme>
</file>

<file path=ppt/theme/theme4.xml><?xml version="1.0" encoding="utf-8"?>
<a:theme xmlns:a="http://schemas.openxmlformats.org/drawingml/2006/main" name="Telenet_Bright Blue">
  <a:themeElements>
    <a:clrScheme name="Telenet - Bright blue">
      <a:dk1>
        <a:srgbClr val="291D18"/>
      </a:dk1>
      <a:lt1>
        <a:srgbClr val="FFFFFF"/>
      </a:lt1>
      <a:dk2>
        <a:srgbClr val="FFC421"/>
      </a:dk2>
      <a:lt2>
        <a:srgbClr val="FFF7C7"/>
      </a:lt2>
      <a:accent1>
        <a:srgbClr val="91ABC9"/>
      </a:accent1>
      <a:accent2>
        <a:srgbClr val="FFEDA1"/>
      </a:accent2>
      <a:accent3>
        <a:srgbClr val="C95942"/>
      </a:accent3>
      <a:accent4>
        <a:srgbClr val="99BD66"/>
      </a:accent4>
      <a:accent5>
        <a:srgbClr val="C9A6C7"/>
      </a:accent5>
      <a:accent6>
        <a:srgbClr val="F2877A"/>
      </a:accent6>
      <a:hlink>
        <a:srgbClr val="29A8B8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BEFE30A9-05A4-45FC-900E-AB413DBD1532}"/>
    </a:ext>
  </a:extLst>
</a:theme>
</file>

<file path=ppt/theme/theme5.xml><?xml version="1.0" encoding="utf-8"?>
<a:theme xmlns:a="http://schemas.openxmlformats.org/drawingml/2006/main" name="Telenet_Lila">
  <a:themeElements>
    <a:clrScheme name="Telenet - Lila">
      <a:dk1>
        <a:srgbClr val="291D18"/>
      </a:dk1>
      <a:lt1>
        <a:srgbClr val="FFFFFF"/>
      </a:lt1>
      <a:dk2>
        <a:srgbClr val="FFC421"/>
      </a:dk2>
      <a:lt2>
        <a:srgbClr val="FFF7C7"/>
      </a:lt2>
      <a:accent1>
        <a:srgbClr val="C9A6C7"/>
      </a:accent1>
      <a:accent2>
        <a:srgbClr val="FFEDA1"/>
      </a:accent2>
      <a:accent3>
        <a:srgbClr val="C95942"/>
      </a:accent3>
      <a:accent4>
        <a:srgbClr val="99BD66"/>
      </a:accent4>
      <a:accent5>
        <a:srgbClr val="91ABC9"/>
      </a:accent5>
      <a:accent6>
        <a:srgbClr val="36BDB0"/>
      </a:accent6>
      <a:hlink>
        <a:srgbClr val="29A8B8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56014191-9907-47D6-927C-280DFEBDC3B5}"/>
    </a:ext>
  </a:extLst>
</a:theme>
</file>

<file path=ppt/theme/theme6.xml><?xml version="1.0" encoding="utf-8"?>
<a:theme xmlns:a="http://schemas.openxmlformats.org/drawingml/2006/main" name="Telenet_Lemon">
  <a:themeElements>
    <a:clrScheme name="Telenet - Lemon">
      <a:dk1>
        <a:srgbClr val="291D18"/>
      </a:dk1>
      <a:lt1>
        <a:srgbClr val="FFFFFF"/>
      </a:lt1>
      <a:dk2>
        <a:srgbClr val="FFC421"/>
      </a:dk2>
      <a:lt2>
        <a:srgbClr val="A6D9D9"/>
      </a:lt2>
      <a:accent1>
        <a:srgbClr val="FFF7C7"/>
      </a:accent1>
      <a:accent2>
        <a:srgbClr val="91ABC9"/>
      </a:accent2>
      <a:accent3>
        <a:srgbClr val="C95942"/>
      </a:accent3>
      <a:accent4>
        <a:srgbClr val="36BDB0"/>
      </a:accent4>
      <a:accent5>
        <a:srgbClr val="C9A6C7"/>
      </a:accent5>
      <a:accent6>
        <a:srgbClr val="F2877A"/>
      </a:accent6>
      <a:hlink>
        <a:srgbClr val="29A8B8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CA138728-B19A-4195-92E6-F397B3A05A40}"/>
    </a:ext>
  </a:extLst>
</a:theme>
</file>

<file path=ppt/theme/theme7.xml><?xml version="1.0" encoding="utf-8"?>
<a:theme xmlns:a="http://schemas.openxmlformats.org/drawingml/2006/main" name="Telenet_Red">
  <a:themeElements>
    <a:clrScheme name="Telenet - Red">
      <a:dk1>
        <a:srgbClr val="291D18"/>
      </a:dk1>
      <a:lt1>
        <a:srgbClr val="FFFFFF"/>
      </a:lt1>
      <a:dk2>
        <a:srgbClr val="FFC421"/>
      </a:dk2>
      <a:lt2>
        <a:srgbClr val="FFF7C7"/>
      </a:lt2>
      <a:accent1>
        <a:srgbClr val="C95942"/>
      </a:accent1>
      <a:accent2>
        <a:srgbClr val="FFEDA1"/>
      </a:accent2>
      <a:accent3>
        <a:srgbClr val="36BDB0"/>
      </a:accent3>
      <a:accent4>
        <a:srgbClr val="99BD66"/>
      </a:accent4>
      <a:accent5>
        <a:srgbClr val="91ABC9"/>
      </a:accent5>
      <a:accent6>
        <a:srgbClr val="F2877A"/>
      </a:accent6>
      <a:hlink>
        <a:srgbClr val="29A8B8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4B74B0B7-DF1C-4C40-9E1A-CF781899A7FE}"/>
    </a:ext>
  </a:extLst>
</a:theme>
</file>

<file path=ppt/theme/theme8.xml><?xml version="1.0" encoding="utf-8"?>
<a:theme xmlns:a="http://schemas.openxmlformats.org/drawingml/2006/main" name="Telenet_Jeans Blue">
  <a:themeElements>
    <a:clrScheme name="Telenet - Jeans blue">
      <a:dk1>
        <a:srgbClr val="291D18"/>
      </a:dk1>
      <a:lt1>
        <a:srgbClr val="FFFFFF"/>
      </a:lt1>
      <a:dk2>
        <a:srgbClr val="FFC421"/>
      </a:dk2>
      <a:lt2>
        <a:srgbClr val="FFF7C7"/>
      </a:lt2>
      <a:accent1>
        <a:srgbClr val="29A8B8"/>
      </a:accent1>
      <a:accent2>
        <a:srgbClr val="C95942"/>
      </a:accent2>
      <a:accent3>
        <a:srgbClr val="99BD66"/>
      </a:accent3>
      <a:accent4>
        <a:srgbClr val="C9A6C7"/>
      </a:accent4>
      <a:accent5>
        <a:srgbClr val="F2877A"/>
      </a:accent5>
      <a:accent6>
        <a:srgbClr val="FDD671"/>
      </a:accent6>
      <a:hlink>
        <a:srgbClr val="29A8B8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C436DB39-C66B-4152-BFCE-CD2B71ADC046}"/>
    </a:ext>
  </a:extLst>
</a:theme>
</file>

<file path=ppt/theme/theme9.xml><?xml version="1.0" encoding="utf-8"?>
<a:theme xmlns:a="http://schemas.openxmlformats.org/drawingml/2006/main" name="Telenet_Turquoise">
  <a:themeElements>
    <a:clrScheme name="Telenet - Turquoise">
      <a:dk1>
        <a:srgbClr val="291D18"/>
      </a:dk1>
      <a:lt1>
        <a:srgbClr val="FFFFFF"/>
      </a:lt1>
      <a:dk2>
        <a:srgbClr val="FFC421"/>
      </a:dk2>
      <a:lt2>
        <a:srgbClr val="FFF7C7"/>
      </a:lt2>
      <a:accent1>
        <a:srgbClr val="36BDB0"/>
      </a:accent1>
      <a:accent2>
        <a:srgbClr val="FFEDA1"/>
      </a:accent2>
      <a:accent3>
        <a:srgbClr val="C95942"/>
      </a:accent3>
      <a:accent4>
        <a:srgbClr val="91ABC9"/>
      </a:accent4>
      <a:accent5>
        <a:srgbClr val="C9A6C7"/>
      </a:accent5>
      <a:accent6>
        <a:srgbClr val="F2877A"/>
      </a:accent6>
      <a:hlink>
        <a:srgbClr val="29A8B8"/>
      </a:hlink>
      <a:folHlink>
        <a:srgbClr val="954F72"/>
      </a:folHlink>
    </a:clrScheme>
    <a:fontScheme name="Telenet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net_template.potx" id="{978650AA-C02B-4A80-AAA1-D9D6F92B6627}" vid="{1ED0E536-C0B2-4096-B392-30E6C15FAD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3901f4-ce96-410e-9d65-fedb9a7cfde4" xsi:nil="true"/>
    <lcf76f155ced4ddcb4097134ff3c332f xmlns="29b99f2e-f175-4b62-a25f-c42e93bf075e">
      <Terms xmlns="http://schemas.microsoft.com/office/infopath/2007/PartnerControls"/>
    </lcf76f155ced4ddcb4097134ff3c332f>
    <Tag_People xmlns="29b99f2e-f175-4b62-a25f-c42e93bf075e" xsi:nil="true"/>
    <Highlight xmlns="29b99f2e-f175-4b62-a25f-c42e93bf075e">false</Highlight>
    <Tag_Network xmlns="29b99f2e-f175-4b62-a25f-c42e93bf075e" xsi:nil="true"/>
    <DateInLibrary xmlns="29b99f2e-f175-4b62-a25f-c42e93bf075e">2022-08-29T14:07:15+00:00</DateInLibrary>
    <Tag_Activity xmlns="29b99f2e-f175-4b62-a25f-c42e93bf075e" xsi:nil="true"/>
    <Tag_Devices xmlns="29b99f2e-f175-4b62-a25f-c42e93bf075e" xsi:nil="true"/>
    <Description0 xmlns="29b99f2e-f175-4b62-a25f-c42e93bf075e">Template PowerPoint Telenet</Description0>
    <Tag_Main xmlns="29b99f2e-f175-4b62-a25f-c42e93bf075e">3</Tag_Main>
    <Tag_Locations xmlns="29b99f2e-f175-4b62-a25f-c42e93bf075e" xsi:nil="true"/>
    <Status xmlns="29b99f2e-f175-4b62-a25f-c42e93bf075e">Published</Status>
    <Tag_Brand xmlns="29b99f2e-f175-4b62-a25f-c42e93bf075e">
      <Value>3</Value>
    </Tag_Brand>
    <VV_Device xmlns="29b99f2e-f175-4b62-a25f-c42e93bf075e" xsi:nil="true"/>
    <VV_Brand xmlns="29b99f2e-f175-4b62-a25f-c42e93bf075e" xsi:nil="true"/>
    <VV_Location xmlns="29b99f2e-f175-4b62-a25f-c42e93bf075e" xsi:nil="true"/>
    <VV_Activity xmlns="29b99f2e-f175-4b62-a25f-c42e93bf075e" xsi:nil="true"/>
    <VV_Network xmlns="29b99f2e-f175-4b62-a25f-c42e93bf075e" xsi:nil="true"/>
    <VV_People xmlns="29b99f2e-f175-4b62-a25f-c42e93bf075e" xsi:nil="true"/>
    <VV_Main xmlns="29b99f2e-f175-4b62-a25f-c42e93bf075e">
      <Value>Templates</Value>
    </VV_Main>
    <VV_SubCategory xmlns="29b99f2e-f175-4b62-a25f-c42e93bf075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A2D65D1E19840AA73E20E1F74A1A0" ma:contentTypeVersion="53" ma:contentTypeDescription="Een nieuw document maken." ma:contentTypeScope="" ma:versionID="952fcb629693fc1c803f6faac42a2e27">
  <xsd:schema xmlns:xsd="http://www.w3.org/2001/XMLSchema" xmlns:xs="http://www.w3.org/2001/XMLSchema" xmlns:p="http://schemas.microsoft.com/office/2006/metadata/properties" xmlns:ns2="29b99f2e-f175-4b62-a25f-c42e93bf075e" xmlns:ns3="5e3901f4-ce96-410e-9d65-fedb9a7cfde4" targetNamespace="http://schemas.microsoft.com/office/2006/metadata/properties" ma:root="true" ma:fieldsID="b6e0809db3ecdff48bce73d3225d8422" ns2:_="" ns3:_="">
    <xsd:import namespace="29b99f2e-f175-4b62-a25f-c42e93bf075e"/>
    <xsd:import namespace="5e3901f4-ce96-410e-9d65-fedb9a7cfde4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Tag_Main" minOccurs="0"/>
                <xsd:element ref="ns2:Status" minOccurs="0"/>
                <xsd:element ref="ns2:Tag_People" minOccurs="0"/>
                <xsd:element ref="ns2:Tag_Activity" minOccurs="0"/>
                <xsd:element ref="ns2:Tag_Locations" minOccurs="0"/>
                <xsd:element ref="ns2:Tag_Brand" minOccurs="0"/>
                <xsd:element ref="ns2:Highlight" minOccurs="0"/>
                <xsd:element ref="ns2:DateInLibrary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Tag_Network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Tag_Devices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VV_Brand" minOccurs="0"/>
                <xsd:element ref="ns2:VV_Activity" minOccurs="0"/>
                <xsd:element ref="ns2:VV_Location" minOccurs="0"/>
                <xsd:element ref="ns2:VV_Main" minOccurs="0"/>
                <xsd:element ref="ns2:VV_People" minOccurs="0"/>
                <xsd:element ref="ns2:VV_Network" minOccurs="0"/>
                <xsd:element ref="ns2:VV_Device" minOccurs="0"/>
                <xsd:element ref="ns2:MediaServiceSearchProperties" minOccurs="0"/>
                <xsd:element ref="ns2:VV_Sub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b99f2e-f175-4b62-a25f-c42e93bf075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/>
      </xsd:simpleType>
    </xsd:element>
    <xsd:element name="Tag_Main" ma:index="3" nillable="true" ma:displayName="Tag_Main" ma:list="{1e8f26c5-5b49-4c38-85d4-489ba6290363}" ma:internalName="Tag_Main" ma:showField="Title">
      <xsd:simpleType>
        <xsd:restriction base="dms:Lookup"/>
      </xsd:simpleType>
    </xsd:element>
    <xsd:element name="Status" ma:index="4" nillable="true" ma:displayName="Status" ma:default="Published" ma:format="Dropdown" ma:internalName="Status">
      <xsd:simpleType>
        <xsd:restriction base="dms:Choice">
          <xsd:enumeration value="Draft"/>
          <xsd:enumeration value="Published"/>
          <xsd:enumeration value="Archive"/>
        </xsd:restriction>
      </xsd:simpleType>
    </xsd:element>
    <xsd:element name="Tag_People" ma:index="5" nillable="true" ma:displayName="Tag_People" ma:list="{ab264768-218e-4ee6-a6cf-1ea1346649b6}" ma:internalName="Tag_People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g_Activity" ma:index="6" nillable="true" ma:displayName="Tag_Activity" ma:list="{8d812c17-f79b-4b08-a646-b6040dd79164}" ma:internalName="Tag_Activity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g_Locations" ma:index="7" nillable="true" ma:displayName="Tag_Locations" ma:list="{e6bc3efb-be44-46b2-862f-7f99b7a307a4}" ma:internalName="Tag_Locations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g_Brand" ma:index="8" nillable="true" ma:displayName="Tag_Brand" ma:list="{5d686bc1-f54d-49a3-a2cf-b2c1a8089c83}" ma:internalName="Tag_Brand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ighlight" ma:index="9" nillable="true" ma:displayName="Highlight" ma:default="0" ma:internalName="Highlight">
      <xsd:simpleType>
        <xsd:restriction base="dms:Boolean"/>
      </xsd:simpleType>
    </xsd:element>
    <xsd:element name="DateInLibrary" ma:index="10" nillable="true" ma:displayName="DateInLibrary" ma:default="[today]" ma:format="DateOnly" ma:internalName="DateInLibrary">
      <xsd:simpleType>
        <xsd:restriction base="dms:DateTim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  <xsd:element name="Tag_Network" ma:index="25" nillable="true" ma:displayName="Tag_Network" ma:list="{b43b8141-450c-474e-b353-8b3ca80faa34}" ma:internalName="Tag_Network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cf76f155ced4ddcb4097134ff3c332f" ma:index="27" nillable="true" ma:taxonomy="true" ma:internalName="lcf76f155ced4ddcb4097134ff3c332f" ma:taxonomyFieldName="MediaServiceImageTags" ma:displayName="Afbeeldingtags" ma:readOnly="false" ma:fieldId="{5cf76f15-5ced-4ddc-b409-7134ff3c332f}" ma:taxonomyMulti="true" ma:sspId="09886a6b-b10e-432f-b1d2-3480e495ef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Tag_Devices" ma:index="30" nillable="true" ma:displayName="Tag_Devices" ma:list="{a8e9271f-29fc-4a71-98b8-7af354c10e4e}" ma:internalName="Tag_Devices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Location" ma:index="31" nillable="true" ma:displayName="Location" ma:internalName="MediaServiceLocation" ma:readOnly="true">
      <xsd:simpleType>
        <xsd:restriction base="dms:Text"/>
      </xsd:simpleType>
    </xsd:element>
    <xsd:element name="MediaLengthInSeconds" ma:index="3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3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VV_Brand" ma:index="34" nillable="true" ma:displayName="VV_Brand" ma:internalName="VV_Bran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SE"/>
                    <xsd:enumeration value="Telenet"/>
                    <xsd:enumeration value="Streamz"/>
                    <xsd:enumeration value="Telenet Business"/>
                    <xsd:enumeration value="Play Sports"/>
                    <xsd:enumeration value="TADAAM"/>
                    <xsd:enumeration value="The Park"/>
                    <xsd:enumeration value="Liberty Global"/>
                    <xsd:enumeration value="Play Media"/>
                    <xsd:enumeration value="Origin"/>
                  </xsd:restriction>
                </xsd:simpleType>
              </xsd:element>
            </xsd:sequence>
          </xsd:extension>
        </xsd:complexContent>
      </xsd:complexType>
    </xsd:element>
    <xsd:element name="VV_Activity" ma:index="35" nillable="true" ma:displayName="VV_Activity" ma:hidden="true" ma:internalName="VV_Activity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ports​"/>
                    <xsd:enumeration value="Culture"/>
                    <xsd:enumeration value="Volunteering"/>
                  </xsd:restriction>
                </xsd:simpleType>
              </xsd:element>
            </xsd:sequence>
          </xsd:extension>
        </xsd:complexContent>
      </xsd:complexType>
    </xsd:element>
    <xsd:element name="VV_Location" ma:index="36" nillable="true" ma:displayName="VV_Location" ma:hidden="true" ma:internalName="VV_Location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Mechelen​"/>
                    <xsd:enumeration value="Wommelgem​"/>
                    <xsd:enumeration value="Aalst​"/>
                    <xsd:enumeration value="Sint Truiden"/>
                    <xsd:enumeration value="Retail"/>
                    <xsd:enumeration value="Zaventem"/>
                    <xsd:enumeration value="Gent"/>
                  </xsd:restriction>
                </xsd:simpleType>
              </xsd:element>
            </xsd:sequence>
          </xsd:extension>
        </xsd:complexContent>
      </xsd:complexType>
    </xsd:element>
    <xsd:element name="VV_Main" ma:index="37" nillable="true" ma:displayName="VV_Main" ma:internalName="VV_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Logos"/>
                    <xsd:enumeration value="Fonts"/>
                    <xsd:enumeration value="Templates"/>
                    <xsd:enumeration value="Pictures"/>
                  </xsd:restriction>
                </xsd:simpleType>
              </xsd:element>
            </xsd:sequence>
          </xsd:extension>
        </xsd:complexContent>
      </xsd:complexType>
    </xsd:element>
    <xsd:element name="VV_People" ma:index="38" nillable="true" ma:displayName="VV_People" ma:hidden="true" ma:internalName="VV_Peopl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ustomers"/>
                    <xsd:enumeration value="Leadership"/>
                    <xsd:enumeration value="Retail​"/>
                    <xsd:enumeration value="Contact center​"/>
                    <xsd:enumeration value="Office"/>
                    <xsd:enumeration value="Technician"/>
                  </xsd:restriction>
                </xsd:simpleType>
              </xsd:element>
            </xsd:sequence>
          </xsd:extension>
        </xsd:complexContent>
      </xsd:complexType>
    </xsd:element>
    <xsd:element name="VV_Network" ma:index="39" nillable="true" ma:displayName="VV_Network" ma:hidden="true" ma:internalName="VV_Network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etwork"/>
                  </xsd:restriction>
                </xsd:simpleType>
              </xsd:element>
            </xsd:sequence>
          </xsd:extension>
        </xsd:complexContent>
      </xsd:complexType>
    </xsd:element>
    <xsd:element name="VV_Device" ma:index="40" nillable="true" ma:displayName="VV_Device" ma:hidden="true" ma:internalName="VV_Devic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evice"/>
                  </xsd:restriction>
                </xsd:simpleType>
              </xsd:element>
            </xsd:sequence>
          </xsd:extension>
        </xsd:complexContent>
      </xsd:complexType>
    </xsd:element>
    <xsd:element name="MediaServiceSearchProperties" ma:index="4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VV_SubCategory" ma:index="42" nillable="true" ma:displayName="VV_SubCategory" ma:internalName="VV_SubCatego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act center"/>
                    <xsd:enumeration value="Devices"/>
                    <xsd:enumeration value="Leadership"/>
                    <xsd:enumeration value="LifeStyle"/>
                    <xsd:enumeration value="Offices"/>
                    <xsd:enumeration value="Retail​"/>
                    <xsd:enumeration value="Technician"/>
                    <xsd:enumeration value="Employees"/>
                    <xsd:enumeration value="Customers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901f4-ce96-410e-9d65-fedb9a7cfde4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8" nillable="true" ma:displayName="Taxonomy Catch All Column" ma:hidden="true" ma:list="{9f3490ca-94ef-42a5-b959-3942bef18841}" ma:internalName="TaxCatchAll" ma:showField="CatchAllData" ma:web="5e3901f4-ce96-410e-9d65-fedb9a7cfd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6054A-6070-4B12-BEBE-EABF2EEEC9AE}">
  <ds:schemaRefs>
    <ds:schemaRef ds:uri="afa05050-1d24-4de6-be62-008502119a8e"/>
    <ds:schemaRef ds:uri="c94bb578-4f05-4234-bcb5-371fe55b9d0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a1b6bfc-58aa-4d1c-9dae-0120fda52d9f"/>
    <ds:schemaRef ds:uri="http://www.w3.org/XML/1998/namespace"/>
    <ds:schemaRef ds:uri="http://purl.org/dc/dcmitype/"/>
    <ds:schemaRef ds:uri="5e3901f4-ce96-410e-9d65-fedb9a7cfde4"/>
    <ds:schemaRef ds:uri="29b99f2e-f175-4b62-a25f-c42e93bf075e"/>
  </ds:schemaRefs>
</ds:datastoreItem>
</file>

<file path=customXml/itemProps2.xml><?xml version="1.0" encoding="utf-8"?>
<ds:datastoreItem xmlns:ds="http://schemas.openxmlformats.org/officeDocument/2006/customXml" ds:itemID="{F6E28F5F-681A-4DC7-A6D7-87BE213392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b99f2e-f175-4b62-a25f-c42e93bf075e"/>
    <ds:schemaRef ds:uri="5e3901f4-ce96-410e-9d65-fedb9a7cfd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4EA5E-E10D-4227-B2A8-0B42B5E6B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Telenet PowerPoint template</Template>
  <TotalTime>0</TotalTime>
  <Words>556</Words>
  <Application>Microsoft Office PowerPoint</Application>
  <PresentationFormat>Aangepast</PresentationFormat>
  <Paragraphs>152</Paragraphs>
  <Slides>21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10</vt:i4>
      </vt:variant>
      <vt:variant>
        <vt:lpstr>Diatitels</vt:lpstr>
      </vt:variant>
      <vt:variant>
        <vt:i4>21</vt:i4>
      </vt:variant>
    </vt:vector>
  </HeadingPairs>
  <TitlesOfParts>
    <vt:vector size="37" baseType="lpstr">
      <vt:lpstr>Arial</vt:lpstr>
      <vt:lpstr>Arial Black</vt:lpstr>
      <vt:lpstr>Arial Narrow</vt:lpstr>
      <vt:lpstr>Calibri</vt:lpstr>
      <vt:lpstr>Telenet Albra</vt:lpstr>
      <vt:lpstr>Wingdings</vt:lpstr>
      <vt:lpstr>Telenet_main</vt:lpstr>
      <vt:lpstr>Telenet_Watermelon</vt:lpstr>
      <vt:lpstr>Telenet_Cream</vt:lpstr>
      <vt:lpstr>Telenet_Bright Blue</vt:lpstr>
      <vt:lpstr>Telenet_Lila</vt:lpstr>
      <vt:lpstr>Telenet_Lemon</vt:lpstr>
      <vt:lpstr>Telenet_Red</vt:lpstr>
      <vt:lpstr>Telenet_Jeans Blue</vt:lpstr>
      <vt:lpstr>Telenet_Turquoise</vt:lpstr>
      <vt:lpstr>Telenet_Olivine</vt:lpstr>
      <vt:lpstr>Internship 2024-2025</vt:lpstr>
      <vt:lpstr>Table of contents</vt:lpstr>
      <vt:lpstr>Background</vt:lpstr>
      <vt:lpstr>About the organization</vt:lpstr>
      <vt:lpstr>Current situation</vt:lpstr>
      <vt:lpstr>Deliverables</vt:lpstr>
      <vt:lpstr>Business Case</vt:lpstr>
      <vt:lpstr>Business Case</vt:lpstr>
      <vt:lpstr>Planning</vt:lpstr>
      <vt:lpstr>Planning</vt:lpstr>
      <vt:lpstr>Phase 1: Study basics</vt:lpstr>
      <vt:lpstr>Phase 2: Implementation &amp; testing</vt:lpstr>
      <vt:lpstr>Phase 3: Documentation</vt:lpstr>
      <vt:lpstr>Scope and risk management</vt:lpstr>
      <vt:lpstr>Project Scope</vt:lpstr>
      <vt:lpstr>Project Scope: responsibilities</vt:lpstr>
      <vt:lpstr>Risk analysis and measures</vt:lpstr>
      <vt:lpstr>Information and reporting</vt:lpstr>
      <vt:lpstr>Information gathering and reporting</vt:lpstr>
      <vt:lpstr>Project Team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Heylen Matthias</dc:creator>
  <cp:lastModifiedBy>Matthias Heylen</cp:lastModifiedBy>
  <cp:revision>9</cp:revision>
  <dcterms:created xsi:type="dcterms:W3CDTF">2024-09-26T13:50:21Z</dcterms:created>
  <dcterms:modified xsi:type="dcterms:W3CDTF">2024-10-08T10:09:00Z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0x010100B6EA2D65D1E19840AA73E20E1F74A1A0</vt:lpwstr>
  </property>
  <property fmtid="{D5CDD505-2E9C-101B-9397-08002B2CF9AE}" pid="3" name="TaxKeyword">
    <vt:lpwstr/>
  </property>
  <property fmtid="{D5CDD505-2E9C-101B-9397-08002B2CF9AE}" pid="4" name="MediaServiceImageTags">
    <vt:lpwstr/>
  </property>
  <property fmtid="{D5CDD505-2E9C-101B-9397-08002B2CF9AE}" pid="5" name="MSIP_Label_4f4bdf75-7337-4f87-b199-b545f020abd0_Enabled">
    <vt:lpwstr>true</vt:lpwstr>
  </property>
  <property fmtid="{D5CDD505-2E9C-101B-9397-08002B2CF9AE}" pid="6" name="MSIP_Label_4f4bdf75-7337-4f87-b199-b545f020abd0_SetDate">
    <vt:lpwstr>2024-09-26T14:57:03Z</vt:lpwstr>
  </property>
  <property fmtid="{D5CDD505-2E9C-101B-9397-08002B2CF9AE}" pid="7" name="MSIP_Label_4f4bdf75-7337-4f87-b199-b545f020abd0_Method">
    <vt:lpwstr>Privileged</vt:lpwstr>
  </property>
  <property fmtid="{D5CDD505-2E9C-101B-9397-08002B2CF9AE}" pid="8" name="MSIP_Label_4f4bdf75-7337-4f87-b199-b545f020abd0_Name">
    <vt:lpwstr>Confidential - Internal</vt:lpwstr>
  </property>
  <property fmtid="{D5CDD505-2E9C-101B-9397-08002B2CF9AE}" pid="9" name="MSIP_Label_4f4bdf75-7337-4f87-b199-b545f020abd0_SiteId">
    <vt:lpwstr>289a113b-74ef-4240-980d-e2725565ff1e</vt:lpwstr>
  </property>
  <property fmtid="{D5CDD505-2E9C-101B-9397-08002B2CF9AE}" pid="10" name="MSIP_Label_4f4bdf75-7337-4f87-b199-b545f020abd0_ActionId">
    <vt:lpwstr>2de2649b-d29c-455b-b518-c564535fec2c</vt:lpwstr>
  </property>
  <property fmtid="{D5CDD505-2E9C-101B-9397-08002B2CF9AE}" pid="11" name="MSIP_Label_4f4bdf75-7337-4f87-b199-b545f020abd0_ContentBits">
    <vt:lpwstr>2</vt:lpwstr>
  </property>
  <property fmtid="{D5CDD505-2E9C-101B-9397-08002B2CF9AE}" pid="12" name="ClassificationContentMarkingFooterLocations">
    <vt:lpwstr>Telenet_main:8\Telenet_Watermelon:8\Telenet_Cream:8\Telenet_Bright Blue:8\Telenet_Lila:8\Telenet_Lemon:8\Telenet_Red:8\Telenet_Jeans Blue:8\Telenet_Turquoise:8\Telenet_Olivine:8</vt:lpwstr>
  </property>
  <property fmtid="{D5CDD505-2E9C-101B-9397-08002B2CF9AE}" pid="13" name="ClassificationContentMarkingFooterText">
    <vt:lpwstr>Confidential Internal</vt:lpwstr>
  </property>
  <property fmtid="{D5CDD505-2E9C-101B-9397-08002B2CF9AE}" pid="14" name="MSIP_Label_c337be75-dfbb-4261-9834-ac247c7dde13_Enabled">
    <vt:lpwstr>true</vt:lpwstr>
  </property>
  <property fmtid="{D5CDD505-2E9C-101B-9397-08002B2CF9AE}" pid="15" name="MSIP_Label_c337be75-dfbb-4261-9834-ac247c7dde13_SetDate">
    <vt:lpwstr>2024-10-08T09:34:01Z</vt:lpwstr>
  </property>
  <property fmtid="{D5CDD505-2E9C-101B-9397-08002B2CF9AE}" pid="16" name="MSIP_Label_c337be75-dfbb-4261-9834-ac247c7dde13_Method">
    <vt:lpwstr>Standard</vt:lpwstr>
  </property>
  <property fmtid="{D5CDD505-2E9C-101B-9397-08002B2CF9AE}" pid="17" name="MSIP_Label_c337be75-dfbb-4261-9834-ac247c7dde13_Name">
    <vt:lpwstr>Algemeen</vt:lpwstr>
  </property>
  <property fmtid="{D5CDD505-2E9C-101B-9397-08002B2CF9AE}" pid="18" name="MSIP_Label_c337be75-dfbb-4261-9834-ac247c7dde13_SiteId">
    <vt:lpwstr>77d33cc5-c9b4-4766-95c7-ed5b515e1cce</vt:lpwstr>
  </property>
  <property fmtid="{D5CDD505-2E9C-101B-9397-08002B2CF9AE}" pid="19" name="MSIP_Label_c337be75-dfbb-4261-9834-ac247c7dde13_ActionId">
    <vt:lpwstr>c518133a-0cda-4c9b-a376-f9ad4ca258c4</vt:lpwstr>
  </property>
  <property fmtid="{D5CDD505-2E9C-101B-9397-08002B2CF9AE}" pid="20" name="MSIP_Label_c337be75-dfbb-4261-9834-ac247c7dde13_ContentBits">
    <vt:lpwstr>0</vt:lpwstr>
  </property>
</Properties>
</file>