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3" r:id="rId4"/>
  </p:sldMasterIdLst>
  <p:notesMasterIdLst>
    <p:notesMasterId r:id="rId34"/>
  </p:notesMasterIdLst>
  <p:handoutMasterIdLst>
    <p:handoutMasterId r:id="rId35"/>
  </p:handoutMasterIdLst>
  <p:sldIdLst>
    <p:sldId id="391" r:id="rId5"/>
    <p:sldId id="367" r:id="rId6"/>
    <p:sldId id="371" r:id="rId7"/>
    <p:sldId id="392" r:id="rId8"/>
    <p:sldId id="419" r:id="rId9"/>
    <p:sldId id="396" r:id="rId10"/>
    <p:sldId id="397" r:id="rId11"/>
    <p:sldId id="399" r:id="rId12"/>
    <p:sldId id="398" r:id="rId13"/>
    <p:sldId id="400" r:id="rId14"/>
    <p:sldId id="412" r:id="rId15"/>
    <p:sldId id="401" r:id="rId16"/>
    <p:sldId id="402" r:id="rId17"/>
    <p:sldId id="378" r:id="rId18"/>
    <p:sldId id="415" r:id="rId19"/>
    <p:sldId id="403" r:id="rId20"/>
    <p:sldId id="418" r:id="rId21"/>
    <p:sldId id="404" r:id="rId22"/>
    <p:sldId id="416" r:id="rId23"/>
    <p:sldId id="405" r:id="rId24"/>
    <p:sldId id="417" r:id="rId25"/>
    <p:sldId id="406" r:id="rId26"/>
    <p:sldId id="407" r:id="rId27"/>
    <p:sldId id="409" r:id="rId28"/>
    <p:sldId id="410" r:id="rId29"/>
    <p:sldId id="413" r:id="rId30"/>
    <p:sldId id="414" r:id="rId31"/>
    <p:sldId id="411" r:id="rId32"/>
    <p:sldId id="395" r:id="rId33"/>
  </p:sldIdLst>
  <p:sldSz cx="16256000" cy="9144000"/>
  <p:notesSz cx="16256000" cy="9144000"/>
  <p:embeddedFontLs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73"/>
    <a:srgbClr val="222C4A"/>
    <a:srgbClr val="D8D8D8"/>
    <a:srgbClr val="BFBFBF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74874" autoAdjust="0"/>
  </p:normalViewPr>
  <p:slideViewPr>
    <p:cSldViewPr>
      <p:cViewPr varScale="1">
        <p:scale>
          <a:sx n="64" d="100"/>
          <a:sy n="64" d="100"/>
        </p:scale>
        <p:origin x="130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67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C24C3-F139-49E3-B069-61C3FA3AA3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204E8-78A2-4CF2-A4AA-BFBD06F56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402-0859-4E8A-B0F4-D7F367FAD6FF}" type="datetimeFigureOut">
              <a:rPr lang="en-US" smtClean="0">
                <a:latin typeface="Verdana" panose="020B0604030504040204" pitchFamily="34" charset="0"/>
              </a:rPr>
              <a:t>02-Mar-21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328B-61CE-4134-ABE8-F97CB812E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428AA-A79F-4111-BE28-F11ED24AD3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4D7A9-88BA-4A32-BAB9-2E411D60C92D}" type="slidenum">
              <a:rPr lang="en-US" smtClean="0">
                <a:latin typeface="Verdana" panose="020B0604030504040204" pitchFamily="34" charset="0"/>
              </a:r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4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78A1F466-B7C4-4557-B60F-A84D555FAD1B}" type="datetimeFigureOut">
              <a:rPr lang="fr-FR" smtClean="0"/>
              <a:pPr/>
              <a:t>02/03/2021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7FE9A1F5-4A2A-448C-ABA7-4ABB927911D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166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756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28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160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825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https://chrome.google.com/webstore/detail/redux-devtools/lmhkpmbekcpmknklioeibfkpmmfibljd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413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031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75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Router-store =&gt; </a:t>
            </a:r>
            <a:r>
              <a:rPr lang="nl-BE" dirty="0" err="1"/>
              <a:t>connects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router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store (</a:t>
            </a:r>
            <a:r>
              <a:rPr lang="nl-BE" dirty="0" err="1"/>
              <a:t>possibility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navigation</a:t>
            </a:r>
            <a:r>
              <a:rPr lang="nl-BE" dirty="0"/>
              <a:t> actions like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action)</a:t>
            </a:r>
          </a:p>
          <a:p>
            <a:r>
              <a:rPr lang="nl-BE" dirty="0" err="1"/>
              <a:t>Entity</a:t>
            </a:r>
            <a:r>
              <a:rPr lang="nl-BE" dirty="0"/>
              <a:t> =&gt; helper </a:t>
            </a:r>
            <a:r>
              <a:rPr lang="nl-BE" dirty="0" err="1"/>
              <a:t>functions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managing </a:t>
            </a:r>
            <a:r>
              <a:rPr lang="nl-BE" dirty="0" err="1"/>
              <a:t>entities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crud</a:t>
            </a:r>
            <a:r>
              <a:rPr lang="nl-BE" dirty="0"/>
              <a:t> operations , </a:t>
            </a:r>
            <a:r>
              <a:rPr lang="nl-BE" dirty="0" err="1"/>
              <a:t>reduces</a:t>
            </a:r>
            <a:r>
              <a:rPr lang="nl-BE" dirty="0"/>
              <a:t> boiler </a:t>
            </a:r>
            <a:r>
              <a:rPr lang="nl-BE" dirty="0" err="1"/>
              <a:t>plate</a:t>
            </a:r>
            <a:r>
              <a:rPr lang="nl-BE" dirty="0"/>
              <a:t> code</a:t>
            </a:r>
          </a:p>
          <a:p>
            <a:r>
              <a:rPr lang="nl-BE" dirty="0"/>
              <a:t>Data =&gt; abstracts </a:t>
            </a:r>
            <a:r>
              <a:rPr lang="nl-BE" dirty="0" err="1"/>
              <a:t>away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NGRX </a:t>
            </a:r>
            <a:r>
              <a:rPr lang="nl-BE" dirty="0" err="1"/>
              <a:t>entity</a:t>
            </a:r>
            <a:r>
              <a:rPr lang="nl-BE" dirty="0"/>
              <a:t> code ( actions , </a:t>
            </a:r>
            <a:r>
              <a:rPr lang="nl-BE" dirty="0" err="1"/>
              <a:t>reducers</a:t>
            </a:r>
            <a:r>
              <a:rPr lang="nl-BE" dirty="0"/>
              <a:t> , </a:t>
            </a:r>
            <a:r>
              <a:rPr lang="nl-BE" dirty="0" err="1"/>
              <a:t>selectors</a:t>
            </a:r>
            <a:r>
              <a:rPr lang="nl-BE" dirty="0"/>
              <a:t> ,; … ) </a:t>
            </a:r>
            <a:r>
              <a:rPr lang="nl-BE" dirty="0" err="1"/>
              <a:t>with</a:t>
            </a:r>
            <a:r>
              <a:rPr lang="nl-BE" dirty="0"/>
              <a:t> extension points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customization</a:t>
            </a:r>
            <a:endParaRPr lang="nl-BE" dirty="0"/>
          </a:p>
          <a:p>
            <a:r>
              <a:rPr lang="nl-BE" dirty="0"/>
              <a:t>Component-store =&gt; managing </a:t>
            </a:r>
            <a:r>
              <a:rPr lang="nl-BE" dirty="0" err="1"/>
              <a:t>local</a:t>
            </a:r>
            <a:r>
              <a:rPr lang="nl-BE" dirty="0"/>
              <a:t>/component state ( </a:t>
            </a:r>
            <a:r>
              <a:rPr lang="nl-BE" dirty="0" err="1"/>
              <a:t>alternative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reactive</a:t>
            </a:r>
            <a:r>
              <a:rPr lang="nl-BE" dirty="0"/>
              <a:t> push </a:t>
            </a:r>
            <a:r>
              <a:rPr lang="nl-BE" dirty="0" err="1"/>
              <a:t>based</a:t>
            </a:r>
            <a:r>
              <a:rPr lang="nl-BE" dirty="0"/>
              <a:t> approach AKA service </a:t>
            </a:r>
            <a:r>
              <a:rPr lang="nl-BE" dirty="0" err="1"/>
              <a:t>with</a:t>
            </a:r>
            <a:r>
              <a:rPr lang="nl-BE" dirty="0"/>
              <a:t> a subject)</a:t>
            </a:r>
          </a:p>
          <a:p>
            <a:r>
              <a:rPr lang="nl-BE" dirty="0"/>
              <a:t>Schematics =&gt; set of schematics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generating</a:t>
            </a:r>
            <a:r>
              <a:rPr lang="nl-BE" dirty="0"/>
              <a:t> NGRX </a:t>
            </a:r>
            <a:r>
              <a:rPr lang="nl-BE" dirty="0" err="1"/>
              <a:t>components</a:t>
            </a:r>
            <a:r>
              <a:rPr lang="nl-BE" dirty="0"/>
              <a:t> ( store , action , …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653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203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79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30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93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13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628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33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9A1F5-4A2A-448C-ABA7-4ABB927911D5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23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Cover 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5EBD646-3D03-467F-9EB9-C5EE485973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4800" y="1930503"/>
            <a:ext cx="5486397" cy="18591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438400" y="4774690"/>
            <a:ext cx="11379200" cy="86092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 userDrawn="1"/>
        </p:nvSpPr>
        <p:spPr>
          <a:xfrm>
            <a:off x="14427187" y="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720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ub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DEE9BA-A3D6-4EE7-B523-DF2F32495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40C7B81-52B0-4C5E-8AB4-77F254CAF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9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2">
            <a:extLst>
              <a:ext uri="{FF2B5EF4-FFF2-40B4-BE49-F238E27FC236}">
                <a16:creationId xmlns:a16="http://schemas.microsoft.com/office/drawing/2014/main" id="{76858CF1-1FE0-48C5-9C43-47EFD7F9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00.Subheading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56387-D400-4873-990C-66F86EBA3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EE1458B-1ACC-4A60-A6DA-3A183AD4A703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14AF817-4FA3-4511-BF85-552078C6E679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C87F872C-9C1D-4419-83CD-C89DB3A9AD0E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F49A55-237C-4B82-B4C1-986218460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699" y="2652632"/>
            <a:ext cx="14267320" cy="2054716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ED30971-7264-4B05-B438-06DBFCF68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text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699" y="2652632"/>
            <a:ext cx="14267320" cy="1970077"/>
          </a:xfrm>
        </p:spPr>
        <p:txBody>
          <a:bodyPr wrap="square">
            <a:spAutoFit/>
          </a:bodyPr>
          <a:lstStyle>
            <a:lvl1pPr marL="180975" indent="-198000">
              <a:buClr>
                <a:schemeClr val="tx2"/>
              </a:buClr>
              <a:buFont typeface="Wingdings" panose="05000000000000000000" pitchFamily="2" charset="2"/>
              <a:buChar char="§"/>
              <a:tabLst/>
              <a:defRPr/>
            </a:lvl1pPr>
            <a:lvl2pPr marL="288000" indent="-198000">
              <a:buFont typeface="Wingdings" panose="05000000000000000000" pitchFamily="2" charset="2"/>
              <a:buChar char="§"/>
              <a:defRPr/>
            </a:lvl2pPr>
            <a:lvl3pPr marL="396000" indent="-196850">
              <a:buClr>
                <a:srgbClr val="005473"/>
              </a:buClr>
              <a:buFont typeface="Wingdings" panose="05000000000000000000" pitchFamily="2" charset="2"/>
              <a:buChar char="§"/>
              <a:defRPr/>
            </a:lvl3pPr>
            <a:lvl4pPr marL="504000" indent="-180000">
              <a:defRPr sz="1500">
                <a:solidFill>
                  <a:schemeClr val="tx2"/>
                </a:solidFill>
              </a:defRPr>
            </a:lvl4pPr>
            <a:lvl5pPr marL="612000" indent="-198000"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2164DF1-C471-4B61-A017-CBEA8FB48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5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6629400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146CF11-ED2C-4591-88BE-369AC6EB3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1" y="2652632"/>
            <a:ext cx="6629400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ED684-1935-43C9-97F6-7524175924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16C71C8-7953-4165-B67F-022660AD50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8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32D763-A691-4EC4-9C13-3AFE8C77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564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2815573-BF96-4315-998A-9A2D6B6189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29427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27E1-2C18-42F3-914E-B1AF02DA0F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0650DF-7F34-484A-862F-F10CA335B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2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8C2F0-8F0D-4C02-9F19-6DF2108E0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FD204A-BAF4-48DD-AFCF-522E5C5FD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9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6FBA34-91D9-42CD-A3FE-DC53ABE99F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85200" y="2743200"/>
            <a:ext cx="6756400" cy="5470532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sz="16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700" y="930268"/>
            <a:ext cx="124079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6629401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F8A56-100E-4902-968B-3CDFE43D67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0459374-C6A0-43C9-BD73-08BAB4E06E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81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55A9E-B5F9-42B8-A663-09F0B19A19E0}"/>
              </a:ext>
            </a:extLst>
          </p:cNvPr>
          <p:cNvSpPr/>
          <p:nvPr userDrawn="1"/>
        </p:nvSpPr>
        <p:spPr>
          <a:xfrm>
            <a:off x="0" y="0"/>
            <a:ext cx="52832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DC93F4-A945-42B6-9692-126B44277D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283200" cy="9143998"/>
          </a:xfrm>
          <a:custGeom>
            <a:avLst/>
            <a:gdLst>
              <a:gd name="connsiteX0" fmla="*/ 0 w 5283200"/>
              <a:gd name="connsiteY0" fmla="*/ 0 h 9143998"/>
              <a:gd name="connsiteX1" fmla="*/ 3454400 w 5283200"/>
              <a:gd name="connsiteY1" fmla="*/ 0 h 9143998"/>
              <a:gd name="connsiteX2" fmla="*/ 3454400 w 5283200"/>
              <a:gd name="connsiteY2" fmla="*/ 914400 h 9143998"/>
              <a:gd name="connsiteX3" fmla="*/ 4368800 w 5283200"/>
              <a:gd name="connsiteY3" fmla="*/ 914400 h 9143998"/>
              <a:gd name="connsiteX4" fmla="*/ 4368800 w 5283200"/>
              <a:gd name="connsiteY4" fmla="*/ 1828800 h 9143998"/>
              <a:gd name="connsiteX5" fmla="*/ 5283200 w 5283200"/>
              <a:gd name="connsiteY5" fmla="*/ 1828800 h 9143998"/>
              <a:gd name="connsiteX6" fmla="*/ 5283200 w 5283200"/>
              <a:gd name="connsiteY6" fmla="*/ 9143998 h 9143998"/>
              <a:gd name="connsiteX7" fmla="*/ 0 w 5283200"/>
              <a:gd name="connsiteY7" fmla="*/ 9143998 h 9143998"/>
              <a:gd name="connsiteX8" fmla="*/ 0 w 5283200"/>
              <a:gd name="connsiteY8" fmla="*/ 9143403 h 9143998"/>
              <a:gd name="connsiteX9" fmla="*/ 912533 w 5283200"/>
              <a:gd name="connsiteY9" fmla="*/ 9143403 h 9143998"/>
              <a:gd name="connsiteX10" fmla="*/ 912533 w 5283200"/>
              <a:gd name="connsiteY10" fmla="*/ 8230869 h 9143998"/>
              <a:gd name="connsiteX11" fmla="*/ 0 w 5283200"/>
              <a:gd name="connsiteY11" fmla="*/ 8230869 h 91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3200" h="9143998">
                <a:moveTo>
                  <a:pt x="0" y="0"/>
                </a:moveTo>
                <a:lnTo>
                  <a:pt x="3454400" y="0"/>
                </a:lnTo>
                <a:lnTo>
                  <a:pt x="3454400" y="914400"/>
                </a:lnTo>
                <a:lnTo>
                  <a:pt x="4368800" y="914400"/>
                </a:lnTo>
                <a:lnTo>
                  <a:pt x="4368800" y="1828800"/>
                </a:lnTo>
                <a:lnTo>
                  <a:pt x="5283200" y="1828800"/>
                </a:lnTo>
                <a:lnTo>
                  <a:pt x="5283200" y="9143998"/>
                </a:lnTo>
                <a:lnTo>
                  <a:pt x="0" y="9143998"/>
                </a:lnTo>
                <a:lnTo>
                  <a:pt x="0" y="9143403"/>
                </a:lnTo>
                <a:lnTo>
                  <a:pt x="912533" y="9143403"/>
                </a:lnTo>
                <a:lnTo>
                  <a:pt x="912533" y="8230869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4900" y="930268"/>
            <a:ext cx="71247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2652632"/>
            <a:ext cx="9012555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222AF-D59D-4EB8-BA6C-7217DC9168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48C7CC7-E018-4FAB-A30F-517342292E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D48D1CE-2341-423C-808C-6B57F2DF71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4800" y="1938051"/>
            <a:ext cx="5486397" cy="18591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438400" y="4774690"/>
            <a:ext cx="11379200" cy="86092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 userDrawn="1"/>
        </p:nvSpPr>
        <p:spPr>
          <a:xfrm>
            <a:off x="14427187" y="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1160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4A3B4F-5311-4EE8-988B-706C2D0D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283200" cy="9144000"/>
          </a:xfrm>
          <a:custGeom>
            <a:avLst/>
            <a:gdLst>
              <a:gd name="connsiteX0" fmla="*/ 0 w 5283200"/>
              <a:gd name="connsiteY0" fmla="*/ 0 h 9144000"/>
              <a:gd name="connsiteX1" fmla="*/ 3454400 w 5283200"/>
              <a:gd name="connsiteY1" fmla="*/ 0 h 9144000"/>
              <a:gd name="connsiteX2" fmla="*/ 5283200 w 5283200"/>
              <a:gd name="connsiteY2" fmla="*/ 0 h 9144000"/>
              <a:gd name="connsiteX3" fmla="*/ 5283200 w 5283200"/>
              <a:gd name="connsiteY3" fmla="*/ 1828800 h 9144000"/>
              <a:gd name="connsiteX4" fmla="*/ 5283200 w 5283200"/>
              <a:gd name="connsiteY4" fmla="*/ 3657599 h 9144000"/>
              <a:gd name="connsiteX5" fmla="*/ 4368800 w 5283200"/>
              <a:gd name="connsiteY5" fmla="*/ 3657599 h 9144000"/>
              <a:gd name="connsiteX6" fmla="*/ 4368800 w 5283200"/>
              <a:gd name="connsiteY6" fmla="*/ 4571999 h 9144000"/>
              <a:gd name="connsiteX7" fmla="*/ 3454400 w 5283200"/>
              <a:gd name="connsiteY7" fmla="*/ 4571999 h 9144000"/>
              <a:gd name="connsiteX8" fmla="*/ 3454400 w 5283200"/>
              <a:gd name="connsiteY8" fmla="*/ 5486399 h 9144000"/>
              <a:gd name="connsiteX9" fmla="*/ 4368800 w 5283200"/>
              <a:gd name="connsiteY9" fmla="*/ 5486399 h 9144000"/>
              <a:gd name="connsiteX10" fmla="*/ 4368800 w 5283200"/>
              <a:gd name="connsiteY10" fmla="*/ 4571999 h 9144000"/>
              <a:gd name="connsiteX11" fmla="*/ 5283200 w 5283200"/>
              <a:gd name="connsiteY11" fmla="*/ 4571999 h 9144000"/>
              <a:gd name="connsiteX12" fmla="*/ 5283200 w 5283200"/>
              <a:gd name="connsiteY12" fmla="*/ 9143998 h 9144000"/>
              <a:gd name="connsiteX13" fmla="*/ 5283200 w 5283200"/>
              <a:gd name="connsiteY13" fmla="*/ 9144000 h 9144000"/>
              <a:gd name="connsiteX14" fmla="*/ 0 w 5283200"/>
              <a:gd name="connsiteY14" fmla="*/ 9144000 h 9144000"/>
              <a:gd name="connsiteX15" fmla="*/ 0 w 5283200"/>
              <a:gd name="connsiteY15" fmla="*/ 9143998 h 9144000"/>
              <a:gd name="connsiteX16" fmla="*/ 0 w 5283200"/>
              <a:gd name="connsiteY16" fmla="*/ 9143403 h 9144000"/>
              <a:gd name="connsiteX17" fmla="*/ 0 w 5283200"/>
              <a:gd name="connsiteY17" fmla="*/ 8230869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83200" h="9144000">
                <a:moveTo>
                  <a:pt x="0" y="0"/>
                </a:moveTo>
                <a:lnTo>
                  <a:pt x="3454400" y="0"/>
                </a:lnTo>
                <a:lnTo>
                  <a:pt x="5283200" y="0"/>
                </a:lnTo>
                <a:lnTo>
                  <a:pt x="5283200" y="1828800"/>
                </a:lnTo>
                <a:lnTo>
                  <a:pt x="5283200" y="3657599"/>
                </a:lnTo>
                <a:lnTo>
                  <a:pt x="4368800" y="3657599"/>
                </a:lnTo>
                <a:lnTo>
                  <a:pt x="4368800" y="4571999"/>
                </a:lnTo>
                <a:lnTo>
                  <a:pt x="3454400" y="4571999"/>
                </a:lnTo>
                <a:lnTo>
                  <a:pt x="3454400" y="5486399"/>
                </a:lnTo>
                <a:lnTo>
                  <a:pt x="4368800" y="5486399"/>
                </a:lnTo>
                <a:lnTo>
                  <a:pt x="4368800" y="4571999"/>
                </a:lnTo>
                <a:lnTo>
                  <a:pt x="5283200" y="4571999"/>
                </a:lnTo>
                <a:lnTo>
                  <a:pt x="5283200" y="9143998"/>
                </a:lnTo>
                <a:lnTo>
                  <a:pt x="5283200" y="9144000"/>
                </a:lnTo>
                <a:lnTo>
                  <a:pt x="0" y="9144000"/>
                </a:lnTo>
                <a:lnTo>
                  <a:pt x="0" y="9143998"/>
                </a:lnTo>
                <a:lnTo>
                  <a:pt x="0" y="9143403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4900" y="930268"/>
            <a:ext cx="71247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2652632"/>
            <a:ext cx="9012555" cy="1922372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B7646-0E4D-436E-80FB-4FABC82744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984761-EEA7-4F86-BCF9-E57D6C0170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C8E13DE4-5314-44E1-9E54-71B64E53C8D6}"/>
              </a:ext>
            </a:extLst>
          </p:cNvPr>
          <p:cNvSpPr/>
          <p:nvPr userDrawn="1"/>
        </p:nvSpPr>
        <p:spPr>
          <a:xfrm>
            <a:off x="5283200" y="54864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12001" y="3657599"/>
            <a:ext cx="8229600" cy="4571999"/>
          </a:xfrm>
          <a:solidFill>
            <a:schemeClr val="bg1"/>
          </a:solidFill>
        </p:spPr>
        <p:txBody>
          <a:bodyPr wrap="square" lIns="378000" tIns="39600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92156-85B6-4A34-BE33-8131FE9999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4F769A-189E-43C3-87B1-0EF1FA05E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1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C103ADA-D47B-4E9B-AEDE-C787C53F5E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35400" y="5194401"/>
            <a:ext cx="1876425" cy="650875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8EF4B44C-FC5F-4865-A2CA-6AD146697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12682" y="5194401"/>
            <a:ext cx="1876425" cy="650875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32F59FA-5C54-4BEE-A151-61D1A5F550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86447" y="5069344"/>
            <a:ext cx="975760" cy="901064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AF6ED36D-FDAC-4123-A48A-812DD31A9E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37064" y="5019331"/>
            <a:ext cx="1000800" cy="10008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D0662-49C5-48D6-8BC7-54C5A2356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3A1DAAB2-B8AA-4B20-88C7-160E50C26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70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C329BC-FFDC-4CD3-ABE4-D824343B7B3C}"/>
              </a:ext>
            </a:extLst>
          </p:cNvPr>
          <p:cNvSpPr/>
          <p:nvPr userDrawn="1"/>
        </p:nvSpPr>
        <p:spPr>
          <a:xfrm>
            <a:off x="13798911" y="986627"/>
            <a:ext cx="1256665" cy="92075"/>
          </a:xfrm>
          <a:custGeom>
            <a:avLst/>
            <a:gdLst/>
            <a:ahLst/>
            <a:cxnLst/>
            <a:rect l="l" t="t" r="r" b="b"/>
            <a:pathLst>
              <a:path w="1256665" h="92075">
                <a:moveTo>
                  <a:pt x="1158062" y="19088"/>
                </a:moveTo>
                <a:lnTo>
                  <a:pt x="1141564" y="19088"/>
                </a:lnTo>
                <a:lnTo>
                  <a:pt x="1164450" y="69951"/>
                </a:lnTo>
                <a:lnTo>
                  <a:pt x="1184147" y="69951"/>
                </a:lnTo>
                <a:lnTo>
                  <a:pt x="1189028" y="58381"/>
                </a:lnTo>
                <a:lnTo>
                  <a:pt x="1174737" y="58381"/>
                </a:lnTo>
                <a:lnTo>
                  <a:pt x="1158062" y="19088"/>
                </a:lnTo>
                <a:close/>
              </a:path>
              <a:path w="1256665" h="92075">
                <a:moveTo>
                  <a:pt x="1214012" y="34544"/>
                </a:moveTo>
                <a:lnTo>
                  <a:pt x="1199083" y="34544"/>
                </a:lnTo>
                <a:lnTo>
                  <a:pt x="1214005" y="69951"/>
                </a:lnTo>
                <a:lnTo>
                  <a:pt x="1233703" y="69951"/>
                </a:lnTo>
                <a:lnTo>
                  <a:pt x="1238949" y="58293"/>
                </a:lnTo>
                <a:lnTo>
                  <a:pt x="1223429" y="58293"/>
                </a:lnTo>
                <a:lnTo>
                  <a:pt x="1214012" y="34544"/>
                </a:lnTo>
                <a:close/>
              </a:path>
              <a:path w="1256665" h="92075">
                <a:moveTo>
                  <a:pt x="1207884" y="19088"/>
                </a:moveTo>
                <a:lnTo>
                  <a:pt x="1190269" y="19088"/>
                </a:lnTo>
                <a:lnTo>
                  <a:pt x="1174737" y="58381"/>
                </a:lnTo>
                <a:lnTo>
                  <a:pt x="1189028" y="58381"/>
                </a:lnTo>
                <a:lnTo>
                  <a:pt x="1199083" y="34544"/>
                </a:lnTo>
                <a:lnTo>
                  <a:pt x="1214012" y="34544"/>
                </a:lnTo>
                <a:lnTo>
                  <a:pt x="1207884" y="19088"/>
                </a:lnTo>
                <a:close/>
              </a:path>
              <a:path w="1256665" h="92075">
                <a:moveTo>
                  <a:pt x="1256588" y="19088"/>
                </a:moveTo>
                <a:lnTo>
                  <a:pt x="1240091" y="19088"/>
                </a:lnTo>
                <a:lnTo>
                  <a:pt x="1223429" y="58293"/>
                </a:lnTo>
                <a:lnTo>
                  <a:pt x="1238949" y="58293"/>
                </a:lnTo>
                <a:lnTo>
                  <a:pt x="1256588" y="19088"/>
                </a:lnTo>
                <a:close/>
              </a:path>
              <a:path w="1256665" h="92075">
                <a:moveTo>
                  <a:pt x="1104366" y="18224"/>
                </a:moveTo>
                <a:lnTo>
                  <a:pt x="1089978" y="19704"/>
                </a:lnTo>
                <a:lnTo>
                  <a:pt x="1078855" y="24364"/>
                </a:lnTo>
                <a:lnTo>
                  <a:pt x="1071680" y="32540"/>
                </a:lnTo>
                <a:lnTo>
                  <a:pt x="1069136" y="44564"/>
                </a:lnTo>
                <a:lnTo>
                  <a:pt x="1071680" y="56531"/>
                </a:lnTo>
                <a:lnTo>
                  <a:pt x="1078855" y="64681"/>
                </a:lnTo>
                <a:lnTo>
                  <a:pt x="1089978" y="69335"/>
                </a:lnTo>
                <a:lnTo>
                  <a:pt x="1104366" y="70815"/>
                </a:lnTo>
                <a:lnTo>
                  <a:pt x="1118724" y="69335"/>
                </a:lnTo>
                <a:lnTo>
                  <a:pt x="1129855" y="64681"/>
                </a:lnTo>
                <a:lnTo>
                  <a:pt x="1135351" y="58458"/>
                </a:lnTo>
                <a:lnTo>
                  <a:pt x="1090637" y="58458"/>
                </a:lnTo>
                <a:lnTo>
                  <a:pt x="1083906" y="55092"/>
                </a:lnTo>
                <a:lnTo>
                  <a:pt x="1083906" y="33934"/>
                </a:lnTo>
                <a:lnTo>
                  <a:pt x="1090637" y="30568"/>
                </a:lnTo>
                <a:lnTo>
                  <a:pt x="1135317" y="30568"/>
                </a:lnTo>
                <a:lnTo>
                  <a:pt x="1129855" y="24364"/>
                </a:lnTo>
                <a:lnTo>
                  <a:pt x="1118724" y="19704"/>
                </a:lnTo>
                <a:lnTo>
                  <a:pt x="1104366" y="18224"/>
                </a:lnTo>
                <a:close/>
              </a:path>
              <a:path w="1256665" h="92075">
                <a:moveTo>
                  <a:pt x="1135317" y="30568"/>
                </a:moveTo>
                <a:lnTo>
                  <a:pt x="1118019" y="30568"/>
                </a:lnTo>
                <a:lnTo>
                  <a:pt x="1124750" y="33934"/>
                </a:lnTo>
                <a:lnTo>
                  <a:pt x="1124750" y="55092"/>
                </a:lnTo>
                <a:lnTo>
                  <a:pt x="1118019" y="58458"/>
                </a:lnTo>
                <a:lnTo>
                  <a:pt x="1135351" y="58458"/>
                </a:lnTo>
                <a:lnTo>
                  <a:pt x="1137052" y="56531"/>
                </a:lnTo>
                <a:lnTo>
                  <a:pt x="1139609" y="44564"/>
                </a:lnTo>
                <a:lnTo>
                  <a:pt x="1137052" y="32540"/>
                </a:lnTo>
                <a:lnTo>
                  <a:pt x="1135317" y="30568"/>
                </a:lnTo>
                <a:close/>
              </a:path>
              <a:path w="1256665" h="92075">
                <a:moveTo>
                  <a:pt x="1058354" y="863"/>
                </a:moveTo>
                <a:lnTo>
                  <a:pt x="1043584" y="863"/>
                </a:lnTo>
                <a:lnTo>
                  <a:pt x="1043584" y="69951"/>
                </a:lnTo>
                <a:lnTo>
                  <a:pt x="1058354" y="69951"/>
                </a:lnTo>
                <a:lnTo>
                  <a:pt x="1058354" y="863"/>
                </a:lnTo>
                <a:close/>
              </a:path>
              <a:path w="1256665" h="92075">
                <a:moveTo>
                  <a:pt x="1011313" y="31432"/>
                </a:moveTo>
                <a:lnTo>
                  <a:pt x="996467" y="31432"/>
                </a:lnTo>
                <a:lnTo>
                  <a:pt x="996467" y="69951"/>
                </a:lnTo>
                <a:lnTo>
                  <a:pt x="1011313" y="69951"/>
                </a:lnTo>
                <a:lnTo>
                  <a:pt x="1011313" y="31432"/>
                </a:lnTo>
                <a:close/>
              </a:path>
              <a:path w="1256665" h="92075">
                <a:moveTo>
                  <a:pt x="1032814" y="19088"/>
                </a:moveTo>
                <a:lnTo>
                  <a:pt x="983081" y="19088"/>
                </a:lnTo>
                <a:lnTo>
                  <a:pt x="983081" y="31432"/>
                </a:lnTo>
                <a:lnTo>
                  <a:pt x="1032814" y="31432"/>
                </a:lnTo>
                <a:lnTo>
                  <a:pt x="1032814" y="19088"/>
                </a:lnTo>
                <a:close/>
              </a:path>
              <a:path w="1256665" h="92075">
                <a:moveTo>
                  <a:pt x="1025296" y="0"/>
                </a:moveTo>
                <a:lnTo>
                  <a:pt x="1017523" y="0"/>
                </a:lnTo>
                <a:lnTo>
                  <a:pt x="1007970" y="931"/>
                </a:lnTo>
                <a:lnTo>
                  <a:pt x="1001428" y="3759"/>
                </a:lnTo>
                <a:lnTo>
                  <a:pt x="997669" y="8529"/>
                </a:lnTo>
                <a:lnTo>
                  <a:pt x="996467" y="15290"/>
                </a:lnTo>
                <a:lnTo>
                  <a:pt x="996467" y="19088"/>
                </a:lnTo>
                <a:lnTo>
                  <a:pt x="1011313" y="19088"/>
                </a:lnTo>
                <a:lnTo>
                  <a:pt x="1011567" y="12700"/>
                </a:lnTo>
                <a:lnTo>
                  <a:pt x="1013726" y="10883"/>
                </a:lnTo>
                <a:lnTo>
                  <a:pt x="1032814" y="10883"/>
                </a:lnTo>
                <a:lnTo>
                  <a:pt x="1032814" y="863"/>
                </a:lnTo>
                <a:lnTo>
                  <a:pt x="1025296" y="0"/>
                </a:lnTo>
                <a:close/>
              </a:path>
              <a:path w="1256665" h="92075">
                <a:moveTo>
                  <a:pt x="1032814" y="10883"/>
                </a:moveTo>
                <a:lnTo>
                  <a:pt x="1025994" y="10883"/>
                </a:lnTo>
                <a:lnTo>
                  <a:pt x="1029449" y="11061"/>
                </a:lnTo>
                <a:lnTo>
                  <a:pt x="1032814" y="11315"/>
                </a:lnTo>
                <a:lnTo>
                  <a:pt x="1032814" y="10883"/>
                </a:lnTo>
                <a:close/>
              </a:path>
              <a:path w="1256665" h="92075">
                <a:moveTo>
                  <a:pt x="926706" y="863"/>
                </a:moveTo>
                <a:lnTo>
                  <a:pt x="911936" y="863"/>
                </a:lnTo>
                <a:lnTo>
                  <a:pt x="911936" y="69951"/>
                </a:lnTo>
                <a:lnTo>
                  <a:pt x="926706" y="69951"/>
                </a:lnTo>
                <a:lnTo>
                  <a:pt x="926706" y="863"/>
                </a:lnTo>
                <a:close/>
              </a:path>
              <a:path w="1256665" h="92075">
                <a:moveTo>
                  <a:pt x="870343" y="37401"/>
                </a:moveTo>
                <a:lnTo>
                  <a:pt x="861631" y="37401"/>
                </a:lnTo>
                <a:lnTo>
                  <a:pt x="850026" y="38252"/>
                </a:lnTo>
                <a:lnTo>
                  <a:pt x="840244" y="41117"/>
                </a:lnTo>
                <a:lnTo>
                  <a:pt x="833492" y="46461"/>
                </a:lnTo>
                <a:lnTo>
                  <a:pt x="830973" y="54749"/>
                </a:lnTo>
                <a:lnTo>
                  <a:pt x="832585" y="62103"/>
                </a:lnTo>
                <a:lnTo>
                  <a:pt x="837199" y="67087"/>
                </a:lnTo>
                <a:lnTo>
                  <a:pt x="844486" y="69919"/>
                </a:lnTo>
                <a:lnTo>
                  <a:pt x="854113" y="70815"/>
                </a:lnTo>
                <a:lnTo>
                  <a:pt x="862743" y="70313"/>
                </a:lnTo>
                <a:lnTo>
                  <a:pt x="870702" y="68880"/>
                </a:lnTo>
                <a:lnTo>
                  <a:pt x="878094" y="66620"/>
                </a:lnTo>
                <a:lnTo>
                  <a:pt x="885024" y="63639"/>
                </a:lnTo>
                <a:lnTo>
                  <a:pt x="899871" y="63639"/>
                </a:lnTo>
                <a:lnTo>
                  <a:pt x="899871" y="59931"/>
                </a:lnTo>
                <a:lnTo>
                  <a:pt x="850658" y="59931"/>
                </a:lnTo>
                <a:lnTo>
                  <a:pt x="845731" y="59499"/>
                </a:lnTo>
                <a:lnTo>
                  <a:pt x="845731" y="48971"/>
                </a:lnTo>
                <a:lnTo>
                  <a:pt x="852385" y="47066"/>
                </a:lnTo>
                <a:lnTo>
                  <a:pt x="899871" y="47066"/>
                </a:lnTo>
                <a:lnTo>
                  <a:pt x="899871" y="44297"/>
                </a:lnTo>
                <a:lnTo>
                  <a:pt x="899248" y="41021"/>
                </a:lnTo>
                <a:lnTo>
                  <a:pt x="885024" y="41021"/>
                </a:lnTo>
                <a:lnTo>
                  <a:pt x="878382" y="38773"/>
                </a:lnTo>
                <a:lnTo>
                  <a:pt x="870343" y="37401"/>
                </a:lnTo>
                <a:close/>
              </a:path>
              <a:path w="1256665" h="92075">
                <a:moveTo>
                  <a:pt x="899871" y="63639"/>
                </a:moveTo>
                <a:lnTo>
                  <a:pt x="885024" y="63639"/>
                </a:lnTo>
                <a:lnTo>
                  <a:pt x="885024" y="69951"/>
                </a:lnTo>
                <a:lnTo>
                  <a:pt x="899871" y="69951"/>
                </a:lnTo>
                <a:lnTo>
                  <a:pt x="899871" y="63639"/>
                </a:lnTo>
                <a:close/>
              </a:path>
              <a:path w="1256665" h="92075">
                <a:moveTo>
                  <a:pt x="899871" y="47066"/>
                </a:moveTo>
                <a:lnTo>
                  <a:pt x="872858" y="47066"/>
                </a:lnTo>
                <a:lnTo>
                  <a:pt x="879843" y="48526"/>
                </a:lnTo>
                <a:lnTo>
                  <a:pt x="885024" y="50177"/>
                </a:lnTo>
                <a:lnTo>
                  <a:pt x="885024" y="54152"/>
                </a:lnTo>
                <a:lnTo>
                  <a:pt x="878782" y="56432"/>
                </a:lnTo>
                <a:lnTo>
                  <a:pt x="871850" y="58266"/>
                </a:lnTo>
                <a:lnTo>
                  <a:pt x="864834" y="59487"/>
                </a:lnTo>
                <a:lnTo>
                  <a:pt x="858342" y="59931"/>
                </a:lnTo>
                <a:lnTo>
                  <a:pt x="899871" y="59931"/>
                </a:lnTo>
                <a:lnTo>
                  <a:pt x="899871" y="47066"/>
                </a:lnTo>
                <a:close/>
              </a:path>
              <a:path w="1256665" h="92075">
                <a:moveTo>
                  <a:pt x="896313" y="30568"/>
                </a:moveTo>
                <a:lnTo>
                  <a:pt x="872591" y="30568"/>
                </a:lnTo>
                <a:lnTo>
                  <a:pt x="885024" y="31356"/>
                </a:lnTo>
                <a:lnTo>
                  <a:pt x="885024" y="41021"/>
                </a:lnTo>
                <a:lnTo>
                  <a:pt x="899248" y="41021"/>
                </a:lnTo>
                <a:lnTo>
                  <a:pt x="897554" y="32101"/>
                </a:lnTo>
                <a:lnTo>
                  <a:pt x="896313" y="30568"/>
                </a:lnTo>
                <a:close/>
              </a:path>
              <a:path w="1256665" h="92075">
                <a:moveTo>
                  <a:pt x="866381" y="18224"/>
                </a:moveTo>
                <a:lnTo>
                  <a:pt x="858482" y="18572"/>
                </a:lnTo>
                <a:lnTo>
                  <a:pt x="850692" y="19592"/>
                </a:lnTo>
                <a:lnTo>
                  <a:pt x="842951" y="21246"/>
                </a:lnTo>
                <a:lnTo>
                  <a:pt x="835202" y="23495"/>
                </a:lnTo>
                <a:lnTo>
                  <a:pt x="840473" y="34277"/>
                </a:lnTo>
                <a:lnTo>
                  <a:pt x="847882" y="32390"/>
                </a:lnTo>
                <a:lnTo>
                  <a:pt x="854502" y="31261"/>
                </a:lnTo>
                <a:lnTo>
                  <a:pt x="860409" y="30712"/>
                </a:lnTo>
                <a:lnTo>
                  <a:pt x="865682" y="30568"/>
                </a:lnTo>
                <a:lnTo>
                  <a:pt x="896313" y="30568"/>
                </a:lnTo>
                <a:lnTo>
                  <a:pt x="891027" y="24041"/>
                </a:lnTo>
                <a:lnTo>
                  <a:pt x="880549" y="19590"/>
                </a:lnTo>
                <a:lnTo>
                  <a:pt x="866381" y="18224"/>
                </a:lnTo>
                <a:close/>
              </a:path>
              <a:path w="1256665" h="92075">
                <a:moveTo>
                  <a:pt x="796963" y="31432"/>
                </a:moveTo>
                <a:lnTo>
                  <a:pt x="782116" y="31432"/>
                </a:lnTo>
                <a:lnTo>
                  <a:pt x="782116" y="54673"/>
                </a:lnTo>
                <a:lnTo>
                  <a:pt x="783645" y="61926"/>
                </a:lnTo>
                <a:lnTo>
                  <a:pt x="787992" y="66949"/>
                </a:lnTo>
                <a:lnTo>
                  <a:pt x="794798" y="69870"/>
                </a:lnTo>
                <a:lnTo>
                  <a:pt x="803706" y="70815"/>
                </a:lnTo>
                <a:lnTo>
                  <a:pt x="810526" y="70815"/>
                </a:lnTo>
                <a:lnTo>
                  <a:pt x="816140" y="70383"/>
                </a:lnTo>
                <a:lnTo>
                  <a:pt x="821054" y="69507"/>
                </a:lnTo>
                <a:lnTo>
                  <a:pt x="821054" y="58458"/>
                </a:lnTo>
                <a:lnTo>
                  <a:pt x="798868" y="58458"/>
                </a:lnTo>
                <a:lnTo>
                  <a:pt x="796963" y="55956"/>
                </a:lnTo>
                <a:lnTo>
                  <a:pt x="796963" y="31432"/>
                </a:lnTo>
                <a:close/>
              </a:path>
              <a:path w="1256665" h="92075">
                <a:moveTo>
                  <a:pt x="821054" y="57607"/>
                </a:moveTo>
                <a:lnTo>
                  <a:pt x="815098" y="58458"/>
                </a:lnTo>
                <a:lnTo>
                  <a:pt x="821054" y="58458"/>
                </a:lnTo>
                <a:lnTo>
                  <a:pt x="821054" y="57607"/>
                </a:lnTo>
                <a:close/>
              </a:path>
              <a:path w="1256665" h="92075">
                <a:moveTo>
                  <a:pt x="821054" y="19088"/>
                </a:moveTo>
                <a:lnTo>
                  <a:pt x="768730" y="19088"/>
                </a:lnTo>
                <a:lnTo>
                  <a:pt x="768730" y="31432"/>
                </a:lnTo>
                <a:lnTo>
                  <a:pt x="821054" y="31432"/>
                </a:lnTo>
                <a:lnTo>
                  <a:pt x="821054" y="19088"/>
                </a:lnTo>
                <a:close/>
              </a:path>
              <a:path w="1256665" h="92075">
                <a:moveTo>
                  <a:pt x="796963" y="4318"/>
                </a:moveTo>
                <a:lnTo>
                  <a:pt x="782116" y="8547"/>
                </a:lnTo>
                <a:lnTo>
                  <a:pt x="782116" y="19088"/>
                </a:lnTo>
                <a:lnTo>
                  <a:pt x="796963" y="19088"/>
                </a:lnTo>
                <a:lnTo>
                  <a:pt x="796963" y="4318"/>
                </a:lnTo>
                <a:close/>
              </a:path>
              <a:path w="1256665" h="92075">
                <a:moveTo>
                  <a:pt x="758456" y="19088"/>
                </a:moveTo>
                <a:lnTo>
                  <a:pt x="743699" y="19088"/>
                </a:lnTo>
                <a:lnTo>
                  <a:pt x="743699" y="69951"/>
                </a:lnTo>
                <a:lnTo>
                  <a:pt x="758456" y="69951"/>
                </a:lnTo>
                <a:lnTo>
                  <a:pt x="758456" y="19088"/>
                </a:lnTo>
                <a:close/>
              </a:path>
              <a:path w="1256665" h="92075">
                <a:moveTo>
                  <a:pt x="758456" y="863"/>
                </a:moveTo>
                <a:lnTo>
                  <a:pt x="743699" y="863"/>
                </a:lnTo>
                <a:lnTo>
                  <a:pt x="743699" y="13728"/>
                </a:lnTo>
                <a:lnTo>
                  <a:pt x="758456" y="13728"/>
                </a:lnTo>
                <a:lnTo>
                  <a:pt x="758456" y="863"/>
                </a:lnTo>
                <a:close/>
              </a:path>
              <a:path w="1256665" h="92075">
                <a:moveTo>
                  <a:pt x="666610" y="75565"/>
                </a:moveTo>
                <a:lnTo>
                  <a:pt x="666610" y="87477"/>
                </a:lnTo>
                <a:lnTo>
                  <a:pt x="671585" y="88657"/>
                </a:lnTo>
                <a:lnTo>
                  <a:pt x="678845" y="89989"/>
                </a:lnTo>
                <a:lnTo>
                  <a:pt x="687950" y="91078"/>
                </a:lnTo>
                <a:lnTo>
                  <a:pt x="698461" y="91528"/>
                </a:lnTo>
                <a:lnTo>
                  <a:pt x="711770" y="89802"/>
                </a:lnTo>
                <a:lnTo>
                  <a:pt x="722266" y="84448"/>
                </a:lnTo>
                <a:lnTo>
                  <a:pt x="726188" y="79184"/>
                </a:lnTo>
                <a:lnTo>
                  <a:pt x="695185" y="79184"/>
                </a:lnTo>
                <a:lnTo>
                  <a:pt x="686821" y="78776"/>
                </a:lnTo>
                <a:lnTo>
                  <a:pt x="678921" y="77793"/>
                </a:lnTo>
                <a:lnTo>
                  <a:pt x="672009" y="76602"/>
                </a:lnTo>
                <a:lnTo>
                  <a:pt x="666610" y="75565"/>
                </a:lnTo>
                <a:close/>
              </a:path>
              <a:path w="1256665" h="92075">
                <a:moveTo>
                  <a:pt x="731621" y="60274"/>
                </a:moveTo>
                <a:lnTo>
                  <a:pt x="716775" y="60274"/>
                </a:lnTo>
                <a:lnTo>
                  <a:pt x="715294" y="68731"/>
                </a:lnTo>
                <a:lnTo>
                  <a:pt x="711485" y="74620"/>
                </a:lnTo>
                <a:lnTo>
                  <a:pt x="704923" y="78063"/>
                </a:lnTo>
                <a:lnTo>
                  <a:pt x="695185" y="79184"/>
                </a:lnTo>
                <a:lnTo>
                  <a:pt x="726188" y="79184"/>
                </a:lnTo>
                <a:lnTo>
                  <a:pt x="729149" y="75209"/>
                </a:lnTo>
                <a:lnTo>
                  <a:pt x="731621" y="61823"/>
                </a:lnTo>
                <a:lnTo>
                  <a:pt x="731621" y="60274"/>
                </a:lnTo>
                <a:close/>
              </a:path>
              <a:path w="1256665" h="92075">
                <a:moveTo>
                  <a:pt x="691045" y="18224"/>
                </a:moveTo>
                <a:lnTo>
                  <a:pt x="679021" y="19691"/>
                </a:lnTo>
                <a:lnTo>
                  <a:pt x="669570" y="24268"/>
                </a:lnTo>
                <a:lnTo>
                  <a:pt x="663389" y="32213"/>
                </a:lnTo>
                <a:lnTo>
                  <a:pt x="661174" y="43789"/>
                </a:lnTo>
                <a:lnTo>
                  <a:pt x="663389" y="55352"/>
                </a:lnTo>
                <a:lnTo>
                  <a:pt x="669570" y="63295"/>
                </a:lnTo>
                <a:lnTo>
                  <a:pt x="679021" y="67872"/>
                </a:lnTo>
                <a:lnTo>
                  <a:pt x="691045" y="69342"/>
                </a:lnTo>
                <a:lnTo>
                  <a:pt x="699399" y="68727"/>
                </a:lnTo>
                <a:lnTo>
                  <a:pt x="706467" y="66946"/>
                </a:lnTo>
                <a:lnTo>
                  <a:pt x="712256" y="64096"/>
                </a:lnTo>
                <a:lnTo>
                  <a:pt x="716775" y="60274"/>
                </a:lnTo>
                <a:lnTo>
                  <a:pt x="731621" y="60274"/>
                </a:lnTo>
                <a:lnTo>
                  <a:pt x="731621" y="56997"/>
                </a:lnTo>
                <a:lnTo>
                  <a:pt x="682497" y="56997"/>
                </a:lnTo>
                <a:lnTo>
                  <a:pt x="675932" y="53111"/>
                </a:lnTo>
                <a:lnTo>
                  <a:pt x="675932" y="34467"/>
                </a:lnTo>
                <a:lnTo>
                  <a:pt x="682497" y="30568"/>
                </a:lnTo>
                <a:lnTo>
                  <a:pt x="731621" y="30568"/>
                </a:lnTo>
                <a:lnTo>
                  <a:pt x="731621" y="27292"/>
                </a:lnTo>
                <a:lnTo>
                  <a:pt x="716775" y="27292"/>
                </a:lnTo>
                <a:lnTo>
                  <a:pt x="712306" y="23475"/>
                </a:lnTo>
                <a:lnTo>
                  <a:pt x="706534" y="20624"/>
                </a:lnTo>
                <a:lnTo>
                  <a:pt x="699449" y="18841"/>
                </a:lnTo>
                <a:lnTo>
                  <a:pt x="691045" y="18224"/>
                </a:lnTo>
                <a:close/>
              </a:path>
              <a:path w="1256665" h="92075">
                <a:moveTo>
                  <a:pt x="731621" y="30568"/>
                </a:moveTo>
                <a:lnTo>
                  <a:pt x="710298" y="30568"/>
                </a:lnTo>
                <a:lnTo>
                  <a:pt x="716775" y="34467"/>
                </a:lnTo>
                <a:lnTo>
                  <a:pt x="716775" y="53111"/>
                </a:lnTo>
                <a:lnTo>
                  <a:pt x="710298" y="56997"/>
                </a:lnTo>
                <a:lnTo>
                  <a:pt x="731621" y="56997"/>
                </a:lnTo>
                <a:lnTo>
                  <a:pt x="731621" y="30568"/>
                </a:lnTo>
                <a:close/>
              </a:path>
              <a:path w="1256665" h="92075">
                <a:moveTo>
                  <a:pt x="731621" y="19088"/>
                </a:moveTo>
                <a:lnTo>
                  <a:pt x="716775" y="19088"/>
                </a:lnTo>
                <a:lnTo>
                  <a:pt x="716775" y="27292"/>
                </a:lnTo>
                <a:lnTo>
                  <a:pt x="731621" y="27292"/>
                </a:lnTo>
                <a:lnTo>
                  <a:pt x="731621" y="19088"/>
                </a:lnTo>
                <a:close/>
              </a:path>
              <a:path w="1256665" h="92075">
                <a:moveTo>
                  <a:pt x="650379" y="19088"/>
                </a:moveTo>
                <a:lnTo>
                  <a:pt x="635609" y="19088"/>
                </a:lnTo>
                <a:lnTo>
                  <a:pt x="635609" y="69951"/>
                </a:lnTo>
                <a:lnTo>
                  <a:pt x="650379" y="69951"/>
                </a:lnTo>
                <a:lnTo>
                  <a:pt x="650379" y="19088"/>
                </a:lnTo>
                <a:close/>
              </a:path>
              <a:path w="1256665" h="92075">
                <a:moveTo>
                  <a:pt x="650379" y="863"/>
                </a:moveTo>
                <a:lnTo>
                  <a:pt x="635609" y="863"/>
                </a:lnTo>
                <a:lnTo>
                  <a:pt x="635609" y="13728"/>
                </a:lnTo>
                <a:lnTo>
                  <a:pt x="650379" y="13728"/>
                </a:lnTo>
                <a:lnTo>
                  <a:pt x="650379" y="863"/>
                </a:lnTo>
                <a:close/>
              </a:path>
              <a:path w="1256665" h="92075">
                <a:moveTo>
                  <a:pt x="583387" y="18224"/>
                </a:moveTo>
                <a:lnTo>
                  <a:pt x="571773" y="19607"/>
                </a:lnTo>
                <a:lnTo>
                  <a:pt x="562121" y="24107"/>
                </a:lnTo>
                <a:lnTo>
                  <a:pt x="555526" y="32251"/>
                </a:lnTo>
                <a:lnTo>
                  <a:pt x="553084" y="44564"/>
                </a:lnTo>
                <a:lnTo>
                  <a:pt x="555526" y="56863"/>
                </a:lnTo>
                <a:lnTo>
                  <a:pt x="562121" y="64976"/>
                </a:lnTo>
                <a:lnTo>
                  <a:pt x="571773" y="69445"/>
                </a:lnTo>
                <a:lnTo>
                  <a:pt x="583387" y="70815"/>
                </a:lnTo>
                <a:lnTo>
                  <a:pt x="591206" y="70252"/>
                </a:lnTo>
                <a:lnTo>
                  <a:pt x="598125" y="68580"/>
                </a:lnTo>
                <a:lnTo>
                  <a:pt x="604025" y="65821"/>
                </a:lnTo>
                <a:lnTo>
                  <a:pt x="608787" y="62001"/>
                </a:lnTo>
                <a:lnTo>
                  <a:pt x="623544" y="62001"/>
                </a:lnTo>
                <a:lnTo>
                  <a:pt x="623544" y="58458"/>
                </a:lnTo>
                <a:lnTo>
                  <a:pt x="575106" y="58458"/>
                </a:lnTo>
                <a:lnTo>
                  <a:pt x="567943" y="54571"/>
                </a:lnTo>
                <a:lnTo>
                  <a:pt x="567943" y="34467"/>
                </a:lnTo>
                <a:lnTo>
                  <a:pt x="575106" y="30568"/>
                </a:lnTo>
                <a:lnTo>
                  <a:pt x="623544" y="30568"/>
                </a:lnTo>
                <a:lnTo>
                  <a:pt x="623544" y="27025"/>
                </a:lnTo>
                <a:lnTo>
                  <a:pt x="608787" y="27025"/>
                </a:lnTo>
                <a:lnTo>
                  <a:pt x="604025" y="23212"/>
                </a:lnTo>
                <a:lnTo>
                  <a:pt x="598125" y="20458"/>
                </a:lnTo>
                <a:lnTo>
                  <a:pt x="591206" y="18787"/>
                </a:lnTo>
                <a:lnTo>
                  <a:pt x="583387" y="18224"/>
                </a:lnTo>
                <a:close/>
              </a:path>
              <a:path w="1256665" h="92075">
                <a:moveTo>
                  <a:pt x="623544" y="62001"/>
                </a:moveTo>
                <a:lnTo>
                  <a:pt x="608787" y="62001"/>
                </a:lnTo>
                <a:lnTo>
                  <a:pt x="608787" y="69951"/>
                </a:lnTo>
                <a:lnTo>
                  <a:pt x="623544" y="69951"/>
                </a:lnTo>
                <a:lnTo>
                  <a:pt x="623544" y="62001"/>
                </a:lnTo>
                <a:close/>
              </a:path>
              <a:path w="1256665" h="92075">
                <a:moveTo>
                  <a:pt x="623544" y="30568"/>
                </a:moveTo>
                <a:lnTo>
                  <a:pt x="601522" y="30568"/>
                </a:lnTo>
                <a:lnTo>
                  <a:pt x="608787" y="34467"/>
                </a:lnTo>
                <a:lnTo>
                  <a:pt x="608787" y="54571"/>
                </a:lnTo>
                <a:lnTo>
                  <a:pt x="601522" y="58458"/>
                </a:lnTo>
                <a:lnTo>
                  <a:pt x="623544" y="58458"/>
                </a:lnTo>
                <a:lnTo>
                  <a:pt x="623544" y="30568"/>
                </a:lnTo>
                <a:close/>
              </a:path>
              <a:path w="1256665" h="92075">
                <a:moveTo>
                  <a:pt x="623544" y="863"/>
                </a:moveTo>
                <a:lnTo>
                  <a:pt x="608787" y="863"/>
                </a:lnTo>
                <a:lnTo>
                  <a:pt x="608787" y="27025"/>
                </a:lnTo>
                <a:lnTo>
                  <a:pt x="623544" y="27025"/>
                </a:lnTo>
                <a:lnTo>
                  <a:pt x="623544" y="863"/>
                </a:lnTo>
                <a:close/>
              </a:path>
              <a:path w="1256665" h="92075">
                <a:moveTo>
                  <a:pt x="462800" y="18224"/>
                </a:moveTo>
                <a:lnTo>
                  <a:pt x="448589" y="19704"/>
                </a:lnTo>
                <a:lnTo>
                  <a:pt x="437446" y="24364"/>
                </a:lnTo>
                <a:lnTo>
                  <a:pt x="430173" y="32540"/>
                </a:lnTo>
                <a:lnTo>
                  <a:pt x="427570" y="44564"/>
                </a:lnTo>
                <a:lnTo>
                  <a:pt x="430220" y="56531"/>
                </a:lnTo>
                <a:lnTo>
                  <a:pt x="437500" y="64681"/>
                </a:lnTo>
                <a:lnTo>
                  <a:pt x="448407" y="69335"/>
                </a:lnTo>
                <a:lnTo>
                  <a:pt x="461937" y="70815"/>
                </a:lnTo>
                <a:lnTo>
                  <a:pt x="474841" y="69652"/>
                </a:lnTo>
                <a:lnTo>
                  <a:pt x="485132" y="66124"/>
                </a:lnTo>
                <a:lnTo>
                  <a:pt x="492524" y="60169"/>
                </a:lnTo>
                <a:lnTo>
                  <a:pt x="493200" y="58813"/>
                </a:lnTo>
                <a:lnTo>
                  <a:pt x="452094" y="58813"/>
                </a:lnTo>
                <a:lnTo>
                  <a:pt x="444322" y="56134"/>
                </a:lnTo>
                <a:lnTo>
                  <a:pt x="442683" y="48006"/>
                </a:lnTo>
                <a:lnTo>
                  <a:pt x="497585" y="48006"/>
                </a:lnTo>
                <a:lnTo>
                  <a:pt x="495815" y="38608"/>
                </a:lnTo>
                <a:lnTo>
                  <a:pt x="443191" y="38608"/>
                </a:lnTo>
                <a:lnTo>
                  <a:pt x="445528" y="31432"/>
                </a:lnTo>
                <a:lnTo>
                  <a:pt x="452615" y="29451"/>
                </a:lnTo>
                <a:lnTo>
                  <a:pt x="491513" y="29451"/>
                </a:lnTo>
                <a:lnTo>
                  <a:pt x="487446" y="24437"/>
                </a:lnTo>
                <a:lnTo>
                  <a:pt x="476395" y="19623"/>
                </a:lnTo>
                <a:lnTo>
                  <a:pt x="462800" y="18224"/>
                </a:lnTo>
                <a:close/>
              </a:path>
              <a:path w="1256665" h="92075">
                <a:moveTo>
                  <a:pt x="496735" y="51727"/>
                </a:moveTo>
                <a:lnTo>
                  <a:pt x="482053" y="51727"/>
                </a:lnTo>
                <a:lnTo>
                  <a:pt x="478345" y="56908"/>
                </a:lnTo>
                <a:lnTo>
                  <a:pt x="472122" y="58813"/>
                </a:lnTo>
                <a:lnTo>
                  <a:pt x="493200" y="58813"/>
                </a:lnTo>
                <a:lnTo>
                  <a:pt x="496735" y="51727"/>
                </a:lnTo>
                <a:close/>
              </a:path>
              <a:path w="1256665" h="92075">
                <a:moveTo>
                  <a:pt x="491513" y="29451"/>
                </a:moveTo>
                <a:lnTo>
                  <a:pt x="472046" y="29451"/>
                </a:lnTo>
                <a:lnTo>
                  <a:pt x="479297" y="31432"/>
                </a:lnTo>
                <a:lnTo>
                  <a:pt x="481787" y="38608"/>
                </a:lnTo>
                <a:lnTo>
                  <a:pt x="495815" y="38608"/>
                </a:lnTo>
                <a:lnTo>
                  <a:pt x="494870" y="33590"/>
                </a:lnTo>
                <a:lnTo>
                  <a:pt x="491513" y="29451"/>
                </a:lnTo>
                <a:close/>
              </a:path>
              <a:path w="1256665" h="92075">
                <a:moveTo>
                  <a:pt x="368858" y="19088"/>
                </a:moveTo>
                <a:lnTo>
                  <a:pt x="352463" y="19088"/>
                </a:lnTo>
                <a:lnTo>
                  <a:pt x="378193" y="69951"/>
                </a:lnTo>
                <a:lnTo>
                  <a:pt x="399262" y="69951"/>
                </a:lnTo>
                <a:lnTo>
                  <a:pt x="404565" y="59499"/>
                </a:lnTo>
                <a:lnTo>
                  <a:pt x="388810" y="59499"/>
                </a:lnTo>
                <a:lnTo>
                  <a:pt x="368858" y="19088"/>
                </a:lnTo>
                <a:close/>
              </a:path>
              <a:path w="1256665" h="92075">
                <a:moveTo>
                  <a:pt x="425068" y="19088"/>
                </a:moveTo>
                <a:lnTo>
                  <a:pt x="408673" y="19088"/>
                </a:lnTo>
                <a:lnTo>
                  <a:pt x="388810" y="59499"/>
                </a:lnTo>
                <a:lnTo>
                  <a:pt x="404565" y="59499"/>
                </a:lnTo>
                <a:lnTo>
                  <a:pt x="425068" y="19088"/>
                </a:lnTo>
                <a:close/>
              </a:path>
              <a:path w="1256665" h="92075">
                <a:moveTo>
                  <a:pt x="343052" y="19088"/>
                </a:moveTo>
                <a:lnTo>
                  <a:pt x="328282" y="19088"/>
                </a:lnTo>
                <a:lnTo>
                  <a:pt x="328282" y="69951"/>
                </a:lnTo>
                <a:lnTo>
                  <a:pt x="343052" y="69951"/>
                </a:lnTo>
                <a:lnTo>
                  <a:pt x="343052" y="19088"/>
                </a:lnTo>
                <a:close/>
              </a:path>
              <a:path w="1256665" h="92075">
                <a:moveTo>
                  <a:pt x="343052" y="863"/>
                </a:moveTo>
                <a:lnTo>
                  <a:pt x="328282" y="863"/>
                </a:lnTo>
                <a:lnTo>
                  <a:pt x="328282" y="13728"/>
                </a:lnTo>
                <a:lnTo>
                  <a:pt x="343052" y="13728"/>
                </a:lnTo>
                <a:lnTo>
                  <a:pt x="343052" y="863"/>
                </a:lnTo>
                <a:close/>
              </a:path>
              <a:path w="1256665" h="92075">
                <a:moveTo>
                  <a:pt x="293001" y="31432"/>
                </a:moveTo>
                <a:lnTo>
                  <a:pt x="278142" y="31432"/>
                </a:lnTo>
                <a:lnTo>
                  <a:pt x="278142" y="54673"/>
                </a:lnTo>
                <a:lnTo>
                  <a:pt x="279669" y="61926"/>
                </a:lnTo>
                <a:lnTo>
                  <a:pt x="284013" y="66949"/>
                </a:lnTo>
                <a:lnTo>
                  <a:pt x="290819" y="69870"/>
                </a:lnTo>
                <a:lnTo>
                  <a:pt x="299732" y="70815"/>
                </a:lnTo>
                <a:lnTo>
                  <a:pt x="306552" y="70815"/>
                </a:lnTo>
                <a:lnTo>
                  <a:pt x="312165" y="70383"/>
                </a:lnTo>
                <a:lnTo>
                  <a:pt x="317093" y="69507"/>
                </a:lnTo>
                <a:lnTo>
                  <a:pt x="317093" y="58458"/>
                </a:lnTo>
                <a:lnTo>
                  <a:pt x="294906" y="58458"/>
                </a:lnTo>
                <a:lnTo>
                  <a:pt x="293001" y="55956"/>
                </a:lnTo>
                <a:lnTo>
                  <a:pt x="293001" y="31432"/>
                </a:lnTo>
                <a:close/>
              </a:path>
              <a:path w="1256665" h="92075">
                <a:moveTo>
                  <a:pt x="317093" y="57607"/>
                </a:moveTo>
                <a:lnTo>
                  <a:pt x="311124" y="58458"/>
                </a:lnTo>
                <a:lnTo>
                  <a:pt x="317093" y="58458"/>
                </a:lnTo>
                <a:lnTo>
                  <a:pt x="317093" y="57607"/>
                </a:lnTo>
                <a:close/>
              </a:path>
              <a:path w="1256665" h="92075">
                <a:moveTo>
                  <a:pt x="317093" y="19088"/>
                </a:moveTo>
                <a:lnTo>
                  <a:pt x="264756" y="19088"/>
                </a:lnTo>
                <a:lnTo>
                  <a:pt x="264756" y="31432"/>
                </a:lnTo>
                <a:lnTo>
                  <a:pt x="317093" y="31432"/>
                </a:lnTo>
                <a:lnTo>
                  <a:pt x="317093" y="19088"/>
                </a:lnTo>
                <a:close/>
              </a:path>
              <a:path w="1256665" h="92075">
                <a:moveTo>
                  <a:pt x="293001" y="4318"/>
                </a:moveTo>
                <a:lnTo>
                  <a:pt x="278142" y="8547"/>
                </a:lnTo>
                <a:lnTo>
                  <a:pt x="278142" y="19088"/>
                </a:lnTo>
                <a:lnTo>
                  <a:pt x="293001" y="19088"/>
                </a:lnTo>
                <a:lnTo>
                  <a:pt x="293001" y="4318"/>
                </a:lnTo>
                <a:close/>
              </a:path>
              <a:path w="1256665" h="92075">
                <a:moveTo>
                  <a:pt x="254495" y="19088"/>
                </a:moveTo>
                <a:lnTo>
                  <a:pt x="239725" y="19088"/>
                </a:lnTo>
                <a:lnTo>
                  <a:pt x="239725" y="69951"/>
                </a:lnTo>
                <a:lnTo>
                  <a:pt x="254495" y="69951"/>
                </a:lnTo>
                <a:lnTo>
                  <a:pt x="254495" y="19088"/>
                </a:lnTo>
                <a:close/>
              </a:path>
              <a:path w="1256665" h="92075">
                <a:moveTo>
                  <a:pt x="254495" y="863"/>
                </a:moveTo>
                <a:lnTo>
                  <a:pt x="239725" y="863"/>
                </a:lnTo>
                <a:lnTo>
                  <a:pt x="239725" y="13728"/>
                </a:lnTo>
                <a:lnTo>
                  <a:pt x="254495" y="13728"/>
                </a:lnTo>
                <a:lnTo>
                  <a:pt x="254495" y="863"/>
                </a:lnTo>
                <a:close/>
              </a:path>
              <a:path w="1256665" h="92075">
                <a:moveTo>
                  <a:pt x="173431" y="52070"/>
                </a:moveTo>
                <a:lnTo>
                  <a:pt x="158661" y="52070"/>
                </a:lnTo>
                <a:lnTo>
                  <a:pt x="161801" y="61846"/>
                </a:lnTo>
                <a:lnTo>
                  <a:pt x="170179" y="67529"/>
                </a:lnTo>
                <a:lnTo>
                  <a:pt x="182235" y="70168"/>
                </a:lnTo>
                <a:lnTo>
                  <a:pt x="196405" y="70815"/>
                </a:lnTo>
                <a:lnTo>
                  <a:pt x="209756" y="70198"/>
                </a:lnTo>
                <a:lnTo>
                  <a:pt x="220022" y="67767"/>
                </a:lnTo>
                <a:lnTo>
                  <a:pt x="226614" y="62649"/>
                </a:lnTo>
                <a:lnTo>
                  <a:pt x="227436" y="59588"/>
                </a:lnTo>
                <a:lnTo>
                  <a:pt x="179044" y="59588"/>
                </a:lnTo>
                <a:lnTo>
                  <a:pt x="173431" y="57518"/>
                </a:lnTo>
                <a:lnTo>
                  <a:pt x="173431" y="52070"/>
                </a:lnTo>
                <a:close/>
              </a:path>
              <a:path w="1256665" h="92075">
                <a:moveTo>
                  <a:pt x="194144" y="18224"/>
                </a:moveTo>
                <a:lnTo>
                  <a:pt x="181188" y="18835"/>
                </a:lnTo>
                <a:lnTo>
                  <a:pt x="170514" y="21142"/>
                </a:lnTo>
                <a:lnTo>
                  <a:pt x="163189" y="25950"/>
                </a:lnTo>
                <a:lnTo>
                  <a:pt x="160477" y="34023"/>
                </a:lnTo>
                <a:lnTo>
                  <a:pt x="162540" y="41404"/>
                </a:lnTo>
                <a:lnTo>
                  <a:pt x="168757" y="45778"/>
                </a:lnTo>
                <a:lnTo>
                  <a:pt x="179165" y="48098"/>
                </a:lnTo>
                <a:lnTo>
                  <a:pt x="193801" y="49314"/>
                </a:lnTo>
                <a:lnTo>
                  <a:pt x="211683" y="50431"/>
                </a:lnTo>
                <a:lnTo>
                  <a:pt x="214109" y="50685"/>
                </a:lnTo>
                <a:lnTo>
                  <a:pt x="214109" y="58547"/>
                </a:lnTo>
                <a:lnTo>
                  <a:pt x="211505" y="59588"/>
                </a:lnTo>
                <a:lnTo>
                  <a:pt x="227436" y="59588"/>
                </a:lnTo>
                <a:lnTo>
                  <a:pt x="195529" y="38430"/>
                </a:lnTo>
                <a:lnTo>
                  <a:pt x="178003" y="37134"/>
                </a:lnTo>
                <a:lnTo>
                  <a:pt x="175323" y="36614"/>
                </a:lnTo>
                <a:lnTo>
                  <a:pt x="175323" y="30492"/>
                </a:lnTo>
                <a:lnTo>
                  <a:pt x="179298" y="29451"/>
                </a:lnTo>
                <a:lnTo>
                  <a:pt x="225691" y="29451"/>
                </a:lnTo>
                <a:lnTo>
                  <a:pt x="224755" y="26245"/>
                </a:lnTo>
                <a:lnTo>
                  <a:pt x="217878" y="21229"/>
                </a:lnTo>
                <a:lnTo>
                  <a:pt x="207404" y="18835"/>
                </a:lnTo>
                <a:lnTo>
                  <a:pt x="194144" y="18224"/>
                </a:lnTo>
                <a:close/>
              </a:path>
              <a:path w="1256665" h="92075">
                <a:moveTo>
                  <a:pt x="225691" y="29451"/>
                </a:moveTo>
                <a:lnTo>
                  <a:pt x="207022" y="29451"/>
                </a:lnTo>
                <a:lnTo>
                  <a:pt x="212382" y="30492"/>
                </a:lnTo>
                <a:lnTo>
                  <a:pt x="212382" y="34721"/>
                </a:lnTo>
                <a:lnTo>
                  <a:pt x="227228" y="34721"/>
                </a:lnTo>
                <a:lnTo>
                  <a:pt x="225691" y="29451"/>
                </a:lnTo>
                <a:close/>
              </a:path>
              <a:path w="1256665" h="92075">
                <a:moveTo>
                  <a:pt x="114909" y="18224"/>
                </a:moveTo>
                <a:lnTo>
                  <a:pt x="100516" y="19704"/>
                </a:lnTo>
                <a:lnTo>
                  <a:pt x="89393" y="24364"/>
                </a:lnTo>
                <a:lnTo>
                  <a:pt x="82221" y="32540"/>
                </a:lnTo>
                <a:lnTo>
                  <a:pt x="79679" y="44564"/>
                </a:lnTo>
                <a:lnTo>
                  <a:pt x="82221" y="56531"/>
                </a:lnTo>
                <a:lnTo>
                  <a:pt x="89393" y="64681"/>
                </a:lnTo>
                <a:lnTo>
                  <a:pt x="100516" y="69335"/>
                </a:lnTo>
                <a:lnTo>
                  <a:pt x="114909" y="70815"/>
                </a:lnTo>
                <a:lnTo>
                  <a:pt x="129265" y="69335"/>
                </a:lnTo>
                <a:lnTo>
                  <a:pt x="140392" y="64681"/>
                </a:lnTo>
                <a:lnTo>
                  <a:pt x="145884" y="58458"/>
                </a:lnTo>
                <a:lnTo>
                  <a:pt x="101180" y="58458"/>
                </a:lnTo>
                <a:lnTo>
                  <a:pt x="94437" y="55092"/>
                </a:lnTo>
                <a:lnTo>
                  <a:pt x="94437" y="33934"/>
                </a:lnTo>
                <a:lnTo>
                  <a:pt x="101180" y="30568"/>
                </a:lnTo>
                <a:lnTo>
                  <a:pt x="145850" y="30568"/>
                </a:lnTo>
                <a:lnTo>
                  <a:pt x="140392" y="24364"/>
                </a:lnTo>
                <a:lnTo>
                  <a:pt x="129265" y="19704"/>
                </a:lnTo>
                <a:lnTo>
                  <a:pt x="114909" y="18224"/>
                </a:lnTo>
                <a:close/>
              </a:path>
              <a:path w="1256665" h="92075">
                <a:moveTo>
                  <a:pt x="145850" y="30568"/>
                </a:moveTo>
                <a:lnTo>
                  <a:pt x="128536" y="30568"/>
                </a:lnTo>
                <a:lnTo>
                  <a:pt x="135280" y="33934"/>
                </a:lnTo>
                <a:lnTo>
                  <a:pt x="135280" y="55092"/>
                </a:lnTo>
                <a:lnTo>
                  <a:pt x="128536" y="58458"/>
                </a:lnTo>
                <a:lnTo>
                  <a:pt x="145884" y="58458"/>
                </a:lnTo>
                <a:lnTo>
                  <a:pt x="147585" y="56531"/>
                </a:lnTo>
                <a:lnTo>
                  <a:pt x="150139" y="44564"/>
                </a:lnTo>
                <a:lnTo>
                  <a:pt x="147585" y="32540"/>
                </a:lnTo>
                <a:lnTo>
                  <a:pt x="145850" y="30568"/>
                </a:lnTo>
                <a:close/>
              </a:path>
              <a:path w="1256665" h="92075">
                <a:moveTo>
                  <a:pt x="47497" y="9512"/>
                </a:moveTo>
                <a:lnTo>
                  <a:pt x="0" y="9512"/>
                </a:lnTo>
                <a:lnTo>
                  <a:pt x="0" y="69951"/>
                </a:lnTo>
                <a:lnTo>
                  <a:pt x="15544" y="69951"/>
                </a:lnTo>
                <a:lnTo>
                  <a:pt x="15544" y="53809"/>
                </a:lnTo>
                <a:lnTo>
                  <a:pt x="47497" y="53809"/>
                </a:lnTo>
                <a:lnTo>
                  <a:pt x="56905" y="52248"/>
                </a:lnTo>
                <a:lnTo>
                  <a:pt x="64215" y="47802"/>
                </a:lnTo>
                <a:lnTo>
                  <a:pt x="68952" y="40833"/>
                </a:lnTo>
                <a:lnTo>
                  <a:pt x="15544" y="40754"/>
                </a:lnTo>
                <a:lnTo>
                  <a:pt x="15544" y="22542"/>
                </a:lnTo>
                <a:lnTo>
                  <a:pt x="68948" y="22542"/>
                </a:lnTo>
                <a:lnTo>
                  <a:pt x="64215" y="15552"/>
                </a:lnTo>
                <a:lnTo>
                  <a:pt x="56905" y="11084"/>
                </a:lnTo>
                <a:lnTo>
                  <a:pt x="47497" y="9512"/>
                </a:lnTo>
                <a:close/>
              </a:path>
              <a:path w="1256665" h="92075">
                <a:moveTo>
                  <a:pt x="68948" y="22542"/>
                </a:moveTo>
                <a:lnTo>
                  <a:pt x="55092" y="22542"/>
                </a:lnTo>
                <a:lnTo>
                  <a:pt x="55092" y="40754"/>
                </a:lnTo>
                <a:lnTo>
                  <a:pt x="68967" y="40754"/>
                </a:lnTo>
                <a:lnTo>
                  <a:pt x="70637" y="31699"/>
                </a:lnTo>
                <a:lnTo>
                  <a:pt x="68948" y="22542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51A90F7-4173-4539-90AE-F4A8B177F34B}"/>
              </a:ext>
            </a:extLst>
          </p:cNvPr>
          <p:cNvSpPr/>
          <p:nvPr userDrawn="1"/>
        </p:nvSpPr>
        <p:spPr>
          <a:xfrm>
            <a:off x="11684000" y="3657600"/>
            <a:ext cx="3657600" cy="4572000"/>
          </a:xfrm>
          <a:custGeom>
            <a:avLst/>
            <a:gdLst/>
            <a:ahLst/>
            <a:cxnLst/>
            <a:rect l="l" t="t" r="r" b="b"/>
            <a:pathLst>
              <a:path w="3657600" h="4572000">
                <a:moveTo>
                  <a:pt x="3657600" y="0"/>
                </a:moveTo>
                <a:lnTo>
                  <a:pt x="0" y="0"/>
                </a:lnTo>
                <a:lnTo>
                  <a:pt x="0" y="4572000"/>
                </a:lnTo>
                <a:lnTo>
                  <a:pt x="3657600" y="4572000"/>
                </a:lnTo>
                <a:lnTo>
                  <a:pt x="36576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EDC5B23-1647-49B1-8689-60FD3A78D068}"/>
              </a:ext>
            </a:extLst>
          </p:cNvPr>
          <p:cNvSpPr/>
          <p:nvPr/>
        </p:nvSpPr>
        <p:spPr>
          <a:xfrm>
            <a:off x="0" y="0"/>
            <a:ext cx="5283200" cy="9144000"/>
          </a:xfrm>
          <a:custGeom>
            <a:avLst/>
            <a:gdLst/>
            <a:ahLst/>
            <a:cxnLst/>
            <a:rect l="l" t="t" r="r" b="b"/>
            <a:pathLst>
              <a:path w="5283200" h="9144000">
                <a:moveTo>
                  <a:pt x="5283200" y="0"/>
                </a:moveTo>
                <a:lnTo>
                  <a:pt x="0" y="0"/>
                </a:lnTo>
                <a:lnTo>
                  <a:pt x="0" y="9144000"/>
                </a:lnTo>
                <a:lnTo>
                  <a:pt x="5283200" y="9144000"/>
                </a:lnTo>
                <a:lnTo>
                  <a:pt x="528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878D6D7-A21E-4916-A1DB-9ADACBC53B10}"/>
              </a:ext>
            </a:extLst>
          </p:cNvPr>
          <p:cNvSpPr/>
          <p:nvPr userDrawn="1"/>
        </p:nvSpPr>
        <p:spPr>
          <a:xfrm>
            <a:off x="10769600" y="1828799"/>
            <a:ext cx="2743200" cy="6400800"/>
          </a:xfrm>
          <a:custGeom>
            <a:avLst/>
            <a:gdLst/>
            <a:ahLst/>
            <a:cxnLst/>
            <a:rect l="l" t="t" r="r" b="b"/>
            <a:pathLst>
              <a:path w="2743200" h="6400800">
                <a:moveTo>
                  <a:pt x="914400" y="5486400"/>
                </a:moveTo>
                <a:lnTo>
                  <a:pt x="0" y="5486400"/>
                </a:lnTo>
                <a:lnTo>
                  <a:pt x="0" y="6400800"/>
                </a:lnTo>
                <a:lnTo>
                  <a:pt x="914400" y="6400800"/>
                </a:lnTo>
                <a:lnTo>
                  <a:pt x="914400" y="5486400"/>
                </a:lnTo>
                <a:close/>
              </a:path>
              <a:path w="2743200" h="6400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2743200" h="6400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F9F1995-3828-492B-8E00-DABB95B1CE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7315199"/>
            <a:ext cx="2540000" cy="914399"/>
          </a:xfrm>
          <a:noFill/>
          <a:ln>
            <a:noFill/>
          </a:ln>
        </p:spPr>
        <p:txBody>
          <a:bodyPr anchor="ctr"/>
          <a:lstStyle>
            <a:lvl1pPr algn="ctr">
              <a:defRPr sz="16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D4C3-7FF7-4C2C-AC1C-58D153EBB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1700" y="1372230"/>
            <a:ext cx="3449954" cy="2819400"/>
          </a:xfrm>
        </p:spPr>
        <p:txBody>
          <a:bodyPr/>
          <a:lstStyle/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CC0C3C-8E8C-4602-B27C-EAA9C3EB84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15566" y="1372230"/>
            <a:ext cx="4112260" cy="28194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69663-3C24-47D3-AADB-4E2655570CE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AFBAE81-F51D-4C41-B8BE-AF63C50EF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5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80F4B4-DFB8-45BA-BF39-FD12DC17938D}"/>
              </a:ext>
            </a:extLst>
          </p:cNvPr>
          <p:cNvSpPr/>
          <p:nvPr userDrawn="1"/>
        </p:nvSpPr>
        <p:spPr>
          <a:xfrm>
            <a:off x="0" y="6858000"/>
            <a:ext cx="16256000" cy="2286000"/>
          </a:xfrm>
          <a:custGeom>
            <a:avLst/>
            <a:gdLst>
              <a:gd name="connsiteX0" fmla="*/ 0 w 16256000"/>
              <a:gd name="connsiteY0" fmla="*/ 0 h 2286000"/>
              <a:gd name="connsiteX1" fmla="*/ 16256000 w 16256000"/>
              <a:gd name="connsiteY1" fmla="*/ 0 h 2286000"/>
              <a:gd name="connsiteX2" fmla="*/ 16256000 w 16256000"/>
              <a:gd name="connsiteY2" fmla="*/ 1371600 h 2286000"/>
              <a:gd name="connsiteX3" fmla="*/ 15341600 w 16256000"/>
              <a:gd name="connsiteY3" fmla="*/ 1371600 h 2286000"/>
              <a:gd name="connsiteX4" fmla="*/ 15341600 w 16256000"/>
              <a:gd name="connsiteY4" fmla="*/ 2286000 h 2286000"/>
              <a:gd name="connsiteX5" fmla="*/ 0 w 16256000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0" h="2286000">
                <a:moveTo>
                  <a:pt x="0" y="0"/>
                </a:moveTo>
                <a:lnTo>
                  <a:pt x="16256000" y="0"/>
                </a:lnTo>
                <a:lnTo>
                  <a:pt x="16256000" y="1371600"/>
                </a:lnTo>
                <a:lnTo>
                  <a:pt x="15341600" y="1371600"/>
                </a:lnTo>
                <a:lnTo>
                  <a:pt x="153416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222C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E79F71F-BB46-4ED9-83A0-23FE54212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7405689"/>
            <a:ext cx="3657598" cy="1239435"/>
          </a:xfrm>
          <a:prstGeom prst="rect">
            <a:avLst/>
          </a:prstGeom>
        </p:spPr>
      </p:pic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7841DCF2-2B94-45F3-94F5-118FE191F0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" y="4114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9675BD83-58FE-4C71-B90D-479A1D8BFE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4500" y="4438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70C0C40-76FE-48E0-A40C-7FA39A61163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28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622AA-407E-4F46-953C-4F5CFFF27758}"/>
              </a:ext>
            </a:extLst>
          </p:cNvPr>
          <p:cNvGrpSpPr/>
          <p:nvPr userDrawn="1"/>
        </p:nvGrpSpPr>
        <p:grpSpPr>
          <a:xfrm>
            <a:off x="12833403" y="7870446"/>
            <a:ext cx="353060" cy="353060"/>
            <a:chOff x="12833403" y="7870446"/>
            <a:chExt cx="353060" cy="35306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FE6F9D51-5130-443F-B1D6-66A7423C656F}"/>
                </a:ext>
              </a:extLst>
            </p:cNvPr>
            <p:cNvSpPr/>
            <p:nvPr/>
          </p:nvSpPr>
          <p:spPr>
            <a:xfrm>
              <a:off x="12833403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8A372B-5C39-4A64-9C1B-63367CD65657}"/>
                </a:ext>
              </a:extLst>
            </p:cNvPr>
            <p:cNvSpPr/>
            <p:nvPr/>
          </p:nvSpPr>
          <p:spPr>
            <a:xfrm>
              <a:off x="12956971" y="7938711"/>
              <a:ext cx="105664" cy="216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1B7B49-0DA0-45B6-8E19-E1D65283D0ED}"/>
              </a:ext>
            </a:extLst>
          </p:cNvPr>
          <p:cNvGrpSpPr/>
          <p:nvPr userDrawn="1"/>
        </p:nvGrpSpPr>
        <p:grpSpPr>
          <a:xfrm>
            <a:off x="13370664" y="7870446"/>
            <a:ext cx="353060" cy="353060"/>
            <a:chOff x="13370664" y="7870446"/>
            <a:chExt cx="353060" cy="35306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656B5F96-588D-4950-953A-24C2FAA305BA}"/>
                </a:ext>
              </a:extLst>
            </p:cNvPr>
            <p:cNvSpPr/>
            <p:nvPr/>
          </p:nvSpPr>
          <p:spPr>
            <a:xfrm>
              <a:off x="13370664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1BF1B32-D111-4881-9DFF-43E6C6F520A6}"/>
                </a:ext>
              </a:extLst>
            </p:cNvPr>
            <p:cNvSpPr/>
            <p:nvPr/>
          </p:nvSpPr>
          <p:spPr>
            <a:xfrm>
              <a:off x="13442765" y="7962081"/>
              <a:ext cx="208597" cy="169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6C106-DE9F-424D-9B9A-C24F893C9D73}"/>
              </a:ext>
            </a:extLst>
          </p:cNvPr>
          <p:cNvGrpSpPr/>
          <p:nvPr userDrawn="1"/>
        </p:nvGrpSpPr>
        <p:grpSpPr>
          <a:xfrm>
            <a:off x="14982452" y="7870446"/>
            <a:ext cx="353060" cy="353060"/>
            <a:chOff x="14982452" y="7870446"/>
            <a:chExt cx="353060" cy="35306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8B0EE01-8313-438B-85E4-919E3227E5BE}"/>
                </a:ext>
              </a:extLst>
            </p:cNvPr>
            <p:cNvSpPr/>
            <p:nvPr/>
          </p:nvSpPr>
          <p:spPr>
            <a:xfrm>
              <a:off x="14982452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656ECC0-6C42-4410-9C22-44D7020441F1}"/>
                </a:ext>
              </a:extLst>
            </p:cNvPr>
            <p:cNvSpPr/>
            <p:nvPr/>
          </p:nvSpPr>
          <p:spPr>
            <a:xfrm>
              <a:off x="15049749" y="7937746"/>
              <a:ext cx="218198" cy="2181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8FFF-8FEA-4190-BEF9-18887051D0DD}"/>
              </a:ext>
            </a:extLst>
          </p:cNvPr>
          <p:cNvGrpSpPr/>
          <p:nvPr userDrawn="1"/>
        </p:nvGrpSpPr>
        <p:grpSpPr>
          <a:xfrm>
            <a:off x="14445191" y="7870446"/>
            <a:ext cx="353060" cy="353060"/>
            <a:chOff x="14445191" y="7870446"/>
            <a:chExt cx="353060" cy="35306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3414877-28FB-4DC1-8403-7063952D0A34}"/>
                </a:ext>
              </a:extLst>
            </p:cNvPr>
            <p:cNvSpPr/>
            <p:nvPr/>
          </p:nvSpPr>
          <p:spPr>
            <a:xfrm>
              <a:off x="14445191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52A3D67-68A0-4395-A725-E4D4B063083F}"/>
                </a:ext>
              </a:extLst>
            </p:cNvPr>
            <p:cNvSpPr/>
            <p:nvPr/>
          </p:nvSpPr>
          <p:spPr>
            <a:xfrm>
              <a:off x="14516264" y="7973118"/>
              <a:ext cx="210654" cy="1474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15965-B2D7-4F16-8E53-EFCD29DF2415}"/>
              </a:ext>
            </a:extLst>
          </p:cNvPr>
          <p:cNvGrpSpPr/>
          <p:nvPr userDrawn="1"/>
        </p:nvGrpSpPr>
        <p:grpSpPr>
          <a:xfrm>
            <a:off x="13907928" y="7870446"/>
            <a:ext cx="353060" cy="353060"/>
            <a:chOff x="13907928" y="7870446"/>
            <a:chExt cx="353060" cy="35306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F9FD29-BE99-4B55-9E02-369EDD098BF6}"/>
                </a:ext>
              </a:extLst>
            </p:cNvPr>
            <p:cNvSpPr/>
            <p:nvPr/>
          </p:nvSpPr>
          <p:spPr>
            <a:xfrm>
              <a:off x="13907928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D7E5DCE-E3CE-4A81-935E-3853938624C6}"/>
                </a:ext>
              </a:extLst>
            </p:cNvPr>
            <p:cNvSpPr/>
            <p:nvPr/>
          </p:nvSpPr>
          <p:spPr>
            <a:xfrm>
              <a:off x="13990901" y="7954696"/>
              <a:ext cx="186842" cy="1843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0407C8C-1F92-4D15-91A5-2F39144E61A5}"/>
              </a:ext>
            </a:extLst>
          </p:cNvPr>
          <p:cNvSpPr txBox="1"/>
          <p:nvPr userDrawn="1"/>
        </p:nvSpPr>
        <p:spPr>
          <a:xfrm>
            <a:off x="12833403" y="7316466"/>
            <a:ext cx="25215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1F2F5812-A87B-4FF0-8AF0-430D0522C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4500" y="2152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565143D5-803B-4BBC-9EEC-05BD666ADE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85200" y="4114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15EB7A04-D68C-41D0-B905-5073B5F80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55300" y="4438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0B973B9-F199-4B5E-803F-4410743BD7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85200" y="1828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A2767ABD-17B9-4375-BB06-FA22C3DCE9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55300" y="2152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A4CF3A78-D31C-4DD3-ACD5-745E15768EC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8DA6F19F-5AB8-4450-8D69-C6636AE41A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4572508"/>
            <a:ext cx="3669841" cy="1243584"/>
          </a:xfrm>
          <a:prstGeom prst="rect">
            <a:avLst/>
          </a:pr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 userDrawn="1"/>
        </p:nvSpPr>
        <p:spPr>
          <a:xfrm>
            <a:off x="913785" y="7403482"/>
            <a:ext cx="355969" cy="355969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 userDrawn="1"/>
        </p:nvSpPr>
        <p:spPr>
          <a:xfrm>
            <a:off x="1451201" y="7403482"/>
            <a:ext cx="355969" cy="355969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 userDrawn="1"/>
        </p:nvGrpSpPr>
        <p:grpSpPr>
          <a:xfrm>
            <a:off x="11684000" y="6400800"/>
            <a:ext cx="4572000" cy="27432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 userDrawn="1"/>
        </p:nvSpPr>
        <p:spPr>
          <a:xfrm>
            <a:off x="9855327" y="7315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3F569564-E659-414C-A3DD-5CDA9CE69D1E}"/>
              </a:ext>
            </a:extLst>
          </p:cNvPr>
          <p:cNvSpPr/>
          <p:nvPr userDrawn="1"/>
        </p:nvSpPr>
        <p:spPr>
          <a:xfrm>
            <a:off x="12598400" y="36575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 userDrawn="1"/>
        </p:nvSpPr>
        <p:spPr>
          <a:xfrm>
            <a:off x="13512800" y="0"/>
            <a:ext cx="1828800" cy="27432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 userDrawn="1"/>
        </p:nvSpPr>
        <p:spPr>
          <a:xfrm>
            <a:off x="89408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 userDrawn="1"/>
        </p:nvSpPr>
        <p:spPr>
          <a:xfrm>
            <a:off x="6184900" y="5194300"/>
            <a:ext cx="22479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 userDrawn="1"/>
        </p:nvSpPr>
        <p:spPr>
          <a:xfrm>
            <a:off x="901700" y="6388097"/>
            <a:ext cx="8140700" cy="88421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335" marR="5080" indent="-1270" algn="just">
              <a:lnSpc>
                <a:spcPct val="100000"/>
              </a:lnSpc>
              <a:spcBef>
                <a:spcPts val="175"/>
              </a:spcBef>
            </a:pP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400" spc="1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400" spc="3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400" dirty="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 userDrawn="1"/>
        </p:nvSpPr>
        <p:spPr>
          <a:xfrm>
            <a:off x="1988617" y="7403481"/>
            <a:ext cx="355969" cy="355969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 userDrawn="1"/>
        </p:nvSpPr>
        <p:spPr>
          <a:xfrm>
            <a:off x="2526033" y="7403481"/>
            <a:ext cx="355969" cy="355969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 userDrawn="1"/>
        </p:nvSpPr>
        <p:spPr>
          <a:xfrm>
            <a:off x="3063450" y="7403481"/>
            <a:ext cx="355969" cy="355969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5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 userDrawn="1"/>
        </p:nvSpPr>
        <p:spPr>
          <a:xfrm>
            <a:off x="913785" y="7403482"/>
            <a:ext cx="355969" cy="355969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 userDrawn="1"/>
        </p:nvSpPr>
        <p:spPr>
          <a:xfrm>
            <a:off x="1451201" y="7403482"/>
            <a:ext cx="355969" cy="355969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 userDrawn="1"/>
        </p:nvGrpSpPr>
        <p:grpSpPr>
          <a:xfrm>
            <a:off x="11684000" y="6400800"/>
            <a:ext cx="4572000" cy="27432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 userDrawn="1"/>
        </p:nvSpPr>
        <p:spPr>
          <a:xfrm>
            <a:off x="9855327" y="7315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3F569564-E659-414C-A3DD-5CDA9CE69D1E}"/>
              </a:ext>
            </a:extLst>
          </p:cNvPr>
          <p:cNvSpPr/>
          <p:nvPr userDrawn="1"/>
        </p:nvSpPr>
        <p:spPr>
          <a:xfrm>
            <a:off x="12598400" y="36575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 userDrawn="1"/>
        </p:nvSpPr>
        <p:spPr>
          <a:xfrm>
            <a:off x="13512800" y="0"/>
            <a:ext cx="1828800" cy="27432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 userDrawn="1"/>
        </p:nvSpPr>
        <p:spPr>
          <a:xfrm>
            <a:off x="89408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 userDrawn="1"/>
        </p:nvSpPr>
        <p:spPr>
          <a:xfrm>
            <a:off x="6184900" y="5194300"/>
            <a:ext cx="22479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 userDrawn="1"/>
        </p:nvSpPr>
        <p:spPr>
          <a:xfrm>
            <a:off x="901700" y="6388097"/>
            <a:ext cx="8140700" cy="88421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335" marR="5080" indent="-1270" algn="just">
              <a:lnSpc>
                <a:spcPct val="100000"/>
              </a:lnSpc>
              <a:spcBef>
                <a:spcPts val="175"/>
              </a:spcBef>
            </a:pP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4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400" spc="10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400" spc="30" dirty="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400" dirty="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 userDrawn="1"/>
        </p:nvSpPr>
        <p:spPr>
          <a:xfrm>
            <a:off x="1988617" y="7403481"/>
            <a:ext cx="355969" cy="355969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 userDrawn="1"/>
        </p:nvSpPr>
        <p:spPr>
          <a:xfrm>
            <a:off x="2526033" y="7403481"/>
            <a:ext cx="355969" cy="355969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 userDrawn="1"/>
        </p:nvSpPr>
        <p:spPr>
          <a:xfrm>
            <a:off x="3063450" y="7403481"/>
            <a:ext cx="355969" cy="355969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9CBCF3-3D41-4C10-95F6-4AF4683DD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4572508"/>
            <a:ext cx="3657598" cy="12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0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3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5E78078-E6AD-455A-80ED-34D792E51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993900" y="2225668"/>
            <a:ext cx="84201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Introduction</a:t>
            </a: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3C0EACF-3AD5-4884-9531-06FDA14E14F3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F84A533-D15F-4251-B825-30C4967127B7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815314C-9423-41A5-BEA4-E339EE8896A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1E59CB-5F39-462D-B61D-4A4C7D89DC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969888"/>
            <a:ext cx="8420100" cy="291540"/>
          </a:xfrm>
        </p:spPr>
        <p:txBody>
          <a:bodyPr wrap="square" tIns="14400">
            <a:spAutoFit/>
          </a:bodyPr>
          <a:lstStyle>
            <a:lvl1pPr>
              <a:spcBef>
                <a:spcPts val="0"/>
              </a:spcBef>
              <a:defRPr sz="1800">
                <a:solidFill>
                  <a:schemeClr val="accent3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43F9D-3345-4E29-AB08-377E0B10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1478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Placeholder 31">
            <a:extLst>
              <a:ext uri="{FF2B5EF4-FFF2-40B4-BE49-F238E27FC236}">
                <a16:creationId xmlns:a16="http://schemas.microsoft.com/office/drawing/2014/main" id="{3511C7BF-3840-4CE8-BB5B-C7B08391350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594196" y="521177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14" name="Text Placeholder 18">
            <a:extLst>
              <a:ext uri="{FF2B5EF4-FFF2-40B4-BE49-F238E27FC236}">
                <a16:creationId xmlns:a16="http://schemas.microsoft.com/office/drawing/2014/main" id="{EFD58F2A-B07B-4D2B-8951-E00DDA67D76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9521297" y="544354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5" name="Text Placeholder 18">
            <a:extLst>
              <a:ext uri="{FF2B5EF4-FFF2-40B4-BE49-F238E27FC236}">
                <a16:creationId xmlns:a16="http://schemas.microsoft.com/office/drawing/2014/main" id="{A3AA694F-FB48-41A8-B07B-EC1F3B40C39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521296" y="598970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0" name="Text Placeholder 18">
            <a:extLst>
              <a:ext uri="{FF2B5EF4-FFF2-40B4-BE49-F238E27FC236}">
                <a16:creationId xmlns:a16="http://schemas.microsoft.com/office/drawing/2014/main" id="{8465A35D-EC66-40E8-80CC-6934147C890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4502160" y="598970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3" name="Text Placeholder 31">
            <a:extLst>
              <a:ext uri="{FF2B5EF4-FFF2-40B4-BE49-F238E27FC236}">
                <a16:creationId xmlns:a16="http://schemas.microsoft.com/office/drawing/2014/main" id="{F5A26CFA-C26B-4F48-AFCC-68C933599A6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14400" y="521177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4" name="Text Placeholder 18">
            <a:extLst>
              <a:ext uri="{FF2B5EF4-FFF2-40B4-BE49-F238E27FC236}">
                <a16:creationId xmlns:a16="http://schemas.microsoft.com/office/drawing/2014/main" id="{248854A8-0EED-4EC1-81BB-9B97B87D84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41501" y="544354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5" name="Text Placeholder 18">
            <a:extLst>
              <a:ext uri="{FF2B5EF4-FFF2-40B4-BE49-F238E27FC236}">
                <a16:creationId xmlns:a16="http://schemas.microsoft.com/office/drawing/2014/main" id="{FF847E46-100F-4B85-ABC9-C63CBCF3D74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841500" y="598970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6" name="Text Placeholder 18">
            <a:extLst>
              <a:ext uri="{FF2B5EF4-FFF2-40B4-BE49-F238E27FC236}">
                <a16:creationId xmlns:a16="http://schemas.microsoft.com/office/drawing/2014/main" id="{1EDAB9D3-F6BE-48C5-94F8-F0CEB0166F3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822364" y="598970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7" name="Text Placeholder 31">
            <a:extLst>
              <a:ext uri="{FF2B5EF4-FFF2-40B4-BE49-F238E27FC236}">
                <a16:creationId xmlns:a16="http://schemas.microsoft.com/office/drawing/2014/main" id="{6FFEF1B8-6626-4B8C-86D2-FD64ECC7E0E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8" name="Text Placeholder 18">
            <a:extLst>
              <a:ext uri="{FF2B5EF4-FFF2-40B4-BE49-F238E27FC236}">
                <a16:creationId xmlns:a16="http://schemas.microsoft.com/office/drawing/2014/main" id="{5F1270D3-9E35-4323-99FB-4AA40123E72B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9" name="Text Placeholder 18">
            <a:extLst>
              <a:ext uri="{FF2B5EF4-FFF2-40B4-BE49-F238E27FC236}">
                <a16:creationId xmlns:a16="http://schemas.microsoft.com/office/drawing/2014/main" id="{1C93CA53-2F3D-4CA4-A60D-15B2C8F9278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0" name="Text Placeholder 18">
            <a:extLst>
              <a:ext uri="{FF2B5EF4-FFF2-40B4-BE49-F238E27FC236}">
                <a16:creationId xmlns:a16="http://schemas.microsoft.com/office/drawing/2014/main" id="{93C6D7CE-3B53-4781-9604-D0FE8BEF0B5C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1" name="Text Placeholder 31">
            <a:extLst>
              <a:ext uri="{FF2B5EF4-FFF2-40B4-BE49-F238E27FC236}">
                <a16:creationId xmlns:a16="http://schemas.microsoft.com/office/drawing/2014/main" id="{F09C8D30-46AD-4E01-B69D-ECF0E963972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2" name="Text Placeholder 18">
            <a:extLst>
              <a:ext uri="{FF2B5EF4-FFF2-40B4-BE49-F238E27FC236}">
                <a16:creationId xmlns:a16="http://schemas.microsoft.com/office/drawing/2014/main" id="{6BBF8358-0312-4476-A379-4092F5096A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131FAF0A-F8E5-4E88-BBC2-856B2610CB5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DF585C99-0360-4056-A9DA-37C046EC20FC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049B-FF10-4FE9-B55A-5E1428FB2026}"/>
              </a:ext>
            </a:extLst>
          </p:cNvPr>
          <p:cNvSpPr>
            <a:spLocks noGrp="1"/>
          </p:cNvSpPr>
          <p:nvPr>
            <p:ph type="ftr" sz="quarter" idx="11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21" name="Titre 3">
            <a:extLst>
              <a:ext uri="{FF2B5EF4-FFF2-40B4-BE49-F238E27FC236}">
                <a16:creationId xmlns:a16="http://schemas.microsoft.com/office/drawing/2014/main" id="{AE0B397F-537F-475A-B197-1EC9819F9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29237970-A2E1-4629-8FFD-56A0E57214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Placeholder 31">
            <a:extLst>
              <a:ext uri="{FF2B5EF4-FFF2-40B4-BE49-F238E27FC236}">
                <a16:creationId xmlns:a16="http://schemas.microsoft.com/office/drawing/2014/main" id="{7EC72E04-62A6-456D-9129-8BFC76A3EA7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03" name="Text Placeholder 18">
            <a:extLst>
              <a:ext uri="{FF2B5EF4-FFF2-40B4-BE49-F238E27FC236}">
                <a16:creationId xmlns:a16="http://schemas.microsoft.com/office/drawing/2014/main" id="{75D73ABA-CA4C-4758-A70B-18788A7152E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4" name="Text Placeholder 18">
            <a:extLst>
              <a:ext uri="{FF2B5EF4-FFF2-40B4-BE49-F238E27FC236}">
                <a16:creationId xmlns:a16="http://schemas.microsoft.com/office/drawing/2014/main" id="{46C41AE2-59D8-4B49-848B-EA4CBB40268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5" name="Text Placeholder 18">
            <a:extLst>
              <a:ext uri="{FF2B5EF4-FFF2-40B4-BE49-F238E27FC236}">
                <a16:creationId xmlns:a16="http://schemas.microsoft.com/office/drawing/2014/main" id="{2220B1D5-71D2-48C3-A929-898FF8C1F57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6" name="Text Placeholder 31">
            <a:extLst>
              <a:ext uri="{FF2B5EF4-FFF2-40B4-BE49-F238E27FC236}">
                <a16:creationId xmlns:a16="http://schemas.microsoft.com/office/drawing/2014/main" id="{E2D825A0-520D-4092-8235-41A32121B04E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914400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07" name="Text Placeholder 18">
            <a:extLst>
              <a:ext uri="{FF2B5EF4-FFF2-40B4-BE49-F238E27FC236}">
                <a16:creationId xmlns:a16="http://schemas.microsoft.com/office/drawing/2014/main" id="{22E612C7-1A1F-493A-8A38-C03F18CC687E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841501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8" name="Text Placeholder 18">
            <a:extLst>
              <a:ext uri="{FF2B5EF4-FFF2-40B4-BE49-F238E27FC236}">
                <a16:creationId xmlns:a16="http://schemas.microsoft.com/office/drawing/2014/main" id="{649F1CE4-C3CE-4985-AD3E-FC4A4AC0C2BD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841500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9" name="Text Placeholder 18">
            <a:extLst>
              <a:ext uri="{FF2B5EF4-FFF2-40B4-BE49-F238E27FC236}">
                <a16:creationId xmlns:a16="http://schemas.microsoft.com/office/drawing/2014/main" id="{CB3A685A-DB20-4E5A-9F48-2108FDDDF82A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822364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5" name="Text Placeholder 31">
            <a:extLst>
              <a:ext uri="{FF2B5EF4-FFF2-40B4-BE49-F238E27FC236}">
                <a16:creationId xmlns:a16="http://schemas.microsoft.com/office/drawing/2014/main" id="{FB61BDCE-020E-4BCF-9B3C-320CC2C9B7A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26" name="Text Placeholder 18">
            <a:extLst>
              <a:ext uri="{FF2B5EF4-FFF2-40B4-BE49-F238E27FC236}">
                <a16:creationId xmlns:a16="http://schemas.microsoft.com/office/drawing/2014/main" id="{13C2CDE7-3771-468A-A640-29AA16C285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27" name="Text Placeholder 18">
            <a:extLst>
              <a:ext uri="{FF2B5EF4-FFF2-40B4-BE49-F238E27FC236}">
                <a16:creationId xmlns:a16="http://schemas.microsoft.com/office/drawing/2014/main" id="{831093BB-2135-4302-AD17-917734EC88A6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8" name="Text Placeholder 18">
            <a:extLst>
              <a:ext uri="{FF2B5EF4-FFF2-40B4-BE49-F238E27FC236}">
                <a16:creationId xmlns:a16="http://schemas.microsoft.com/office/drawing/2014/main" id="{EF93369E-2C3E-4EE7-8D1D-99C239A339E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9" name="Text Placeholder 31">
            <a:extLst>
              <a:ext uri="{FF2B5EF4-FFF2-40B4-BE49-F238E27FC236}">
                <a16:creationId xmlns:a16="http://schemas.microsoft.com/office/drawing/2014/main" id="{C287AF80-AE6B-424F-8FDB-B11EF6A13FB2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8594196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31" name="Text Placeholder 18">
            <a:extLst>
              <a:ext uri="{FF2B5EF4-FFF2-40B4-BE49-F238E27FC236}">
                <a16:creationId xmlns:a16="http://schemas.microsoft.com/office/drawing/2014/main" id="{61424F3E-758A-41A8-BED0-46CF7C78F3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521297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2" name="Text Placeholder 18">
            <a:extLst>
              <a:ext uri="{FF2B5EF4-FFF2-40B4-BE49-F238E27FC236}">
                <a16:creationId xmlns:a16="http://schemas.microsoft.com/office/drawing/2014/main" id="{C48A6046-5F7C-45C3-832A-2C969ACC9C87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9521296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7" name="Text Placeholder 18">
            <a:extLst>
              <a:ext uri="{FF2B5EF4-FFF2-40B4-BE49-F238E27FC236}">
                <a16:creationId xmlns:a16="http://schemas.microsoft.com/office/drawing/2014/main" id="{27D74F4C-9A89-4C62-9FBF-A53BF21FC90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4502160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2" name="Text Placeholder 31">
            <a:extLst>
              <a:ext uri="{FF2B5EF4-FFF2-40B4-BE49-F238E27FC236}">
                <a16:creationId xmlns:a16="http://schemas.microsoft.com/office/drawing/2014/main" id="{BD95E687-7F93-472F-98D4-EC938AA6550F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4400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025B0146-CB38-42F3-839F-A26A6143E0F2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841501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A284474C-E457-4B47-BD17-F5D8229E4172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41500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5" name="Text Placeholder 18">
            <a:extLst>
              <a:ext uri="{FF2B5EF4-FFF2-40B4-BE49-F238E27FC236}">
                <a16:creationId xmlns:a16="http://schemas.microsoft.com/office/drawing/2014/main" id="{BD29F203-3EED-448C-9A44-6A9AF6E4D1AE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822364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46" name="Text Placeholder 31">
            <a:extLst>
              <a:ext uri="{FF2B5EF4-FFF2-40B4-BE49-F238E27FC236}">
                <a16:creationId xmlns:a16="http://schemas.microsoft.com/office/drawing/2014/main" id="{37A450F0-202F-4585-8D10-F0C9C63E8342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8594196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147" name="Text Placeholder 18">
            <a:extLst>
              <a:ext uri="{FF2B5EF4-FFF2-40B4-BE49-F238E27FC236}">
                <a16:creationId xmlns:a16="http://schemas.microsoft.com/office/drawing/2014/main" id="{F15D7F17-C51A-401A-B45B-C0DD68E1A185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9521297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8" name="Text Placeholder 18">
            <a:extLst>
              <a:ext uri="{FF2B5EF4-FFF2-40B4-BE49-F238E27FC236}">
                <a16:creationId xmlns:a16="http://schemas.microsoft.com/office/drawing/2014/main" id="{EA613244-6AF1-4BED-B339-59144E1E2378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21296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9" name="Text Placeholder 18">
            <a:extLst>
              <a:ext uri="{FF2B5EF4-FFF2-40B4-BE49-F238E27FC236}">
                <a16:creationId xmlns:a16="http://schemas.microsoft.com/office/drawing/2014/main" id="{015CB9AD-585C-4445-80B0-B9C7F59AD01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4502160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7EFA-6F22-4F7A-86D6-B9B9EFDEBF45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9" name="Titre 3">
            <a:extLst>
              <a:ext uri="{FF2B5EF4-FFF2-40B4-BE49-F238E27FC236}">
                <a16:creationId xmlns:a16="http://schemas.microsoft.com/office/drawing/2014/main" id="{EC744315-8B20-4BBE-A882-04AFDA114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901F3436-F970-4362-BDB6-21241EA6C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28FBECDA-E756-436B-A2DF-561D7CBEB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78031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D29DD076-5F15-437B-BFD1-4316097E0A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1" y="2209800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2B1B91FE-791C-486B-BB38-16A0BC617D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1500" y="2755963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1AD460FF-7D8C-43FC-A584-F7A2A0070B2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822364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6196209E-A760-418E-ABA2-4DD925C316F8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325812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6316DC73-28D4-4F73-B949-6F6F5D61C2F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348989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E6BEF16F-6B19-411C-B67C-B5AA0800E01A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403605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898B7DDA-82C5-4103-8C26-5F9811B20C9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403605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7" name="Text Placeholder 31">
            <a:extLst>
              <a:ext uri="{FF2B5EF4-FFF2-40B4-BE49-F238E27FC236}">
                <a16:creationId xmlns:a16="http://schemas.microsoft.com/office/drawing/2014/main" id="{7DA447D7-A877-45B8-B6FB-AE90751E8876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914400" y="4534937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CFE91535-724D-49F0-92FE-8CAB5C480A12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841501" y="4766706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3D27B957-835E-4BF0-9537-A1AC3D952B2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841500" y="5312869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0" name="Text Placeholder 18">
            <a:extLst>
              <a:ext uri="{FF2B5EF4-FFF2-40B4-BE49-F238E27FC236}">
                <a16:creationId xmlns:a16="http://schemas.microsoft.com/office/drawing/2014/main" id="{F84C2754-E4E9-4354-B6CB-7B5B7AA5A828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822364" y="5312868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8C74BB45-5D6F-48E6-9347-96EE0CC93A2A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914400" y="5811749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62" name="Text Placeholder 18">
            <a:extLst>
              <a:ext uri="{FF2B5EF4-FFF2-40B4-BE49-F238E27FC236}">
                <a16:creationId xmlns:a16="http://schemas.microsoft.com/office/drawing/2014/main" id="{BCD1C6AA-1F9C-4210-9D36-274FD1A6AE79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841501" y="6043518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3" name="Text Placeholder 18">
            <a:extLst>
              <a:ext uri="{FF2B5EF4-FFF2-40B4-BE49-F238E27FC236}">
                <a16:creationId xmlns:a16="http://schemas.microsoft.com/office/drawing/2014/main" id="{D180E97C-CAF1-4493-AD31-C1A8E60EAEFF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841500" y="6589681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4" name="Text Placeholder 18">
            <a:extLst>
              <a:ext uri="{FF2B5EF4-FFF2-40B4-BE49-F238E27FC236}">
                <a16:creationId xmlns:a16="http://schemas.microsoft.com/office/drawing/2014/main" id="{7FE91E81-87F3-42A4-9446-8670F0C28A15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822364" y="6589680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EDFC2B06-95E3-4B46-9D78-C5B889187574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8594196" y="1978031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66" name="Text Placeholder 18">
            <a:extLst>
              <a:ext uri="{FF2B5EF4-FFF2-40B4-BE49-F238E27FC236}">
                <a16:creationId xmlns:a16="http://schemas.microsoft.com/office/drawing/2014/main" id="{5C8CF654-7CDC-4671-BA3F-6E43C2F3D930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9521297" y="2209800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7" name="Text Placeholder 18">
            <a:extLst>
              <a:ext uri="{FF2B5EF4-FFF2-40B4-BE49-F238E27FC236}">
                <a16:creationId xmlns:a16="http://schemas.microsoft.com/office/drawing/2014/main" id="{AA689F23-6793-46A5-BC3A-C3C394EB61B7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521296" y="2755963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ED61CF7D-5129-427A-9E6A-C2D5A0108EF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4502160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3" name="Text Placeholder 18">
            <a:extLst>
              <a:ext uri="{FF2B5EF4-FFF2-40B4-BE49-F238E27FC236}">
                <a16:creationId xmlns:a16="http://schemas.microsoft.com/office/drawing/2014/main" id="{C7919060-BAE1-42EF-8A05-3D8F26EC8E7B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14502160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4" name="Text Placeholder 31">
            <a:extLst>
              <a:ext uri="{FF2B5EF4-FFF2-40B4-BE49-F238E27FC236}">
                <a16:creationId xmlns:a16="http://schemas.microsoft.com/office/drawing/2014/main" id="{DA0FFCE8-6B8A-4E0A-9547-C340275471AA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325812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85" name="Text Placeholder 18">
            <a:extLst>
              <a:ext uri="{FF2B5EF4-FFF2-40B4-BE49-F238E27FC236}">
                <a16:creationId xmlns:a16="http://schemas.microsoft.com/office/drawing/2014/main" id="{B46C006F-C71D-4DE1-A056-5B3A93CF50D9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348989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6" name="Text Placeholder 18">
            <a:extLst>
              <a:ext uri="{FF2B5EF4-FFF2-40B4-BE49-F238E27FC236}">
                <a16:creationId xmlns:a16="http://schemas.microsoft.com/office/drawing/2014/main" id="{C3771224-2466-4D8A-A811-964F73AA6409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403605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89" name="Text Placeholder 18">
            <a:extLst>
              <a:ext uri="{FF2B5EF4-FFF2-40B4-BE49-F238E27FC236}">
                <a16:creationId xmlns:a16="http://schemas.microsoft.com/office/drawing/2014/main" id="{76FE5254-0432-4E51-B71F-918A5A083FA8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403605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0" name="Text Placeholder 31">
            <a:extLst>
              <a:ext uri="{FF2B5EF4-FFF2-40B4-BE49-F238E27FC236}">
                <a16:creationId xmlns:a16="http://schemas.microsoft.com/office/drawing/2014/main" id="{77CAFDB0-A524-4811-9A5F-832074D34A45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8594196" y="4534937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1" name="Text Placeholder 18">
            <a:extLst>
              <a:ext uri="{FF2B5EF4-FFF2-40B4-BE49-F238E27FC236}">
                <a16:creationId xmlns:a16="http://schemas.microsoft.com/office/drawing/2014/main" id="{2F7D0EC5-CECB-4014-B06D-B2DBCBFBBF3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521297" y="4766706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2" name="Text Placeholder 18">
            <a:extLst>
              <a:ext uri="{FF2B5EF4-FFF2-40B4-BE49-F238E27FC236}">
                <a16:creationId xmlns:a16="http://schemas.microsoft.com/office/drawing/2014/main" id="{8751CD9A-A0F4-4CC8-8C88-10310AE524D6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9521296" y="5312869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93" name="Text Placeholder 18">
            <a:extLst>
              <a:ext uri="{FF2B5EF4-FFF2-40B4-BE49-F238E27FC236}">
                <a16:creationId xmlns:a16="http://schemas.microsoft.com/office/drawing/2014/main" id="{26FADFFE-C225-4705-860D-DF5D47B6C04F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4502160" y="5312868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4" name="Text Placeholder 31">
            <a:extLst>
              <a:ext uri="{FF2B5EF4-FFF2-40B4-BE49-F238E27FC236}">
                <a16:creationId xmlns:a16="http://schemas.microsoft.com/office/drawing/2014/main" id="{ED08C253-1799-4939-89C2-67FE0903595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8594196" y="5811749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5" name="Text Placeholder 18">
            <a:extLst>
              <a:ext uri="{FF2B5EF4-FFF2-40B4-BE49-F238E27FC236}">
                <a16:creationId xmlns:a16="http://schemas.microsoft.com/office/drawing/2014/main" id="{BA8F5A1C-3DDB-4EB6-A07B-B7ACBC8A5ACC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521297" y="6043518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6" name="Text Placeholder 18">
            <a:extLst>
              <a:ext uri="{FF2B5EF4-FFF2-40B4-BE49-F238E27FC236}">
                <a16:creationId xmlns:a16="http://schemas.microsoft.com/office/drawing/2014/main" id="{C6330ADC-D7C7-4EFD-8348-FF37C7A173BC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521296" y="6589681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97" name="Text Placeholder 18">
            <a:extLst>
              <a:ext uri="{FF2B5EF4-FFF2-40B4-BE49-F238E27FC236}">
                <a16:creationId xmlns:a16="http://schemas.microsoft.com/office/drawing/2014/main" id="{81AE0480-C514-4AD9-8691-694E141EE29E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4502160" y="6589680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7268FDA8-F92E-4936-B990-FD4E9F0CC01D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4400" y="7087972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37FDC6EC-A640-488F-9644-3FDD22493BD3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841501" y="7319741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1873EAFB-A062-4833-B06F-62FD2E7C3DF9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41500" y="7865904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EE221A43-C270-4544-94DF-1ABABF451BBD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822364" y="7865903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9D8E4515-6F96-4F02-B988-811445E2351C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8594196" y="7087972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A17A929F-E044-48C5-9DD8-B47C3EF2AE1C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9521297" y="7319741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5D5ECF6A-91FB-4513-9425-F01C4C10BAB1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21296" y="7865904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2F7DB677-C811-448B-9E9D-A05B83375084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4502160" y="7865903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3DF68-D79F-4DB1-B4FD-A39341DF1E94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47" name="Titre 3">
            <a:extLst>
              <a:ext uri="{FF2B5EF4-FFF2-40B4-BE49-F238E27FC236}">
                <a16:creationId xmlns:a16="http://schemas.microsoft.com/office/drawing/2014/main" id="{44057687-C51E-48EF-8ABC-CF8D8466D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Contents</a:t>
            </a:r>
          </a:p>
        </p:txBody>
      </p:sp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1E925C5-8242-4348-9A1D-0B8C8D1F05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rgbClr val="005473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47293F8-29B1-4CCE-83FF-1E3A9715A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27E7136-1FDB-4A68-94F1-86707026FD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428751"/>
            <a:ext cx="2133600" cy="9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tx2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 dirty="0"/>
              <a:t>00</a:t>
            </a:r>
            <a:endParaRPr lang="en-US" dirty="0"/>
          </a:p>
        </p:txBody>
      </p:sp>
      <p:sp>
        <p:nvSpPr>
          <p:cNvPr id="92" name="Holder 2">
            <a:extLst>
              <a:ext uri="{FF2B5EF4-FFF2-40B4-BE49-F238E27FC236}">
                <a16:creationId xmlns:a16="http://schemas.microsoft.com/office/drawing/2014/main" id="{85B5B0C2-1E62-4343-9450-2B0AC120F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3129-780B-4E39-9EAF-CD2ED887D3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87BED87-66BD-41C1-BD41-0BF9C3A73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1575" y="644240"/>
            <a:ext cx="183492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5761A52-1304-4A60-8DEE-CE0F518B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  <a:p>
            <a:pPr lvl="5"/>
            <a:r>
              <a:rPr lang="en-US" noProof="0" dirty="0"/>
              <a:t>Text level 6</a:t>
            </a:r>
          </a:p>
          <a:p>
            <a:pPr lvl="6"/>
            <a:r>
              <a:rPr lang="en-US" noProof="0" dirty="0"/>
              <a:t>Text level 7</a:t>
            </a:r>
          </a:p>
          <a:p>
            <a:pPr lvl="7"/>
            <a:r>
              <a:rPr lang="en-US" noProof="0" dirty="0"/>
              <a:t>Text level 8</a:t>
            </a:r>
          </a:p>
        </p:txBody>
      </p:sp>
      <p:sp>
        <p:nvSpPr>
          <p:cNvPr id="3" name="bg object 20">
            <a:extLst>
              <a:ext uri="{FF2B5EF4-FFF2-40B4-BE49-F238E27FC236}">
                <a16:creationId xmlns:a16="http://schemas.microsoft.com/office/drawing/2014/main" id="{D3E5BA15-966F-4DD8-AA19-992D7F85BCCC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9C00CF-42F5-4DD5-BD7D-F5309C838D05}"/>
              </a:ext>
            </a:extLst>
          </p:cNvPr>
          <p:cNvSpPr txBox="1"/>
          <p:nvPr userDrawn="1"/>
        </p:nvSpPr>
        <p:spPr>
          <a:xfrm>
            <a:off x="15454630" y="8407529"/>
            <a:ext cx="688341" cy="280670"/>
          </a:xfrm>
          <a:prstGeom prst="rect">
            <a:avLst/>
          </a:prstGeom>
          <a:noFill/>
        </p:spPr>
        <p:txBody>
          <a:bodyPr wrap="square" lIns="0" tIns="25200" rIns="0" bIns="0" rtlCol="0">
            <a:noAutofit/>
          </a:bodyPr>
          <a:lstStyle/>
          <a:p>
            <a:pPr marL="0" marR="1778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6FCAC-631C-483D-BA00-980BAEA6F3AA}" type="slidenum">
              <a:rPr kumimoji="0" lang="en-US" sz="2000" b="0" i="0" u="none" strike="noStrike" kern="1200" cap="none" spc="10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‹#›</a:t>
            </a:fld>
            <a:endParaRPr lang="en-US" sz="1300" spc="10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722045-20FB-45FA-9117-8ADC510CA52D}"/>
              </a:ext>
            </a:extLst>
          </p:cNvPr>
          <p:cNvCxnSpPr>
            <a:cxnSpLocks/>
          </p:cNvCxnSpPr>
          <p:nvPr userDrawn="1"/>
        </p:nvCxnSpPr>
        <p:spPr>
          <a:xfrm>
            <a:off x="15513776" y="8732520"/>
            <a:ext cx="57004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DCEA-0DE3-47D0-9375-2237A04C9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76426" y="8550318"/>
            <a:ext cx="54864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555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717" r:id="rId7"/>
    <p:sldLayoutId id="2147483699" r:id="rId8"/>
    <p:sldLayoutId id="2147483700" r:id="rId9"/>
    <p:sldLayoutId id="2147483719" r:id="rId10"/>
    <p:sldLayoutId id="2147483701" r:id="rId11"/>
    <p:sldLayoutId id="2147483702" r:id="rId12"/>
    <p:sldLayoutId id="2147483703" r:id="rId13"/>
    <p:sldLayoutId id="2147483721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20" r:id="rId26"/>
    <p:sldLayoutId id="2147483722" r:id="rId27"/>
  </p:sldLayoutIdLst>
  <p:hf sldNum="0" hdr="0" dt="0"/>
  <p:txStyles>
    <p:titleStyle>
      <a:lvl1pPr marL="14400" algn="l">
        <a:spcBef>
          <a:spcPts val="100"/>
        </a:spcBef>
        <a:defRPr sz="5400">
          <a:latin typeface="+mj-lt"/>
          <a:ea typeface="+mj-ea"/>
          <a:cs typeface="+mj-cs"/>
        </a:defRPr>
      </a:lvl1pPr>
    </p:titleStyle>
    <p:bodyStyle>
      <a:lvl1pPr marL="0" algn="l">
        <a:lnSpc>
          <a:spcPct val="110000"/>
        </a:lnSpc>
        <a:spcBef>
          <a:spcPts val="620"/>
        </a:spcBef>
        <a:spcAft>
          <a:spcPts val="620"/>
        </a:spcAft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algn="l">
        <a:lnSpc>
          <a:spcPct val="110000"/>
        </a:lnSpc>
        <a:spcBef>
          <a:spcPts val="0"/>
        </a:spcBef>
        <a:spcAft>
          <a:spcPts val="620"/>
        </a:spcAft>
        <a:defRPr sz="21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0" algn="l">
        <a:lnSpc>
          <a:spcPct val="110000"/>
        </a:lnSpc>
        <a:spcBef>
          <a:spcPts val="0"/>
        </a:spcBef>
        <a:spcAft>
          <a:spcPts val="620"/>
        </a:spcAft>
        <a:defRPr kern="1200" baseline="0">
          <a:solidFill>
            <a:schemeClr val="accent3"/>
          </a:solidFill>
          <a:latin typeface="+mn-lt"/>
          <a:ea typeface="+mn-ea"/>
          <a:cs typeface="+mn-cs"/>
        </a:defRPr>
      </a:lvl3pPr>
      <a:lvl4pPr marL="288000" indent="-216000" algn="l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800" kern="1200" baseline="0">
          <a:solidFill>
            <a:schemeClr val="accent3"/>
          </a:solidFill>
          <a:latin typeface="+mn-lt"/>
          <a:ea typeface="+mn-ea"/>
          <a:cs typeface="+mn-cs"/>
        </a:defRPr>
      </a:lvl4pPr>
      <a:lvl5pPr marL="0" algn="l">
        <a:lnSpc>
          <a:spcPct val="110000"/>
        </a:lnSpc>
        <a:spcBef>
          <a:spcPts val="0"/>
        </a:spcBef>
        <a:spcAft>
          <a:spcPts val="620"/>
        </a:spcAft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00" indent="-216000" algn="l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500">
          <a:solidFill>
            <a:schemeClr val="tx2"/>
          </a:solidFill>
          <a:latin typeface="+mn-lt"/>
          <a:ea typeface="+mn-ea"/>
          <a:cs typeface="+mn-cs"/>
        </a:defRPr>
      </a:lvl6pPr>
      <a:lvl7pPr marL="0" algn="l">
        <a:lnSpc>
          <a:spcPct val="110000"/>
        </a:lnSpc>
        <a:spcBef>
          <a:spcPts val="620"/>
        </a:spcBef>
        <a:spcAft>
          <a:spcPts val="0"/>
        </a:spcAft>
        <a:defRPr sz="1300">
          <a:solidFill>
            <a:schemeClr val="accent1"/>
          </a:solidFill>
          <a:latin typeface="+mn-lt"/>
          <a:ea typeface="+mn-ea"/>
          <a:cs typeface="+mn-cs"/>
        </a:defRPr>
      </a:lvl7pPr>
      <a:lvl8pPr marL="288000" indent="-216000" algn="l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300">
          <a:solidFill>
            <a:schemeClr val="accent1"/>
          </a:solidFill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DB1E70-FE9B-4E4A-906C-F67A7CD34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4774690"/>
            <a:ext cx="11379200" cy="1707312"/>
          </a:xfrm>
        </p:spPr>
        <p:txBody>
          <a:bodyPr/>
          <a:lstStyle/>
          <a:p>
            <a:r>
              <a:rPr lang="nl-BE" dirty="0"/>
              <a:t>State management </a:t>
            </a:r>
            <a:r>
              <a:rPr lang="nl-BE" dirty="0" err="1"/>
              <a:t>with</a:t>
            </a:r>
            <a:r>
              <a:rPr lang="nl-BE" dirty="0"/>
              <a:t> NGRX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7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4FA2793B-6932-4F17-8BEC-F62F51A75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Redux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089C7E6-6D5C-424C-B216-9B1B9AB62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1637306"/>
            <a:ext cx="14267320" cy="5241614"/>
          </a:xfrm>
        </p:spPr>
        <p:txBody>
          <a:bodyPr/>
          <a:lstStyle/>
          <a:p>
            <a:pPr lvl="4"/>
            <a:endParaRPr lang="fr-FR" sz="3200" dirty="0"/>
          </a:p>
          <a:p>
            <a:pPr lvl="5"/>
            <a:r>
              <a:rPr lang="fr-FR" sz="3400" dirty="0"/>
              <a:t> Design pattern</a:t>
            </a:r>
          </a:p>
          <a:p>
            <a:pPr marL="72000" lvl="5" indent="0">
              <a:buNone/>
            </a:pPr>
            <a:endParaRPr lang="fr-FR" sz="3400" dirty="0"/>
          </a:p>
          <a:p>
            <a:pPr marL="72000" lvl="5" indent="0">
              <a:buNone/>
            </a:pPr>
            <a:r>
              <a:rPr lang="fr-FR" sz="3200" dirty="0"/>
              <a:t>3 </a:t>
            </a:r>
            <a:r>
              <a:rPr lang="fr-FR" sz="3200" dirty="0" err="1"/>
              <a:t>principles</a:t>
            </a:r>
            <a:r>
              <a:rPr lang="fr-FR" sz="3200" dirty="0"/>
              <a:t> :</a:t>
            </a:r>
          </a:p>
          <a:p>
            <a:pPr lvl="5"/>
            <a:r>
              <a:rPr lang="fr-FR" sz="3200" dirty="0"/>
              <a:t> Single source of </a:t>
            </a:r>
            <a:r>
              <a:rPr lang="fr-FR" sz="3200" dirty="0" err="1"/>
              <a:t>truth</a:t>
            </a:r>
            <a:r>
              <a:rPr lang="fr-FR" sz="3200" dirty="0"/>
              <a:t> ( store )</a:t>
            </a:r>
          </a:p>
          <a:p>
            <a:pPr lvl="5"/>
            <a:r>
              <a:rPr lang="fr-FR" sz="3200" dirty="0"/>
              <a:t> State </a:t>
            </a:r>
            <a:r>
              <a:rPr lang="fr-FR" sz="3200" dirty="0" err="1"/>
              <a:t>is</a:t>
            </a:r>
            <a:r>
              <a:rPr lang="fr-FR" sz="3200" dirty="0"/>
              <a:t> immutable, </a:t>
            </a:r>
            <a:r>
              <a:rPr lang="fr-FR" sz="3200" dirty="0" err="1"/>
              <a:t>only</a:t>
            </a:r>
            <a:r>
              <a:rPr lang="fr-FR" sz="3200" dirty="0"/>
              <a:t> </a:t>
            </a:r>
            <a:r>
              <a:rPr lang="fr-FR" sz="3200" dirty="0" err="1"/>
              <a:t>changable</a:t>
            </a:r>
            <a:r>
              <a:rPr lang="fr-FR" sz="3200" dirty="0"/>
              <a:t> by dispatching actions</a:t>
            </a:r>
          </a:p>
          <a:p>
            <a:pPr lvl="5"/>
            <a:r>
              <a:rPr lang="fr-FR" sz="3200" dirty="0"/>
              <a:t> Changes are made by pure </a:t>
            </a:r>
            <a:r>
              <a:rPr lang="fr-FR" sz="3200" dirty="0" err="1"/>
              <a:t>functions</a:t>
            </a:r>
            <a:r>
              <a:rPr lang="fr-FR" sz="3200" dirty="0"/>
              <a:t> ( </a:t>
            </a:r>
            <a:r>
              <a:rPr lang="fr-FR" sz="3200" dirty="0" err="1"/>
              <a:t>reducers</a:t>
            </a:r>
            <a:r>
              <a:rPr lang="fr-FR" sz="3200" dirty="0"/>
              <a:t> )</a:t>
            </a:r>
          </a:p>
          <a:p>
            <a:pPr marL="72000" lvl="5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0754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FA0B8E-FDD2-4AE0-99AE-29F50EAA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01" y="2819400"/>
            <a:ext cx="136874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50359C-2244-4B6C-8AC1-DFBA463135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6401F12D-C36E-4302-8CFD-111DA5E9A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96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4FA2793B-6932-4F17-8BEC-F62F51A75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089C7E6-6D5C-424C-B216-9B1B9AB62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1637306"/>
            <a:ext cx="14267320" cy="3910993"/>
          </a:xfrm>
        </p:spPr>
        <p:txBody>
          <a:bodyPr/>
          <a:lstStyle/>
          <a:p>
            <a:pPr lvl="4"/>
            <a:endParaRPr lang="fr-FR" sz="3200" dirty="0"/>
          </a:p>
          <a:p>
            <a:pPr lvl="5"/>
            <a:r>
              <a:rPr lang="fr-FR" sz="3400" dirty="0"/>
              <a:t> Store</a:t>
            </a:r>
          </a:p>
          <a:p>
            <a:pPr lvl="5"/>
            <a:r>
              <a:rPr lang="fr-FR" sz="3400" dirty="0"/>
              <a:t> </a:t>
            </a:r>
            <a:r>
              <a:rPr lang="fr-FR" sz="3400" dirty="0" err="1"/>
              <a:t>Selectors</a:t>
            </a:r>
            <a:endParaRPr lang="en-US" sz="3400" dirty="0"/>
          </a:p>
          <a:p>
            <a:pPr lvl="5"/>
            <a:r>
              <a:rPr lang="fr-FR" sz="3400" dirty="0"/>
              <a:t> Actions</a:t>
            </a:r>
          </a:p>
          <a:p>
            <a:pPr lvl="5"/>
            <a:r>
              <a:rPr lang="en-US" sz="3400" dirty="0"/>
              <a:t> Reducers</a:t>
            </a:r>
          </a:p>
          <a:p>
            <a:pPr lvl="5"/>
            <a:r>
              <a:rPr lang="en-US" sz="3400" dirty="0"/>
              <a:t> Effects</a:t>
            </a:r>
          </a:p>
        </p:txBody>
      </p:sp>
    </p:spTree>
    <p:extLst>
      <p:ext uri="{BB962C8B-B14F-4D97-AF65-F5344CB8AC3E}">
        <p14:creationId xmlns:p14="http://schemas.microsoft.com/office/powerpoint/2010/main" val="162351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B27797-67A3-410E-B790-89AA99E5E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Store</a:t>
            </a:r>
            <a:endParaRPr lang="en-US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36F63ADA-0B27-49D7-9441-1D45C470B079}"/>
              </a:ext>
            </a:extLst>
          </p:cNvPr>
          <p:cNvSpPr txBox="1">
            <a:spLocks/>
          </p:cNvSpPr>
          <p:nvPr/>
        </p:nvSpPr>
        <p:spPr>
          <a:xfrm>
            <a:off x="901699" y="1637306"/>
            <a:ext cx="14267320" cy="3910993"/>
          </a:xfrm>
          <a:prstGeom prst="rect">
            <a:avLst/>
          </a:prstGeom>
        </p:spPr>
        <p:txBody>
          <a:bodyPr vert="horz" lIns="0" tIns="108000" rIns="0" bIns="0" rtlCol="0">
            <a:spAutoFit/>
          </a:bodyPr>
          <a:lstStyle>
            <a:lvl1pPr marL="0" algn="l">
              <a:lnSpc>
                <a:spcPct val="110000"/>
              </a:lnSpc>
              <a:spcBef>
                <a:spcPts val="620"/>
              </a:spcBef>
              <a:spcAft>
                <a:spcPts val="620"/>
              </a:spcAft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4"/>
            <a:endParaRPr lang="fr-FR" sz="3200" dirty="0"/>
          </a:p>
          <a:p>
            <a:pPr lvl="5"/>
            <a:r>
              <a:rPr lang="fr-FR" sz="3400" kern="0" dirty="0"/>
              <a:t> Client-</a:t>
            </a:r>
            <a:r>
              <a:rPr lang="fr-FR" sz="3400" kern="0" dirty="0" err="1"/>
              <a:t>side</a:t>
            </a:r>
            <a:r>
              <a:rPr lang="fr-FR" sz="3400" kern="0" dirty="0"/>
              <a:t> </a:t>
            </a:r>
            <a:r>
              <a:rPr lang="fr-FR" sz="3400" kern="0" dirty="0" err="1"/>
              <a:t>database</a:t>
            </a:r>
            <a:endParaRPr lang="fr-FR" sz="3400" kern="0" dirty="0"/>
          </a:p>
          <a:p>
            <a:pPr lvl="5"/>
            <a:r>
              <a:rPr lang="fr-FR" sz="3400" kern="0" dirty="0"/>
              <a:t> Immutable</a:t>
            </a:r>
          </a:p>
          <a:p>
            <a:pPr lvl="5"/>
            <a:endParaRPr lang="fr-FR" sz="3400" kern="0" dirty="0"/>
          </a:p>
          <a:p>
            <a:pPr marL="72000" lvl="5" indent="0">
              <a:buNone/>
            </a:pPr>
            <a:endParaRPr lang="fr-FR" sz="3400" kern="0" dirty="0"/>
          </a:p>
          <a:p>
            <a:pPr marL="72000" lvl="5" indent="0">
              <a:buNone/>
            </a:pPr>
            <a:endParaRPr lang="en-US" sz="34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A509F-D240-4089-B2A6-5EDFBB66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0" y="1981200"/>
            <a:ext cx="39147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B27797-67A3-410E-B790-89AA99E5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1445702"/>
          </a:xfrm>
        </p:spPr>
        <p:txBody>
          <a:bodyPr/>
          <a:lstStyle/>
          <a:p>
            <a:r>
              <a:rPr lang="fr-FR" sz="4800" dirty="0" err="1"/>
              <a:t>What</a:t>
            </a:r>
            <a:r>
              <a:rPr lang="fr-FR" sz="4800" dirty="0"/>
              <a:t> </a:t>
            </a:r>
            <a:r>
              <a:rPr lang="fr-FR" sz="4800" dirty="0" err="1"/>
              <a:t>should</a:t>
            </a:r>
            <a:r>
              <a:rPr lang="fr-FR" sz="4800" dirty="0"/>
              <a:t> NOT go in the store</a:t>
            </a:r>
            <a:br>
              <a:rPr lang="fr-FR" sz="4800" dirty="0"/>
            </a:br>
            <a:endParaRPr lang="en-US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36F63ADA-0B27-49D7-9441-1D45C470B079}"/>
              </a:ext>
            </a:extLst>
          </p:cNvPr>
          <p:cNvSpPr txBox="1">
            <a:spLocks/>
          </p:cNvSpPr>
          <p:nvPr/>
        </p:nvSpPr>
        <p:spPr>
          <a:xfrm>
            <a:off x="901699" y="1637306"/>
            <a:ext cx="14267320" cy="5275469"/>
          </a:xfrm>
          <a:prstGeom prst="rect">
            <a:avLst/>
          </a:prstGeom>
        </p:spPr>
        <p:txBody>
          <a:bodyPr vert="horz" lIns="0" tIns="108000" rIns="0" bIns="0" rtlCol="0">
            <a:spAutoFit/>
          </a:bodyPr>
          <a:lstStyle>
            <a:lvl1pPr marL="0" algn="l">
              <a:lnSpc>
                <a:spcPct val="110000"/>
              </a:lnSpc>
              <a:spcBef>
                <a:spcPts val="620"/>
              </a:spcBef>
              <a:spcAft>
                <a:spcPts val="620"/>
              </a:spcAft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4"/>
            <a:endParaRPr lang="fr-FR" sz="3400" kern="0" dirty="0"/>
          </a:p>
          <a:p>
            <a:pPr lvl="5"/>
            <a:r>
              <a:rPr lang="fr-FR" sz="3400" kern="0" dirty="0"/>
              <a:t> </a:t>
            </a:r>
            <a:r>
              <a:rPr lang="fr-FR" sz="3400" kern="0" dirty="0" err="1"/>
              <a:t>Unshared</a:t>
            </a:r>
            <a:r>
              <a:rPr lang="fr-FR" sz="3400" kern="0" dirty="0"/>
              <a:t> state</a:t>
            </a:r>
          </a:p>
          <a:p>
            <a:pPr lvl="5"/>
            <a:r>
              <a:rPr lang="fr-FR" sz="3400" kern="0" dirty="0"/>
              <a:t> </a:t>
            </a:r>
            <a:r>
              <a:rPr lang="fr-FR" sz="3400" kern="0" dirty="0" err="1"/>
              <a:t>Angular</a:t>
            </a:r>
            <a:r>
              <a:rPr lang="fr-FR" sz="3400" kern="0" dirty="0"/>
              <a:t> </a:t>
            </a:r>
            <a:r>
              <a:rPr lang="fr-FR" sz="3400" kern="0" dirty="0" err="1"/>
              <a:t>form</a:t>
            </a:r>
            <a:r>
              <a:rPr lang="fr-FR" sz="3400" kern="0" dirty="0"/>
              <a:t> state</a:t>
            </a:r>
          </a:p>
          <a:p>
            <a:pPr lvl="5"/>
            <a:r>
              <a:rPr lang="fr-FR" sz="3400" kern="0" dirty="0"/>
              <a:t> Non </a:t>
            </a:r>
            <a:r>
              <a:rPr lang="fr-FR" sz="3400" kern="0" dirty="0" err="1"/>
              <a:t>serializable</a:t>
            </a:r>
            <a:r>
              <a:rPr lang="fr-FR" sz="3400" kern="0" dirty="0"/>
              <a:t> state</a:t>
            </a:r>
          </a:p>
          <a:p>
            <a:pPr lvl="5"/>
            <a:endParaRPr lang="fr-FR" sz="3400" kern="0" dirty="0"/>
          </a:p>
          <a:p>
            <a:pPr lvl="5"/>
            <a:endParaRPr lang="fr-FR" sz="3400" kern="0" dirty="0"/>
          </a:p>
          <a:p>
            <a:pPr marL="72000" lvl="5" indent="0">
              <a:buNone/>
            </a:pPr>
            <a:endParaRPr lang="fr-FR" sz="3400" kern="0" dirty="0"/>
          </a:p>
          <a:p>
            <a:pPr marL="72000" lvl="5" indent="0">
              <a:buNone/>
            </a:pPr>
            <a:endParaRPr lang="en-US" sz="3400" kern="0" dirty="0"/>
          </a:p>
        </p:txBody>
      </p:sp>
    </p:spTree>
    <p:extLst>
      <p:ext uri="{BB962C8B-B14F-4D97-AF65-F5344CB8AC3E}">
        <p14:creationId xmlns:p14="http://schemas.microsoft.com/office/powerpoint/2010/main" val="197094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B27797-67A3-410E-B790-89AA99E5E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Selectors</a:t>
            </a:r>
            <a:endParaRPr lang="en-US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13EAE95-F689-4D6E-B464-EFB84710AD72}"/>
              </a:ext>
            </a:extLst>
          </p:cNvPr>
          <p:cNvSpPr txBox="1">
            <a:spLocks/>
          </p:cNvSpPr>
          <p:nvPr/>
        </p:nvSpPr>
        <p:spPr>
          <a:xfrm>
            <a:off x="901699" y="1637306"/>
            <a:ext cx="14267320" cy="5876211"/>
          </a:xfrm>
          <a:prstGeom prst="rect">
            <a:avLst/>
          </a:prstGeom>
        </p:spPr>
        <p:txBody>
          <a:bodyPr vert="horz" lIns="0" tIns="108000" rIns="0" bIns="0" rtlCol="0">
            <a:spAutoFit/>
          </a:bodyPr>
          <a:lstStyle>
            <a:lvl1pPr marL="0" algn="l">
              <a:lnSpc>
                <a:spcPct val="110000"/>
              </a:lnSpc>
              <a:spcBef>
                <a:spcPts val="620"/>
              </a:spcBef>
              <a:spcAft>
                <a:spcPts val="620"/>
              </a:spcAft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4"/>
            <a:endParaRPr lang="fr-FR" sz="3200" dirty="0"/>
          </a:p>
          <a:p>
            <a:pPr lvl="5"/>
            <a:r>
              <a:rPr lang="fr-FR" sz="3400" kern="0" dirty="0"/>
              <a:t> Pure </a:t>
            </a:r>
            <a:r>
              <a:rPr lang="fr-FR" sz="3400" kern="0" dirty="0" err="1"/>
              <a:t>functions</a:t>
            </a:r>
            <a:r>
              <a:rPr lang="fr-FR" sz="3400" kern="0" dirty="0"/>
              <a:t> </a:t>
            </a:r>
            <a:r>
              <a:rPr lang="fr-FR" sz="3400" kern="0" dirty="0" err="1"/>
              <a:t>used</a:t>
            </a:r>
            <a:r>
              <a:rPr lang="fr-FR" sz="3400" kern="0" dirty="0"/>
              <a:t> for </a:t>
            </a:r>
            <a:r>
              <a:rPr lang="fr-FR" sz="3400" kern="0" dirty="0" err="1"/>
              <a:t>obtaining</a:t>
            </a:r>
            <a:r>
              <a:rPr lang="fr-FR" sz="3400" kern="0" dirty="0"/>
              <a:t> slices of store state.</a:t>
            </a:r>
          </a:p>
          <a:p>
            <a:pPr lvl="5"/>
            <a:endParaRPr lang="fr-FR" sz="3400" kern="0" dirty="0"/>
          </a:p>
          <a:p>
            <a:pPr lvl="5"/>
            <a:r>
              <a:rPr lang="fr-FR" sz="3400" kern="0" dirty="0"/>
              <a:t> </a:t>
            </a:r>
            <a:r>
              <a:rPr lang="fr-FR" sz="3200" kern="0" dirty="0" err="1"/>
              <a:t>Decouples</a:t>
            </a:r>
            <a:r>
              <a:rPr lang="fr-FR" sz="3200" kern="0" dirty="0"/>
              <a:t> the store </a:t>
            </a:r>
            <a:r>
              <a:rPr lang="fr-FR" sz="3200" kern="0" dirty="0" err="1"/>
              <a:t>from</a:t>
            </a:r>
            <a:r>
              <a:rPr lang="fr-FR" sz="3200" kern="0" dirty="0"/>
              <a:t> the components</a:t>
            </a:r>
          </a:p>
          <a:p>
            <a:pPr lvl="5"/>
            <a:r>
              <a:rPr lang="fr-FR" sz="3200" kern="0" dirty="0"/>
              <a:t> Encapsulation of </a:t>
            </a:r>
            <a:r>
              <a:rPr lang="fr-FR" sz="3200" kern="0" dirty="0" err="1"/>
              <a:t>complex</a:t>
            </a:r>
            <a:r>
              <a:rPr lang="fr-FR" sz="3200" kern="0" dirty="0"/>
              <a:t> data transformations</a:t>
            </a:r>
          </a:p>
          <a:p>
            <a:pPr lvl="5"/>
            <a:r>
              <a:rPr lang="fr-FR" sz="3200" kern="0" dirty="0"/>
              <a:t> </a:t>
            </a:r>
            <a:r>
              <a:rPr lang="fr-FR" sz="3200" kern="0" dirty="0" err="1"/>
              <a:t>Reusable</a:t>
            </a:r>
            <a:endParaRPr lang="fr-FR" sz="3200" kern="0" dirty="0"/>
          </a:p>
          <a:p>
            <a:pPr lvl="5"/>
            <a:r>
              <a:rPr lang="fr-FR" sz="3200" kern="0" dirty="0"/>
              <a:t> </a:t>
            </a:r>
            <a:r>
              <a:rPr lang="fr-FR" sz="3200" kern="0" dirty="0" err="1"/>
              <a:t>Memoized</a:t>
            </a:r>
            <a:r>
              <a:rPr lang="fr-FR" sz="3200" kern="0" dirty="0"/>
              <a:t> (</a:t>
            </a:r>
            <a:r>
              <a:rPr lang="fr-FR" sz="3200" kern="0" dirty="0" err="1"/>
              <a:t>cached</a:t>
            </a:r>
            <a:r>
              <a:rPr lang="fr-FR" sz="3200" kern="0" dirty="0"/>
              <a:t>)</a:t>
            </a:r>
          </a:p>
          <a:p>
            <a:pPr lvl="5"/>
            <a:endParaRPr lang="fr-FR" sz="3400" kern="0" dirty="0"/>
          </a:p>
          <a:p>
            <a:pPr marL="72000" lvl="5" indent="0">
              <a:buNone/>
            </a:pPr>
            <a:endParaRPr lang="fr-FR" sz="3200" kern="0" dirty="0"/>
          </a:p>
        </p:txBody>
      </p:sp>
    </p:spTree>
    <p:extLst>
      <p:ext uri="{BB962C8B-B14F-4D97-AF65-F5344CB8AC3E}">
        <p14:creationId xmlns:p14="http://schemas.microsoft.com/office/powerpoint/2010/main" val="52893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B27797-67A3-410E-B790-89AA99E5E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Actions</a:t>
            </a:r>
            <a:endParaRPr lang="en-US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13EAE95-F689-4D6E-B464-EFB84710AD72}"/>
              </a:ext>
            </a:extLst>
          </p:cNvPr>
          <p:cNvSpPr txBox="1">
            <a:spLocks/>
          </p:cNvSpPr>
          <p:nvPr/>
        </p:nvSpPr>
        <p:spPr>
          <a:xfrm>
            <a:off x="901699" y="1637306"/>
            <a:ext cx="14267320" cy="4743208"/>
          </a:xfrm>
          <a:prstGeom prst="rect">
            <a:avLst/>
          </a:prstGeom>
        </p:spPr>
        <p:txBody>
          <a:bodyPr vert="horz" lIns="0" tIns="108000" rIns="0" bIns="0" rtlCol="0">
            <a:spAutoFit/>
          </a:bodyPr>
          <a:lstStyle>
            <a:lvl1pPr marL="0" algn="l">
              <a:lnSpc>
                <a:spcPct val="110000"/>
              </a:lnSpc>
              <a:spcBef>
                <a:spcPts val="620"/>
              </a:spcBef>
              <a:spcAft>
                <a:spcPts val="620"/>
              </a:spcAft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4"/>
            <a:endParaRPr lang="fr-FR" sz="3200" dirty="0"/>
          </a:p>
          <a:p>
            <a:pPr lvl="5"/>
            <a:r>
              <a:rPr lang="fr-FR" sz="3400" kern="0" dirty="0"/>
              <a:t> Relevant user actions</a:t>
            </a:r>
          </a:p>
          <a:p>
            <a:pPr lvl="5"/>
            <a:endParaRPr lang="fr-FR" sz="3400" kern="0" dirty="0"/>
          </a:p>
          <a:p>
            <a:pPr marL="72000" lvl="5" indent="0">
              <a:buNone/>
            </a:pPr>
            <a:r>
              <a:rPr lang="fr-FR" sz="2800" kern="0" dirty="0" err="1"/>
              <a:t>Examples</a:t>
            </a:r>
            <a:endParaRPr lang="fr-FR" sz="2800" kern="0" dirty="0"/>
          </a:p>
          <a:p>
            <a:pPr lvl="5"/>
            <a:r>
              <a:rPr lang="fr-FR" sz="2800" kern="0" dirty="0"/>
              <a:t> Login </a:t>
            </a:r>
            <a:r>
              <a:rPr lang="fr-FR" sz="2800" kern="0" dirty="0" err="1"/>
              <a:t>form</a:t>
            </a:r>
            <a:r>
              <a:rPr lang="fr-FR" sz="2800" kern="0" dirty="0"/>
              <a:t> </a:t>
            </a:r>
            <a:r>
              <a:rPr lang="fr-FR" sz="2800" kern="0" dirty="0" err="1"/>
              <a:t>submission</a:t>
            </a:r>
            <a:endParaRPr lang="fr-FR" sz="2800" kern="0" dirty="0"/>
          </a:p>
          <a:p>
            <a:pPr lvl="5"/>
            <a:r>
              <a:rPr lang="fr-FR" sz="2800" kern="0" dirty="0"/>
              <a:t> </a:t>
            </a:r>
            <a:r>
              <a:rPr lang="fr-FR" sz="2800" kern="0" dirty="0" err="1"/>
              <a:t>Toggle</a:t>
            </a:r>
            <a:r>
              <a:rPr lang="fr-FR" sz="2800" kern="0" dirty="0"/>
              <a:t> menu</a:t>
            </a:r>
          </a:p>
          <a:p>
            <a:pPr lvl="5"/>
            <a:r>
              <a:rPr lang="fr-FR" sz="2800" kern="0" dirty="0"/>
              <a:t> </a:t>
            </a:r>
            <a:r>
              <a:rPr lang="fr-FR" sz="2800" kern="0" dirty="0" err="1"/>
              <a:t>Retrieve</a:t>
            </a:r>
            <a:r>
              <a:rPr lang="fr-FR" sz="2800" kern="0" dirty="0"/>
              <a:t> data </a:t>
            </a:r>
          </a:p>
          <a:p>
            <a:pPr lvl="5"/>
            <a:r>
              <a:rPr lang="fr-FR" sz="2800" kern="0" dirty="0"/>
              <a:t> </a:t>
            </a:r>
            <a:r>
              <a:rPr lang="fr-FR" sz="2800" kern="0" dirty="0" err="1"/>
              <a:t>Starting</a:t>
            </a:r>
            <a:r>
              <a:rPr lang="fr-FR" sz="2800" kern="0" dirty="0"/>
              <a:t> global spinner </a:t>
            </a:r>
            <a:r>
              <a:rPr lang="fr-FR" sz="2800" kern="0" dirty="0" err="1"/>
              <a:t>when</a:t>
            </a:r>
            <a:r>
              <a:rPr lang="fr-FR" sz="2800" kern="0" dirty="0"/>
              <a:t> </a:t>
            </a:r>
            <a:r>
              <a:rPr lang="fr-FR" sz="2800" kern="0" dirty="0" err="1"/>
              <a:t>loading</a:t>
            </a:r>
            <a:r>
              <a:rPr lang="fr-FR" sz="2800" kern="0" dirty="0"/>
              <a:t> data</a:t>
            </a:r>
            <a:endParaRPr lang="fr-FR" sz="2400" kern="0" dirty="0"/>
          </a:p>
        </p:txBody>
      </p:sp>
    </p:spTree>
    <p:extLst>
      <p:ext uri="{BB962C8B-B14F-4D97-AF65-F5344CB8AC3E}">
        <p14:creationId xmlns:p14="http://schemas.microsoft.com/office/powerpoint/2010/main" val="196527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B27797-67A3-410E-B790-89AA99E5E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Reducers</a:t>
            </a:r>
            <a:endParaRPr lang="en-US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B4CE7F5F-9885-43FB-B2AD-779B3702E771}"/>
              </a:ext>
            </a:extLst>
          </p:cNvPr>
          <p:cNvSpPr txBox="1">
            <a:spLocks/>
          </p:cNvSpPr>
          <p:nvPr/>
        </p:nvSpPr>
        <p:spPr>
          <a:xfrm>
            <a:off x="901699" y="1637306"/>
            <a:ext cx="14267320" cy="5408519"/>
          </a:xfrm>
          <a:prstGeom prst="rect">
            <a:avLst/>
          </a:prstGeom>
        </p:spPr>
        <p:txBody>
          <a:bodyPr vert="horz" lIns="0" tIns="108000" rIns="0" bIns="0" rtlCol="0">
            <a:spAutoFit/>
          </a:bodyPr>
          <a:lstStyle>
            <a:lvl1pPr marL="0" algn="l">
              <a:lnSpc>
                <a:spcPct val="110000"/>
              </a:lnSpc>
              <a:spcBef>
                <a:spcPts val="620"/>
              </a:spcBef>
              <a:spcAft>
                <a:spcPts val="620"/>
              </a:spcAft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4"/>
            <a:endParaRPr lang="fr-FR" sz="3200" dirty="0"/>
          </a:p>
          <a:p>
            <a:pPr lvl="5"/>
            <a:r>
              <a:rPr lang="fr-FR" sz="3400" kern="0" dirty="0"/>
              <a:t> Pure </a:t>
            </a:r>
            <a:r>
              <a:rPr lang="fr-FR" sz="3400" kern="0" dirty="0" err="1"/>
              <a:t>functions</a:t>
            </a:r>
            <a:endParaRPr lang="fr-FR" sz="3400" kern="0" dirty="0"/>
          </a:p>
          <a:p>
            <a:pPr lvl="5"/>
            <a:r>
              <a:rPr lang="fr-FR" sz="3400" kern="0" dirty="0"/>
              <a:t> </a:t>
            </a:r>
            <a:r>
              <a:rPr lang="en-US" sz="3400" kern="0" dirty="0"/>
              <a:t>Specify how state changes in response to an action</a:t>
            </a:r>
          </a:p>
          <a:p>
            <a:pPr lvl="5"/>
            <a:endParaRPr lang="fr-FR" sz="3400" kern="0" dirty="0"/>
          </a:p>
          <a:p>
            <a:pPr marL="72000" lvl="5" indent="0">
              <a:buNone/>
            </a:pPr>
            <a:r>
              <a:rPr lang="fr-FR" sz="2800" kern="0" dirty="0" err="1"/>
              <a:t>Examples</a:t>
            </a:r>
            <a:endParaRPr lang="fr-FR" sz="2800" kern="0" dirty="0"/>
          </a:p>
          <a:p>
            <a:pPr lvl="5"/>
            <a:r>
              <a:rPr lang="fr-FR" sz="2800" kern="0" dirty="0"/>
              <a:t> Set user </a:t>
            </a:r>
            <a:r>
              <a:rPr lang="fr-FR" sz="2800" kern="0" dirty="0" err="1"/>
              <a:t>details</a:t>
            </a:r>
            <a:r>
              <a:rPr lang="fr-FR" sz="2800" kern="0" dirty="0"/>
              <a:t> on login.</a:t>
            </a:r>
          </a:p>
          <a:p>
            <a:pPr lvl="5"/>
            <a:r>
              <a:rPr lang="fr-FR" sz="2800" kern="0" dirty="0"/>
              <a:t> </a:t>
            </a:r>
            <a:r>
              <a:rPr lang="fr-FR" sz="2800" kern="0" dirty="0" err="1"/>
              <a:t>Toggle</a:t>
            </a:r>
            <a:r>
              <a:rPr lang="fr-FR" sz="2800" kern="0" dirty="0"/>
              <a:t> a </a:t>
            </a:r>
            <a:r>
              <a:rPr lang="fr-FR" sz="2800" kern="0" dirty="0" err="1"/>
              <a:t>side</a:t>
            </a:r>
            <a:r>
              <a:rPr lang="fr-FR" sz="2800" kern="0" dirty="0"/>
              <a:t> menu visible </a:t>
            </a:r>
            <a:r>
              <a:rPr lang="fr-FR" sz="2800" kern="0" dirty="0" err="1"/>
              <a:t>property</a:t>
            </a:r>
            <a:r>
              <a:rPr lang="fr-FR" sz="2800" kern="0" dirty="0"/>
              <a:t> on </a:t>
            </a:r>
            <a:r>
              <a:rPr lang="fr-FR" sz="2800" kern="0" dirty="0" err="1"/>
              <a:t>button</a:t>
            </a:r>
            <a:r>
              <a:rPr lang="fr-FR" sz="2800" kern="0" dirty="0"/>
              <a:t> click</a:t>
            </a:r>
          </a:p>
          <a:p>
            <a:pPr lvl="5"/>
            <a:r>
              <a:rPr lang="fr-FR" sz="2800" kern="0" dirty="0"/>
              <a:t> Set </a:t>
            </a:r>
            <a:r>
              <a:rPr lang="fr-FR" sz="2800" kern="0" dirty="0" err="1"/>
              <a:t>successfully</a:t>
            </a:r>
            <a:r>
              <a:rPr lang="fr-FR" sz="2800" kern="0" dirty="0"/>
              <a:t> </a:t>
            </a:r>
            <a:r>
              <a:rPr lang="fr-FR" sz="2800" kern="0" dirty="0" err="1"/>
              <a:t>retrieved</a:t>
            </a:r>
            <a:r>
              <a:rPr lang="fr-FR" sz="2800" kern="0" dirty="0"/>
              <a:t> data on component </a:t>
            </a:r>
            <a:r>
              <a:rPr lang="fr-FR" sz="2800" kern="0" dirty="0" err="1"/>
              <a:t>initialization</a:t>
            </a:r>
            <a:endParaRPr lang="fr-FR" sz="2800" kern="0" dirty="0"/>
          </a:p>
          <a:p>
            <a:pPr lvl="5"/>
            <a:r>
              <a:rPr lang="fr-FR" sz="2800" kern="0" dirty="0"/>
              <a:t> Set a global spinner visible </a:t>
            </a:r>
            <a:r>
              <a:rPr lang="fr-FR" sz="2800" kern="0" dirty="0" err="1"/>
              <a:t>property</a:t>
            </a:r>
            <a:r>
              <a:rPr lang="fr-FR" sz="2800" kern="0" dirty="0"/>
              <a:t> </a:t>
            </a:r>
            <a:r>
              <a:rPr lang="fr-FR" sz="2800" kern="0" dirty="0" err="1"/>
              <a:t>while</a:t>
            </a:r>
            <a:r>
              <a:rPr lang="fr-FR" sz="2800" kern="0" dirty="0"/>
              <a:t> </a:t>
            </a:r>
            <a:r>
              <a:rPr lang="fr-FR" sz="2800" kern="0" dirty="0" err="1"/>
              <a:t>saving</a:t>
            </a:r>
            <a:endParaRPr lang="fr-FR" sz="2400" kern="0" dirty="0"/>
          </a:p>
        </p:txBody>
      </p:sp>
    </p:spTree>
    <p:extLst>
      <p:ext uri="{BB962C8B-B14F-4D97-AF65-F5344CB8AC3E}">
        <p14:creationId xmlns:p14="http://schemas.microsoft.com/office/powerpoint/2010/main" val="189100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132BBF-105E-49FF-AADA-29492207D270}"/>
              </a:ext>
            </a:extLst>
          </p:cNvPr>
          <p:cNvSpPr/>
          <p:nvPr/>
        </p:nvSpPr>
        <p:spPr>
          <a:xfrm>
            <a:off x="8813800" y="1676400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View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300BF9-4995-416B-ABA0-38377664E683}"/>
              </a:ext>
            </a:extLst>
          </p:cNvPr>
          <p:cNvCxnSpPr>
            <a:cxnSpLocks/>
          </p:cNvCxnSpPr>
          <p:nvPr/>
        </p:nvCxnSpPr>
        <p:spPr>
          <a:xfrm>
            <a:off x="10795000" y="2438400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22A2351-9F23-4614-A147-05F2998DAE58}"/>
              </a:ext>
            </a:extLst>
          </p:cNvPr>
          <p:cNvSpPr/>
          <p:nvPr/>
        </p:nvSpPr>
        <p:spPr>
          <a:xfrm>
            <a:off x="8813800" y="3352800"/>
            <a:ext cx="31242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Component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5E74CA-6224-4A0A-A924-FB9C8B1528CD}"/>
              </a:ext>
            </a:extLst>
          </p:cNvPr>
          <p:cNvSpPr/>
          <p:nvPr/>
        </p:nvSpPr>
        <p:spPr>
          <a:xfrm>
            <a:off x="8813800" y="5029200"/>
            <a:ext cx="31242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Action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601929-0C38-4CF4-9C0D-1AC2C67E144D}"/>
              </a:ext>
            </a:extLst>
          </p:cNvPr>
          <p:cNvCxnSpPr>
            <a:cxnSpLocks/>
          </p:cNvCxnSpPr>
          <p:nvPr/>
        </p:nvCxnSpPr>
        <p:spPr>
          <a:xfrm>
            <a:off x="10795000" y="4114800"/>
            <a:ext cx="0" cy="91440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394B82-DD3C-4298-85AA-D7C937037058}"/>
              </a:ext>
            </a:extLst>
          </p:cNvPr>
          <p:cNvSpPr txBox="1"/>
          <p:nvPr/>
        </p:nvSpPr>
        <p:spPr>
          <a:xfrm>
            <a:off x="11023600" y="2710934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User event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4CE484-1E5E-4849-861F-DB14AC49C72E}"/>
              </a:ext>
            </a:extLst>
          </p:cNvPr>
          <p:cNvSpPr txBox="1"/>
          <p:nvPr/>
        </p:nvSpPr>
        <p:spPr>
          <a:xfrm>
            <a:off x="11023600" y="438733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Dispatch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0F464-3FC0-4882-8505-5165C95193E0}"/>
              </a:ext>
            </a:extLst>
          </p:cNvPr>
          <p:cNvSpPr/>
          <p:nvPr/>
        </p:nvSpPr>
        <p:spPr>
          <a:xfrm>
            <a:off x="5918200" y="6477001"/>
            <a:ext cx="31242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Reducers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1956F-22C9-47AC-A769-FD6FB3FF1EAD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7823200" y="5410199"/>
            <a:ext cx="990600" cy="1066801"/>
          </a:xfrm>
          <a:prstGeom prst="bentConnector2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406-8031-4A50-A87E-F0E713F714E1}"/>
              </a:ext>
            </a:extLst>
          </p:cNvPr>
          <p:cNvSpPr/>
          <p:nvPr/>
        </p:nvSpPr>
        <p:spPr>
          <a:xfrm>
            <a:off x="3081520" y="5029200"/>
            <a:ext cx="31242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Store</a:t>
            </a:r>
            <a:endParaRPr lang="en-US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F627339-1CA5-4519-8007-818C0169D9A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205720" y="5410200"/>
            <a:ext cx="990601" cy="1066801"/>
          </a:xfrm>
          <a:prstGeom prst="bentConnector2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3D8EA74-BDA0-4325-AC9D-0E80D24EDF3D}"/>
              </a:ext>
            </a:extLst>
          </p:cNvPr>
          <p:cNvCxnSpPr>
            <a:cxnSpLocks/>
            <a:stCxn id="32" idx="1"/>
            <a:endCxn id="37" idx="2"/>
          </p:cNvCxnSpPr>
          <p:nvPr/>
        </p:nvCxnSpPr>
        <p:spPr>
          <a:xfrm rot="10800000">
            <a:off x="4643620" y="5791201"/>
            <a:ext cx="1274580" cy="1066801"/>
          </a:xfrm>
          <a:prstGeom prst="bent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96B5F4-111B-40CE-9E64-9DDE10467492}"/>
              </a:ext>
            </a:extLst>
          </p:cNvPr>
          <p:cNvSpPr/>
          <p:nvPr/>
        </p:nvSpPr>
        <p:spPr>
          <a:xfrm>
            <a:off x="3081519" y="3352800"/>
            <a:ext cx="31242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Selector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5349CC-D22E-4602-B8E3-20EBC24054FC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4643619" y="4114800"/>
            <a:ext cx="1" cy="9144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35D311-F089-437D-8D58-D084DB9B33FD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6205719" y="3733800"/>
            <a:ext cx="260808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EFD672-5F72-4275-9CEE-A3554032D1DC}"/>
              </a:ext>
            </a:extLst>
          </p:cNvPr>
          <p:cNvCxnSpPr>
            <a:cxnSpLocks/>
          </p:cNvCxnSpPr>
          <p:nvPr/>
        </p:nvCxnSpPr>
        <p:spPr>
          <a:xfrm flipH="1" flipV="1">
            <a:off x="10033000" y="2438400"/>
            <a:ext cx="1" cy="9144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99483A-0682-4ED4-BCE4-0DC536F8DB44}"/>
              </a:ext>
            </a:extLst>
          </p:cNvPr>
          <p:cNvSpPr txBox="1"/>
          <p:nvPr/>
        </p:nvSpPr>
        <p:spPr>
          <a:xfrm>
            <a:off x="6388085" y="492073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State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46325-42D5-4ED6-95AC-F725ABB84D7B}"/>
              </a:ext>
            </a:extLst>
          </p:cNvPr>
          <p:cNvSpPr txBox="1"/>
          <p:nvPr/>
        </p:nvSpPr>
        <p:spPr>
          <a:xfrm>
            <a:off x="4094366" y="691151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New State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0811FD-F8A6-47ED-ABD1-F005D0F798AB}"/>
              </a:ext>
            </a:extLst>
          </p:cNvPr>
          <p:cNvSpPr txBox="1"/>
          <p:nvPr/>
        </p:nvSpPr>
        <p:spPr>
          <a:xfrm>
            <a:off x="6376426" y="323987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State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CD7D7-0F51-486E-8ECF-BEF734813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622" y="2440884"/>
            <a:ext cx="2724150" cy="3028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A6C0B2-4FA2-4294-AF27-9CCBB80F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9622" y="2493271"/>
            <a:ext cx="25527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30" grpId="0"/>
      <p:bldP spid="31" grpId="0"/>
      <p:bldP spid="32" grpId="0" animBg="1"/>
      <p:bldP spid="37" grpId="0" animBg="1"/>
      <p:bldP spid="44" grpId="0" animBg="1"/>
      <p:bldP spid="52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E9F00-1223-4DDD-B5B7-94491E552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Who</a:t>
            </a:r>
            <a:r>
              <a:rPr lang="nl-BE" dirty="0"/>
              <a:t> </a:t>
            </a:r>
            <a:r>
              <a:rPr lang="nl-BE" dirty="0" err="1"/>
              <a:t>am</a:t>
            </a:r>
            <a:r>
              <a:rPr lang="nl-BE" dirty="0"/>
              <a:t> i?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DCB93-59B5-4432-95BA-65AFEB72A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3900" y="3451371"/>
            <a:ext cx="8420100" cy="3466961"/>
          </a:xfrm>
        </p:spPr>
        <p:txBody>
          <a:bodyPr/>
          <a:lstStyle/>
          <a:p>
            <a:endParaRPr lang="nl-BE" sz="2000" dirty="0"/>
          </a:p>
          <a:p>
            <a:r>
              <a:rPr lang="nl-BE" sz="2400" dirty="0"/>
              <a:t>Matthias Huygelen</a:t>
            </a:r>
            <a:br>
              <a:rPr lang="nl-BE" sz="2400" dirty="0"/>
            </a:br>
            <a:endParaRPr lang="nl-BE" sz="2400" dirty="0"/>
          </a:p>
          <a:p>
            <a:r>
              <a:rPr lang="en-US" sz="2400" dirty="0"/>
              <a:t>Software Engineer .NET</a:t>
            </a:r>
          </a:p>
          <a:p>
            <a:endParaRPr lang="en-US" sz="2400" dirty="0"/>
          </a:p>
          <a:p>
            <a:r>
              <a:rPr lang="nl-BE" sz="2400" dirty="0" err="1"/>
              <a:t>DevOps</a:t>
            </a:r>
            <a:r>
              <a:rPr lang="nl-BE" sz="2400" dirty="0"/>
              <a:t> Team </a:t>
            </a:r>
            <a:r>
              <a:rPr lang="nl-BE" sz="2400" dirty="0" err="1"/>
              <a:t>Pareto</a:t>
            </a:r>
            <a:br>
              <a:rPr lang="nl-BE" sz="2400" dirty="0"/>
            </a:br>
            <a:br>
              <a:rPr lang="nl-BE" sz="2400" dirty="0"/>
            </a:br>
            <a:r>
              <a:rPr lang="en-US" sz="2400" dirty="0"/>
              <a:t>Est. 2018 @ </a:t>
            </a:r>
            <a:r>
              <a:rPr lang="en-US" sz="2400" dirty="0" err="1"/>
              <a:t>Realdolmen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CE5F7-AEF0-404A-AEF1-BA07EBF76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20" y="327985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55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B27797-67A3-410E-B790-89AA99E5E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Effects</a:t>
            </a:r>
            <a:endParaRPr lang="en-US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1FEC0C03-BA2D-4B44-AAB6-F975228D23F2}"/>
              </a:ext>
            </a:extLst>
          </p:cNvPr>
          <p:cNvSpPr txBox="1">
            <a:spLocks/>
          </p:cNvSpPr>
          <p:nvPr/>
        </p:nvSpPr>
        <p:spPr>
          <a:xfrm>
            <a:off x="901699" y="1637306"/>
            <a:ext cx="14267320" cy="3910993"/>
          </a:xfrm>
          <a:prstGeom prst="rect">
            <a:avLst/>
          </a:prstGeom>
        </p:spPr>
        <p:txBody>
          <a:bodyPr vert="horz" lIns="0" tIns="108000" rIns="0" bIns="0" rtlCol="0">
            <a:spAutoFit/>
          </a:bodyPr>
          <a:lstStyle>
            <a:lvl1pPr marL="0" algn="l">
              <a:lnSpc>
                <a:spcPct val="110000"/>
              </a:lnSpc>
              <a:spcBef>
                <a:spcPts val="620"/>
              </a:spcBef>
              <a:spcAft>
                <a:spcPts val="620"/>
              </a:spcAft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4"/>
            <a:endParaRPr lang="fr-FR" sz="3200" dirty="0"/>
          </a:p>
          <a:p>
            <a:pPr lvl="5"/>
            <a:r>
              <a:rPr lang="fr-FR" sz="3400" kern="0" dirty="0"/>
              <a:t> Manages </a:t>
            </a:r>
            <a:r>
              <a:rPr lang="fr-FR" sz="3400" kern="0" dirty="0" err="1"/>
              <a:t>side</a:t>
            </a:r>
            <a:r>
              <a:rPr lang="fr-FR" sz="3400" kern="0" dirty="0"/>
              <a:t> </a:t>
            </a:r>
            <a:r>
              <a:rPr lang="fr-FR" sz="3400" kern="0" dirty="0" err="1"/>
              <a:t>effects</a:t>
            </a:r>
            <a:r>
              <a:rPr lang="fr-FR" sz="3400" kern="0" dirty="0"/>
              <a:t> to </a:t>
            </a:r>
            <a:r>
              <a:rPr lang="fr-FR" sz="3400" kern="0" dirty="0" err="1"/>
              <a:t>keep</a:t>
            </a:r>
            <a:r>
              <a:rPr lang="fr-FR" sz="3400" kern="0" dirty="0"/>
              <a:t> components pure</a:t>
            </a:r>
          </a:p>
          <a:p>
            <a:pPr lvl="5"/>
            <a:endParaRPr lang="fr-FR" sz="3400" kern="0" dirty="0"/>
          </a:p>
          <a:p>
            <a:pPr lvl="5"/>
            <a:r>
              <a:rPr lang="fr-FR" sz="3400" kern="0" dirty="0"/>
              <a:t> </a:t>
            </a:r>
            <a:r>
              <a:rPr lang="fr-FR" sz="3400" kern="0" dirty="0" err="1"/>
              <a:t>Take</a:t>
            </a:r>
            <a:r>
              <a:rPr lang="fr-FR" sz="3400" kern="0" dirty="0"/>
              <a:t> an action , do </a:t>
            </a:r>
            <a:r>
              <a:rPr lang="fr-FR" sz="3400" kern="0" dirty="0" err="1"/>
              <a:t>some</a:t>
            </a:r>
            <a:r>
              <a:rPr lang="fr-FR" sz="3400" kern="0" dirty="0"/>
              <a:t> </a:t>
            </a:r>
            <a:r>
              <a:rPr lang="fr-FR" sz="3400" kern="0" dirty="0" err="1"/>
              <a:t>work</a:t>
            </a:r>
            <a:r>
              <a:rPr lang="fr-FR" sz="3400" kern="0" dirty="0"/>
              <a:t> and dispatch a new action</a:t>
            </a:r>
          </a:p>
          <a:p>
            <a:pPr lvl="5"/>
            <a:endParaRPr lang="fr-FR" sz="3400" kern="0" dirty="0"/>
          </a:p>
          <a:p>
            <a:pPr marL="72000" lvl="5" indent="0">
              <a:buNone/>
            </a:pPr>
            <a:endParaRPr lang="fr-FR" sz="3400" kern="0" dirty="0"/>
          </a:p>
        </p:txBody>
      </p:sp>
    </p:spTree>
    <p:extLst>
      <p:ext uri="{BB962C8B-B14F-4D97-AF65-F5344CB8AC3E}">
        <p14:creationId xmlns:p14="http://schemas.microsoft.com/office/powerpoint/2010/main" val="327823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132BBF-105E-49FF-AADA-29492207D270}"/>
              </a:ext>
            </a:extLst>
          </p:cNvPr>
          <p:cNvSpPr/>
          <p:nvPr/>
        </p:nvSpPr>
        <p:spPr>
          <a:xfrm>
            <a:off x="6451600" y="609600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View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300BF9-4995-416B-ABA0-38377664E683}"/>
              </a:ext>
            </a:extLst>
          </p:cNvPr>
          <p:cNvCxnSpPr>
            <a:cxnSpLocks/>
          </p:cNvCxnSpPr>
          <p:nvPr/>
        </p:nvCxnSpPr>
        <p:spPr>
          <a:xfrm>
            <a:off x="8432800" y="1371600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22A2351-9F23-4614-A147-05F2998DAE58}"/>
              </a:ext>
            </a:extLst>
          </p:cNvPr>
          <p:cNvSpPr/>
          <p:nvPr/>
        </p:nvSpPr>
        <p:spPr>
          <a:xfrm>
            <a:off x="6451600" y="2286000"/>
            <a:ext cx="31242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Component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5E74CA-6224-4A0A-A924-FB9C8B1528CD}"/>
              </a:ext>
            </a:extLst>
          </p:cNvPr>
          <p:cNvSpPr/>
          <p:nvPr/>
        </p:nvSpPr>
        <p:spPr>
          <a:xfrm>
            <a:off x="6451600" y="3962400"/>
            <a:ext cx="31242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Action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601929-0C38-4CF4-9C0D-1AC2C67E144D}"/>
              </a:ext>
            </a:extLst>
          </p:cNvPr>
          <p:cNvCxnSpPr>
            <a:cxnSpLocks/>
          </p:cNvCxnSpPr>
          <p:nvPr/>
        </p:nvCxnSpPr>
        <p:spPr>
          <a:xfrm>
            <a:off x="8432800" y="3048000"/>
            <a:ext cx="0" cy="91440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394B82-DD3C-4298-85AA-D7C937037058}"/>
              </a:ext>
            </a:extLst>
          </p:cNvPr>
          <p:cNvSpPr txBox="1"/>
          <p:nvPr/>
        </p:nvSpPr>
        <p:spPr>
          <a:xfrm>
            <a:off x="8661400" y="1644134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User event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4CE484-1E5E-4849-861F-DB14AC49C72E}"/>
              </a:ext>
            </a:extLst>
          </p:cNvPr>
          <p:cNvSpPr txBox="1"/>
          <p:nvPr/>
        </p:nvSpPr>
        <p:spPr>
          <a:xfrm>
            <a:off x="8661400" y="332053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Dispatch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0F464-3FC0-4882-8505-5165C95193E0}"/>
              </a:ext>
            </a:extLst>
          </p:cNvPr>
          <p:cNvSpPr/>
          <p:nvPr/>
        </p:nvSpPr>
        <p:spPr>
          <a:xfrm>
            <a:off x="3556000" y="5410201"/>
            <a:ext cx="31242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Reducers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1956F-22C9-47AC-A769-FD6FB3FF1EAD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5461000" y="4343399"/>
            <a:ext cx="990600" cy="1066801"/>
          </a:xfrm>
          <a:prstGeom prst="bentConnector2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406-8031-4A50-A87E-F0E713F714E1}"/>
              </a:ext>
            </a:extLst>
          </p:cNvPr>
          <p:cNvSpPr/>
          <p:nvPr/>
        </p:nvSpPr>
        <p:spPr>
          <a:xfrm>
            <a:off x="719320" y="3962400"/>
            <a:ext cx="31242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Store</a:t>
            </a:r>
            <a:endParaRPr lang="en-US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F627339-1CA5-4519-8007-818C0169D9A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843520" y="4343400"/>
            <a:ext cx="990601" cy="1066801"/>
          </a:xfrm>
          <a:prstGeom prst="bentConnector2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3D8EA74-BDA0-4325-AC9D-0E80D24EDF3D}"/>
              </a:ext>
            </a:extLst>
          </p:cNvPr>
          <p:cNvCxnSpPr>
            <a:cxnSpLocks/>
            <a:stCxn id="32" idx="1"/>
            <a:endCxn id="37" idx="2"/>
          </p:cNvCxnSpPr>
          <p:nvPr/>
        </p:nvCxnSpPr>
        <p:spPr>
          <a:xfrm rot="10800000">
            <a:off x="2281420" y="4724401"/>
            <a:ext cx="1274580" cy="1066801"/>
          </a:xfrm>
          <a:prstGeom prst="bent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96B5F4-111B-40CE-9E64-9DDE10467492}"/>
              </a:ext>
            </a:extLst>
          </p:cNvPr>
          <p:cNvSpPr/>
          <p:nvPr/>
        </p:nvSpPr>
        <p:spPr>
          <a:xfrm>
            <a:off x="719319" y="2286000"/>
            <a:ext cx="31242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Selector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5349CC-D22E-4602-B8E3-20EBC24054FC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2281419" y="3048000"/>
            <a:ext cx="1" cy="9144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35D311-F089-437D-8D58-D084DB9B33FD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3843519" y="2667000"/>
            <a:ext cx="260808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EFD672-5F72-4275-9CEE-A3554032D1DC}"/>
              </a:ext>
            </a:extLst>
          </p:cNvPr>
          <p:cNvCxnSpPr>
            <a:cxnSpLocks/>
          </p:cNvCxnSpPr>
          <p:nvPr/>
        </p:nvCxnSpPr>
        <p:spPr>
          <a:xfrm flipH="1" flipV="1">
            <a:off x="7670800" y="1371600"/>
            <a:ext cx="1" cy="9144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99483A-0682-4ED4-BCE4-0DC536F8DB44}"/>
              </a:ext>
            </a:extLst>
          </p:cNvPr>
          <p:cNvSpPr txBox="1"/>
          <p:nvPr/>
        </p:nvSpPr>
        <p:spPr>
          <a:xfrm>
            <a:off x="4025885" y="385393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State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46325-42D5-4ED6-95AC-F725ABB84D7B}"/>
              </a:ext>
            </a:extLst>
          </p:cNvPr>
          <p:cNvSpPr txBox="1"/>
          <p:nvPr/>
        </p:nvSpPr>
        <p:spPr>
          <a:xfrm>
            <a:off x="1732166" y="584471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New State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0811FD-F8A6-47ED-ABD1-F005D0F798AB}"/>
              </a:ext>
            </a:extLst>
          </p:cNvPr>
          <p:cNvSpPr txBox="1"/>
          <p:nvPr/>
        </p:nvSpPr>
        <p:spPr>
          <a:xfrm>
            <a:off x="4014226" y="217307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State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F79D80-6840-44AC-8E76-ED880BCBFFE6}"/>
              </a:ext>
            </a:extLst>
          </p:cNvPr>
          <p:cNvSpPr/>
          <p:nvPr/>
        </p:nvSpPr>
        <p:spPr>
          <a:xfrm>
            <a:off x="6451600" y="6837800"/>
            <a:ext cx="3124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Effects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C6B66-7AF1-4A01-A020-8A1A55108893}"/>
              </a:ext>
            </a:extLst>
          </p:cNvPr>
          <p:cNvSpPr/>
          <p:nvPr/>
        </p:nvSpPr>
        <p:spPr>
          <a:xfrm>
            <a:off x="10357475" y="6837800"/>
            <a:ext cx="3124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Services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D97AAE-FF3F-4FA2-BCF4-DA4001C33972}"/>
              </a:ext>
            </a:extLst>
          </p:cNvPr>
          <p:cNvSpPr/>
          <p:nvPr/>
        </p:nvSpPr>
        <p:spPr>
          <a:xfrm>
            <a:off x="14236700" y="6380600"/>
            <a:ext cx="1600200" cy="16763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Server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713F45B-4AD5-4809-B803-ED866F671EE6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5433002" y="6200201"/>
            <a:ext cx="1046597" cy="990599"/>
          </a:xfrm>
          <a:prstGeom prst="bentConnector2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36D53D-6ECD-44FD-800B-D7357F5032C8}"/>
              </a:ext>
            </a:extLst>
          </p:cNvPr>
          <p:cNvCxnSpPr>
            <a:cxnSpLocks/>
          </p:cNvCxnSpPr>
          <p:nvPr/>
        </p:nvCxnSpPr>
        <p:spPr>
          <a:xfrm>
            <a:off x="9575800" y="7010400"/>
            <a:ext cx="78167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DB49DD-EA40-4085-946F-6CECD8423D55}"/>
              </a:ext>
            </a:extLst>
          </p:cNvPr>
          <p:cNvCxnSpPr>
            <a:cxnSpLocks/>
          </p:cNvCxnSpPr>
          <p:nvPr/>
        </p:nvCxnSpPr>
        <p:spPr>
          <a:xfrm>
            <a:off x="13455025" y="6992911"/>
            <a:ext cx="78167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D6A7E-96D7-4984-91F7-526CE5571397}"/>
              </a:ext>
            </a:extLst>
          </p:cNvPr>
          <p:cNvCxnSpPr>
            <a:cxnSpLocks/>
          </p:cNvCxnSpPr>
          <p:nvPr/>
        </p:nvCxnSpPr>
        <p:spPr>
          <a:xfrm flipH="1">
            <a:off x="13481675" y="7391400"/>
            <a:ext cx="75502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149B5C-F8A7-4E58-BE3E-01F43B2FA4DD}"/>
              </a:ext>
            </a:extLst>
          </p:cNvPr>
          <p:cNvCxnSpPr>
            <a:cxnSpLocks/>
          </p:cNvCxnSpPr>
          <p:nvPr/>
        </p:nvCxnSpPr>
        <p:spPr>
          <a:xfrm flipH="1">
            <a:off x="9575800" y="7365167"/>
            <a:ext cx="75502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4A205A-EA15-423A-BBF4-AF1B8A738579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V="1">
            <a:off x="8013700" y="4724400"/>
            <a:ext cx="0" cy="211340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30" grpId="0"/>
      <p:bldP spid="31" grpId="0"/>
      <p:bldP spid="32" grpId="0" animBg="1"/>
      <p:bldP spid="37" grpId="0" animBg="1"/>
      <p:bldP spid="44" grpId="0" animBg="1"/>
      <p:bldP spid="52" grpId="0"/>
      <p:bldP spid="53" grpId="0"/>
      <p:bldP spid="54" grpId="0"/>
      <p:bldP spid="22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50359C-2244-4B6C-8AC1-DFBA463135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6401F12D-C36E-4302-8CFD-111DA5E9A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65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50359C-2244-4B6C-8AC1-DFBA463135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6401F12D-C36E-4302-8CFD-111DA5E9A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44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B27797-67A3-410E-B790-89AA99E5E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Debugging</a:t>
            </a:r>
            <a:endParaRPr lang="en-US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1FEC0C03-BA2D-4B44-AAB6-F975228D23F2}"/>
              </a:ext>
            </a:extLst>
          </p:cNvPr>
          <p:cNvSpPr txBox="1">
            <a:spLocks/>
          </p:cNvSpPr>
          <p:nvPr/>
        </p:nvSpPr>
        <p:spPr>
          <a:xfrm>
            <a:off x="901699" y="1637306"/>
            <a:ext cx="14267320" cy="3245683"/>
          </a:xfrm>
          <a:prstGeom prst="rect">
            <a:avLst/>
          </a:prstGeom>
        </p:spPr>
        <p:txBody>
          <a:bodyPr vert="horz" lIns="0" tIns="108000" rIns="0" bIns="0" rtlCol="0">
            <a:spAutoFit/>
          </a:bodyPr>
          <a:lstStyle>
            <a:lvl1pPr marL="0" algn="l">
              <a:lnSpc>
                <a:spcPct val="110000"/>
              </a:lnSpc>
              <a:spcBef>
                <a:spcPts val="620"/>
              </a:spcBef>
              <a:spcAft>
                <a:spcPts val="620"/>
              </a:spcAft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4"/>
            <a:endParaRPr lang="fr-FR" sz="3200" dirty="0"/>
          </a:p>
          <a:p>
            <a:pPr lvl="5"/>
            <a:r>
              <a:rPr lang="en-US" sz="3400" dirty="0"/>
              <a:t> @ngrx/store-devtools</a:t>
            </a:r>
          </a:p>
          <a:p>
            <a:pPr lvl="5"/>
            <a:r>
              <a:rPr lang="fr-FR" sz="3400" kern="0" dirty="0"/>
              <a:t> </a:t>
            </a:r>
            <a:r>
              <a:rPr lang="fr-FR" sz="3400" kern="0" dirty="0" err="1"/>
              <a:t>Redux</a:t>
            </a:r>
            <a:r>
              <a:rPr lang="fr-FR" sz="3400" kern="0" dirty="0"/>
              <a:t> </a:t>
            </a:r>
            <a:r>
              <a:rPr lang="fr-FR" sz="3400" kern="0" dirty="0" err="1"/>
              <a:t>devtools</a:t>
            </a:r>
            <a:endParaRPr lang="fr-FR" sz="3400" kern="0" dirty="0"/>
          </a:p>
          <a:p>
            <a:pPr lvl="5"/>
            <a:endParaRPr lang="fr-FR" sz="3400" kern="0" dirty="0"/>
          </a:p>
          <a:p>
            <a:pPr marL="72000" lvl="5" indent="0">
              <a:buNone/>
            </a:pPr>
            <a:endParaRPr lang="fr-FR" sz="34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FF9A2-D9BE-428C-B862-BD5435BAB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4419600"/>
            <a:ext cx="13081000" cy="28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9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50359C-2244-4B6C-8AC1-DFBA463135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6401F12D-C36E-4302-8CFD-111DA5E9A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words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313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81B0-853B-419E-9816-0CFCDF286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NGRX</a:t>
            </a:r>
            <a:endParaRPr lang="en-US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C105FF3D-7BCC-494D-B837-A746252ED527}"/>
              </a:ext>
            </a:extLst>
          </p:cNvPr>
          <p:cNvSpPr txBox="1">
            <a:spLocks/>
          </p:cNvSpPr>
          <p:nvPr/>
        </p:nvSpPr>
        <p:spPr>
          <a:xfrm>
            <a:off x="901699" y="1637306"/>
            <a:ext cx="14267320" cy="3245683"/>
          </a:xfrm>
          <a:prstGeom prst="rect">
            <a:avLst/>
          </a:prstGeom>
        </p:spPr>
        <p:txBody>
          <a:bodyPr vert="horz" lIns="0" tIns="108000" rIns="0" bIns="0" rtlCol="0">
            <a:spAutoFit/>
          </a:bodyPr>
          <a:lstStyle>
            <a:lvl1pPr marL="0" algn="l">
              <a:lnSpc>
                <a:spcPct val="110000"/>
              </a:lnSpc>
              <a:spcBef>
                <a:spcPts val="620"/>
              </a:spcBef>
              <a:spcAft>
                <a:spcPts val="620"/>
              </a:spcAft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4"/>
            <a:endParaRPr lang="fr-FR" sz="3200" dirty="0"/>
          </a:p>
          <a:p>
            <a:pPr lvl="5"/>
            <a:r>
              <a:rPr lang="fr-FR" sz="3400" kern="0" dirty="0"/>
              <a:t> Lots of state in </a:t>
            </a:r>
            <a:r>
              <a:rPr lang="fr-FR" sz="3400" kern="0" dirty="0" err="1"/>
              <a:t>little</a:t>
            </a:r>
            <a:r>
              <a:rPr lang="fr-FR" sz="3400" kern="0" dirty="0"/>
              <a:t> services</a:t>
            </a:r>
          </a:p>
          <a:p>
            <a:pPr lvl="5"/>
            <a:r>
              <a:rPr lang="fr-FR" sz="3400" kern="0" dirty="0"/>
              <a:t> Excessive </a:t>
            </a:r>
            <a:r>
              <a:rPr lang="fr-FR" sz="3400" kern="0" dirty="0" err="1"/>
              <a:t>amount</a:t>
            </a:r>
            <a:r>
              <a:rPr lang="fr-FR" sz="3400" kern="0" dirty="0"/>
              <a:t> of http </a:t>
            </a:r>
            <a:r>
              <a:rPr lang="fr-FR" sz="3400" kern="0" dirty="0" err="1"/>
              <a:t>requests</a:t>
            </a:r>
            <a:endParaRPr lang="fr-FR" sz="3400" kern="0" dirty="0"/>
          </a:p>
          <a:p>
            <a:pPr lvl="5"/>
            <a:r>
              <a:rPr lang="fr-FR" sz="3400" kern="0" dirty="0"/>
              <a:t> </a:t>
            </a:r>
            <a:r>
              <a:rPr lang="fr-FR" sz="3400" kern="0" dirty="0" err="1"/>
              <a:t>Complex</a:t>
            </a:r>
            <a:r>
              <a:rPr lang="fr-FR" sz="3400" kern="0" dirty="0"/>
              <a:t> component interactions</a:t>
            </a:r>
          </a:p>
          <a:p>
            <a:pPr lvl="5"/>
            <a:r>
              <a:rPr lang="fr-FR" sz="3400" kern="0" dirty="0"/>
              <a:t> </a:t>
            </a:r>
            <a:r>
              <a:rPr lang="fr-FR" sz="3400" kern="0" dirty="0" err="1"/>
              <a:t>Debugging</a:t>
            </a:r>
            <a:endParaRPr lang="fr-FR" sz="3400" kern="0" dirty="0"/>
          </a:p>
        </p:txBody>
      </p:sp>
    </p:spTree>
    <p:extLst>
      <p:ext uri="{BB962C8B-B14F-4D97-AF65-F5344CB8AC3E}">
        <p14:creationId xmlns:p14="http://schemas.microsoft.com/office/powerpoint/2010/main" val="1139274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81B0-853B-419E-9816-0CFCDF286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NOT </a:t>
            </a:r>
            <a:r>
              <a:rPr lang="nl-BE" dirty="0" err="1"/>
              <a:t>use</a:t>
            </a:r>
            <a:r>
              <a:rPr lang="nl-BE" dirty="0"/>
              <a:t> NGRX</a:t>
            </a:r>
            <a:endParaRPr lang="en-US" dirty="0"/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35435127-46FE-4393-A0B6-DAFB6162F78E}"/>
              </a:ext>
            </a:extLst>
          </p:cNvPr>
          <p:cNvSpPr txBox="1">
            <a:spLocks/>
          </p:cNvSpPr>
          <p:nvPr/>
        </p:nvSpPr>
        <p:spPr>
          <a:xfrm>
            <a:off x="901699" y="1637306"/>
            <a:ext cx="14267320" cy="2580372"/>
          </a:xfrm>
          <a:prstGeom prst="rect">
            <a:avLst/>
          </a:prstGeom>
        </p:spPr>
        <p:txBody>
          <a:bodyPr vert="horz" lIns="0" tIns="108000" rIns="0" bIns="0" rtlCol="0">
            <a:spAutoFit/>
          </a:bodyPr>
          <a:lstStyle>
            <a:lvl1pPr marL="0" algn="l">
              <a:lnSpc>
                <a:spcPct val="110000"/>
              </a:lnSpc>
              <a:spcBef>
                <a:spcPts val="620"/>
              </a:spcBef>
              <a:spcAft>
                <a:spcPts val="620"/>
              </a:spcAft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4"/>
            <a:endParaRPr lang="fr-FR" sz="3200" dirty="0"/>
          </a:p>
          <a:p>
            <a:pPr lvl="5"/>
            <a:r>
              <a:rPr lang="fr-FR" sz="3400" kern="0" dirty="0"/>
              <a:t> New to </a:t>
            </a:r>
            <a:r>
              <a:rPr lang="fr-FR" sz="3400" kern="0" dirty="0" err="1"/>
              <a:t>angular</a:t>
            </a:r>
            <a:r>
              <a:rPr lang="fr-FR" sz="3400" kern="0" dirty="0"/>
              <a:t>/RXJS.</a:t>
            </a:r>
          </a:p>
          <a:p>
            <a:pPr lvl="5"/>
            <a:r>
              <a:rPr lang="fr-FR" sz="3400" kern="0" dirty="0"/>
              <a:t> Simple applications</a:t>
            </a:r>
          </a:p>
          <a:p>
            <a:pPr lvl="5"/>
            <a:r>
              <a:rPr lang="fr-FR" sz="3400" kern="0" dirty="0"/>
              <a:t> </a:t>
            </a:r>
            <a:r>
              <a:rPr lang="fr-FR" sz="3400" kern="0" dirty="0" err="1"/>
              <a:t>Already</a:t>
            </a:r>
            <a:r>
              <a:rPr lang="fr-FR" sz="3400" kern="0" dirty="0"/>
              <a:t> have a good state management pattern.</a:t>
            </a:r>
          </a:p>
        </p:txBody>
      </p:sp>
    </p:spTree>
    <p:extLst>
      <p:ext uri="{BB962C8B-B14F-4D97-AF65-F5344CB8AC3E}">
        <p14:creationId xmlns:p14="http://schemas.microsoft.com/office/powerpoint/2010/main" val="399752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4FA2793B-6932-4F17-8BEC-F62F51A75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691649"/>
          </a:xfrm>
        </p:spPr>
        <p:txBody>
          <a:bodyPr/>
          <a:lstStyle/>
          <a:p>
            <a:r>
              <a:rPr lang="nl-BE" sz="4400" dirty="0"/>
              <a:t>Libraries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089C7E6-6D5C-424C-B216-9B1B9AB62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1637306"/>
            <a:ext cx="14267320" cy="3910993"/>
          </a:xfrm>
        </p:spPr>
        <p:txBody>
          <a:bodyPr/>
          <a:lstStyle/>
          <a:p>
            <a:pPr lvl="4"/>
            <a:endParaRPr lang="fr-FR" sz="3200" dirty="0"/>
          </a:p>
          <a:p>
            <a:pPr lvl="5"/>
            <a:r>
              <a:rPr lang="en-US" sz="3400" dirty="0"/>
              <a:t> @ngrx/router-store</a:t>
            </a:r>
          </a:p>
          <a:p>
            <a:pPr lvl="5"/>
            <a:r>
              <a:rPr lang="en-US" sz="3400" dirty="0"/>
              <a:t> @ngrx/entity</a:t>
            </a:r>
          </a:p>
          <a:p>
            <a:pPr lvl="5"/>
            <a:r>
              <a:rPr lang="en-US" sz="3400" dirty="0"/>
              <a:t> @ngrx/data</a:t>
            </a:r>
          </a:p>
          <a:p>
            <a:pPr lvl="5"/>
            <a:r>
              <a:rPr lang="en-US" sz="3400" dirty="0"/>
              <a:t> @ngrx/component-store</a:t>
            </a:r>
          </a:p>
          <a:p>
            <a:pPr lvl="5"/>
            <a:r>
              <a:rPr lang="en-US" sz="3400" dirty="0"/>
              <a:t> @ngrx/schematics</a:t>
            </a:r>
          </a:p>
        </p:txBody>
      </p:sp>
    </p:spTree>
    <p:extLst>
      <p:ext uri="{BB962C8B-B14F-4D97-AF65-F5344CB8AC3E}">
        <p14:creationId xmlns:p14="http://schemas.microsoft.com/office/powerpoint/2010/main" val="2108605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72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15A15CBF-24BE-4505-8F37-932F25BB4C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A829C613-987D-4914-B89B-AE116864C4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NGRX?</a:t>
            </a: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9071F9E9-0E74-4CE9-8573-144CDE9ACE97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3BFF8524-14C2-4D2D-BC94-EEAFF147C225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Redux</a:t>
            </a:r>
            <a:r>
              <a:rPr lang="fr-FR" dirty="0"/>
              <a:t>?</a:t>
            </a:r>
          </a:p>
        </p:txBody>
      </p:sp>
      <p:sp>
        <p:nvSpPr>
          <p:cNvPr id="54" name="Espace réservé du texte 53">
            <a:extLst>
              <a:ext uri="{FF2B5EF4-FFF2-40B4-BE49-F238E27FC236}">
                <a16:creationId xmlns:a16="http://schemas.microsoft.com/office/drawing/2014/main" id="{140B26F9-569F-47AA-8A0D-43223C4913C1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55" name="Espace réservé du texte 54">
            <a:extLst>
              <a:ext uri="{FF2B5EF4-FFF2-40B4-BE49-F238E27FC236}">
                <a16:creationId xmlns:a16="http://schemas.microsoft.com/office/drawing/2014/main" id="{F81856A2-4D16-4BD9-A292-BAE0846DC0CB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58" name="Espace réservé du texte 57">
            <a:extLst>
              <a:ext uri="{FF2B5EF4-FFF2-40B4-BE49-F238E27FC236}">
                <a16:creationId xmlns:a16="http://schemas.microsoft.com/office/drawing/2014/main" id="{E7E5A8AB-C196-455D-B20C-5493F53D64CD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431C880A-3469-4C9F-A163-32FAA31B6CB2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/>
        <p:txBody>
          <a:bodyPr/>
          <a:lstStyle/>
          <a:p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45" name="Titre 44">
            <a:extLst>
              <a:ext uri="{FF2B5EF4-FFF2-40B4-BE49-F238E27FC236}">
                <a16:creationId xmlns:a16="http://schemas.microsoft.com/office/drawing/2014/main" id="{31480D8B-15F3-4AF4-80F9-E104766B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88" name="Espace réservé du texte 57">
            <a:extLst>
              <a:ext uri="{FF2B5EF4-FFF2-40B4-BE49-F238E27FC236}">
                <a16:creationId xmlns:a16="http://schemas.microsoft.com/office/drawing/2014/main" id="{4B711CD7-F483-4393-8EF4-C4AE207A20F4}"/>
              </a:ext>
            </a:extLst>
          </p:cNvPr>
          <p:cNvSpPr txBox="1">
            <a:spLocks/>
          </p:cNvSpPr>
          <p:nvPr/>
        </p:nvSpPr>
        <p:spPr>
          <a:xfrm>
            <a:off x="914400" y="7088561"/>
            <a:ext cx="711200" cy="711194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205200" rIns="0" bIns="0" rtlCol="0" anchor="t">
            <a:noAutofit/>
          </a:bodyPr>
          <a:lstStyle>
            <a:lvl1pPr marL="0" algn="ctr">
              <a:lnSpc>
                <a:spcPct val="110000"/>
              </a:lnSpc>
              <a:spcBef>
                <a:spcPts val="1610"/>
              </a:spcBef>
              <a:spcAft>
                <a:spcPts val="620"/>
              </a:spcAft>
              <a:defRPr sz="2400" b="1" kern="1200" spc="-1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algn="ctr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0" algn="ctr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3pPr>
            <a:lvl4pPr marL="288000" indent="-216000" algn="ctr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4pPr>
            <a:lvl5pPr marL="0" algn="ctr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</a:t>
            </a:r>
          </a:p>
        </p:txBody>
      </p:sp>
      <p:sp>
        <p:nvSpPr>
          <p:cNvPr id="89" name="Espace réservé du texte 58">
            <a:extLst>
              <a:ext uri="{FF2B5EF4-FFF2-40B4-BE49-F238E27FC236}">
                <a16:creationId xmlns:a16="http://schemas.microsoft.com/office/drawing/2014/main" id="{694B78C0-5950-4195-9797-A7BC46A1739C}"/>
              </a:ext>
            </a:extLst>
          </p:cNvPr>
          <p:cNvSpPr txBox="1">
            <a:spLocks/>
          </p:cNvSpPr>
          <p:nvPr/>
        </p:nvSpPr>
        <p:spPr>
          <a:xfrm>
            <a:off x="1841501" y="7320330"/>
            <a:ext cx="5600699" cy="399261"/>
          </a:xfrm>
          <a:prstGeom prst="rect">
            <a:avLst/>
          </a:prstGeom>
        </p:spPr>
        <p:txBody>
          <a:bodyPr vert="horz" wrap="square" lIns="0" tIns="14400" rIns="0" bIns="0" rtlCol="0" anchor="b">
            <a:spAutoFit/>
          </a:bodyPr>
          <a:lstStyle>
            <a:lvl1pPr marL="14400" algn="l">
              <a:lnSpc>
                <a:spcPct val="110000"/>
              </a:lnSpc>
              <a:spcBef>
                <a:spcPts val="100"/>
              </a:spcBef>
              <a:spcAft>
                <a:spcPts val="620"/>
              </a:spcAft>
              <a:defRPr sz="2500" b="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3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Debugging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3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50359C-2244-4B6C-8AC1-DFBA463135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6401F12D-C36E-4302-8CFD-111DA5E9A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NGRX?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6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1972-B644-4DE0-88C8-64238B5A2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NGRX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BA18B-0CFC-469C-A250-CC9CCC9AE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D1D9A-E1EB-4E11-A58E-B050132D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4873465"/>
            <a:ext cx="9534525" cy="2409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CFF7CE-74D4-4BC3-8E31-E7613A15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99" y="2674190"/>
            <a:ext cx="9534525" cy="460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7D8858-76D1-4790-BEED-E18FC490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999" y="3474965"/>
            <a:ext cx="9534525" cy="10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4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4FA2793B-6932-4F17-8BEC-F62F51A75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NGRX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089C7E6-6D5C-424C-B216-9B1B9AB62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1637306"/>
            <a:ext cx="14267320" cy="6539598"/>
          </a:xfrm>
        </p:spPr>
        <p:txBody>
          <a:bodyPr/>
          <a:lstStyle/>
          <a:p>
            <a:pPr lvl="4"/>
            <a:endParaRPr lang="fr-FR" sz="3200" dirty="0"/>
          </a:p>
          <a:p>
            <a:pPr lvl="5"/>
            <a:r>
              <a:rPr lang="fr-FR" sz="3400" dirty="0"/>
              <a:t> Framework</a:t>
            </a:r>
          </a:p>
          <a:p>
            <a:pPr lvl="4"/>
            <a:r>
              <a:rPr lang="fr-FR" sz="3000" dirty="0"/>
              <a:t> </a:t>
            </a:r>
            <a:r>
              <a:rPr lang="fr-FR" sz="2800" dirty="0" err="1"/>
              <a:t>Reactive</a:t>
            </a:r>
            <a:r>
              <a:rPr lang="fr-FR" sz="2800" dirty="0"/>
              <a:t> Applications</a:t>
            </a:r>
          </a:p>
          <a:p>
            <a:pPr lvl="4"/>
            <a:r>
              <a:rPr lang="fr-FR" sz="2800" dirty="0"/>
              <a:t> State management</a:t>
            </a:r>
          </a:p>
          <a:p>
            <a:pPr lvl="4"/>
            <a:r>
              <a:rPr lang="fr-FR" sz="3000" dirty="0"/>
              <a:t> </a:t>
            </a:r>
            <a:r>
              <a:rPr lang="en-US" sz="2800" dirty="0"/>
              <a:t>Isolation of side effects</a:t>
            </a:r>
          </a:p>
          <a:p>
            <a:pPr lvl="4"/>
            <a:r>
              <a:rPr lang="en-US" sz="2800" dirty="0"/>
              <a:t> …</a:t>
            </a:r>
          </a:p>
          <a:p>
            <a:pPr lvl="4"/>
            <a:endParaRPr lang="en-US" sz="2800" dirty="0"/>
          </a:p>
          <a:p>
            <a:pPr lvl="5"/>
            <a:r>
              <a:rPr lang="en-US" sz="3400" dirty="0"/>
              <a:t> Libraries</a:t>
            </a:r>
          </a:p>
          <a:p>
            <a:pPr lvl="5"/>
            <a:endParaRPr lang="en-US" sz="2800" dirty="0"/>
          </a:p>
          <a:p>
            <a:pPr lvl="5"/>
            <a:r>
              <a:rPr lang="en-US" sz="3400" dirty="0"/>
              <a:t> Inspired by Redux</a:t>
            </a:r>
          </a:p>
          <a:p>
            <a:pPr lvl="5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509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4FA2793B-6932-4F17-8BEC-F62F51A75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691649"/>
          </a:xfrm>
        </p:spPr>
        <p:txBody>
          <a:bodyPr/>
          <a:lstStyle/>
          <a:p>
            <a:r>
              <a:rPr lang="nl-BE" sz="4400" dirty="0"/>
              <a:t>Libraries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089C7E6-6D5C-424C-B216-9B1B9AB62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1637306"/>
            <a:ext cx="14267320" cy="6482466"/>
          </a:xfrm>
        </p:spPr>
        <p:txBody>
          <a:bodyPr/>
          <a:lstStyle/>
          <a:p>
            <a:pPr lvl="4"/>
            <a:endParaRPr lang="fr-FR" sz="3200" dirty="0"/>
          </a:p>
          <a:p>
            <a:pPr lvl="5"/>
            <a:r>
              <a:rPr lang="fr-FR" sz="3400" dirty="0"/>
              <a:t> @ngrx/store</a:t>
            </a:r>
          </a:p>
          <a:p>
            <a:pPr lvl="5"/>
            <a:r>
              <a:rPr lang="fr-FR" sz="3400" dirty="0"/>
              <a:t> </a:t>
            </a:r>
            <a:r>
              <a:rPr lang="en-US" sz="3400" dirty="0"/>
              <a:t>@ngrx/store-devtools</a:t>
            </a:r>
          </a:p>
          <a:p>
            <a:pPr lvl="5"/>
            <a:r>
              <a:rPr lang="en-US" sz="3400" dirty="0"/>
              <a:t> @ngrx/effects</a:t>
            </a:r>
            <a:br>
              <a:rPr lang="en-US" sz="3400" dirty="0"/>
            </a:br>
            <a:endParaRPr lang="en-US" sz="3400" dirty="0"/>
          </a:p>
          <a:p>
            <a:pPr lvl="5"/>
            <a:r>
              <a:rPr lang="en-US" sz="3400" dirty="0"/>
              <a:t> @ngrx/router-store</a:t>
            </a:r>
          </a:p>
          <a:p>
            <a:pPr lvl="5"/>
            <a:r>
              <a:rPr lang="en-US" sz="3400" dirty="0"/>
              <a:t> @ngrx/entity</a:t>
            </a:r>
          </a:p>
          <a:p>
            <a:pPr lvl="5"/>
            <a:r>
              <a:rPr lang="en-US" sz="3400" dirty="0"/>
              <a:t> @ngrx/data</a:t>
            </a:r>
          </a:p>
          <a:p>
            <a:pPr lvl="5"/>
            <a:r>
              <a:rPr lang="en-US" sz="3400" dirty="0"/>
              <a:t> @ngrx/component-store</a:t>
            </a:r>
          </a:p>
          <a:p>
            <a:pPr lvl="5"/>
            <a:r>
              <a:rPr lang="en-US" sz="3400" dirty="0"/>
              <a:t> @ngrx/schematics</a:t>
            </a:r>
          </a:p>
        </p:txBody>
      </p:sp>
    </p:spTree>
    <p:extLst>
      <p:ext uri="{BB962C8B-B14F-4D97-AF65-F5344CB8AC3E}">
        <p14:creationId xmlns:p14="http://schemas.microsoft.com/office/powerpoint/2010/main" val="256602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4FA2793B-6932-4F17-8BEC-F62F51A75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691649"/>
          </a:xfrm>
        </p:spPr>
        <p:txBody>
          <a:bodyPr/>
          <a:lstStyle/>
          <a:p>
            <a:r>
              <a:rPr lang="nl-BE" sz="4400" dirty="0"/>
              <a:t>NGRX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20125-912D-417E-A76B-91436DA7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1738312"/>
            <a:ext cx="137350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8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50359C-2244-4B6C-8AC1-DFBA463135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6401F12D-C36E-4302-8CFD-111DA5E9A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Redux?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621957"/>
      </p:ext>
    </p:extLst>
  </p:cSld>
  <p:clrMapOvr>
    <a:masterClrMapping/>
  </p:clrMapOvr>
</p:sld>
</file>

<file path=ppt/theme/theme1.xml><?xml version="1.0" encoding="utf-8"?>
<a:theme xmlns:a="http://schemas.openxmlformats.org/drawingml/2006/main" name="1_INETUM">
  <a:themeElements>
    <a:clrScheme name="Custom 7">
      <a:dk1>
        <a:sysClr val="windowText" lastClr="000000"/>
      </a:dk1>
      <a:lt1>
        <a:sysClr val="window" lastClr="FFFFFF"/>
      </a:lt1>
      <a:dk2>
        <a:srgbClr val="222C4A"/>
      </a:dk2>
      <a:lt2>
        <a:srgbClr val="EDEDED"/>
      </a:lt2>
      <a:accent1>
        <a:srgbClr val="00AA9B"/>
      </a:accent1>
      <a:accent2>
        <a:srgbClr val="EF4641"/>
      </a:accent2>
      <a:accent3>
        <a:srgbClr val="005473"/>
      </a:accent3>
      <a:accent4>
        <a:srgbClr val="8064A2"/>
      </a:accent4>
      <a:accent5>
        <a:srgbClr val="4BACC6"/>
      </a:accent5>
      <a:accent6>
        <a:srgbClr val="F79646"/>
      </a:accent6>
      <a:hlink>
        <a:srgbClr val="EF4641"/>
      </a:hlink>
      <a:folHlink>
        <a:srgbClr val="EF464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F1482EB2C2525A4282C9FC73068EC36201009451FA3EBCB2D94887445870CECC0EB4" ma:contentTypeVersion="21" ma:contentTypeDescription="Create a new document." ma:contentTypeScope="" ma:versionID="b7d97d686e41bd908c214271cee9d3e7">
  <xsd:schema xmlns:xsd="http://www.w3.org/2001/XMLSchema" xmlns:xs="http://www.w3.org/2001/XMLSchema" xmlns:p="http://schemas.microsoft.com/office/2006/metadata/properties" xmlns:ns2="e8937396-55c9-474a-b60e-31bbb76e5660" xmlns:ns3="46b10b9c-5768-4c7d-ae80-0fd264d99d03" targetNamespace="http://schemas.microsoft.com/office/2006/metadata/properties" ma:root="true" ma:fieldsID="4b92afd98df4e96c9544af7dfe383c79" ns2:_="" ns3:_="">
    <xsd:import namespace="e8937396-55c9-474a-b60e-31bbb76e5660"/>
    <xsd:import namespace="46b10b9c-5768-4c7d-ae80-0fd264d99d03"/>
    <xsd:element name="properties">
      <xsd:complexType>
        <xsd:sequence>
          <xsd:element name="documentManagement">
            <xsd:complexType>
              <xsd:all>
                <xsd:element ref="ns3:CorporateDocument" minOccurs="0"/>
                <xsd:element ref="ns3:SiteName" minOccurs="0"/>
                <xsd:element ref="ns2:Homepage"/>
                <xsd:element ref="ns3:_Flow_SignoffStatus" minOccurs="0"/>
                <xsd:element ref="ns2:TaxCatchAll" minOccurs="0"/>
                <xsd:element ref="ns2:TaxCatchAllLabel" minOccurs="0"/>
                <xsd:element ref="ns2:n4f9bbe8427f463ea65caaec29fe6a72" minOccurs="0"/>
                <xsd:element ref="ns2:cdb2865980e34a4bac4af61376544068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37396-55c9-474a-b60e-31bbb76e5660" elementFormDefault="qualified">
    <xsd:import namespace="http://schemas.microsoft.com/office/2006/documentManagement/types"/>
    <xsd:import namespace="http://schemas.microsoft.com/office/infopath/2007/PartnerControls"/>
    <xsd:element name="Homepage" ma:index="5" ma:displayName="Homepage" ma:internalName="Homepage" ma:readOnly="false">
      <xsd:simpleType>
        <xsd:restriction base="dms:Boolean"/>
      </xsd:simpleType>
    </xsd:element>
    <xsd:element name="TaxCatchAll" ma:index="8" nillable="true" ma:displayName="Taxonomy Catch All Column" ma:hidden="true" ma:list="{59d908b6-0a26-47ea-9bf2-652ce9239836}" ma:internalName="TaxCatchAll" ma:readOnly="false" ma:showField="CatchAllData" ma:web="e8937396-55c9-474a-b60e-31bbb76e56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59d908b6-0a26-47ea-9bf2-652ce9239836}" ma:internalName="TaxCatchAllLabel" ma:readOnly="true" ma:showField="CatchAllDataLabel" ma:web="e8937396-55c9-474a-b60e-31bbb76e56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4f9bbe8427f463ea65caaec29fe6a72" ma:index="10" nillable="true" ma:taxonomy="true" ma:internalName="n4f9bbe8427f463ea65caaec29fe6a72" ma:taxonomyFieldName="Document_x0020_Language" ma:displayName="Document Language" ma:readOnly="false" ma:fieldId="{74f9bbe8-427f-463e-a65c-aaec29fe6a72}" ma:sspId="64d33efa-f578-4bbb-acdf-f66ccdb0a10b" ma:termSetId="cb94350d-0ad4-4bfb-b9f5-447fca7f28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db2865980e34a4bac4af61376544068" ma:index="12" nillable="true" ma:taxonomy="true" ma:internalName="cdb2865980e34a4bac4af61376544068" ma:taxonomyFieldName="Marketing_x0020_category" ma:displayName="Marketing category" ma:readOnly="false" ma:fieldId="{cdb28659-80e3-4a4b-ac4a-f61376544068}" ma:sspId="64d33efa-f578-4bbb-acdf-f66ccdb0a10b" ma:termSetId="831fc40e-7ed2-40aa-a543-2f9659263ae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10b9c-5768-4c7d-ae80-0fd264d99d03" elementFormDefault="qualified">
    <xsd:import namespace="http://schemas.microsoft.com/office/2006/documentManagement/types"/>
    <xsd:import namespace="http://schemas.microsoft.com/office/infopath/2007/PartnerControls"/>
    <xsd:element name="CorporateDocument" ma:index="3" nillable="true" ma:displayName="Corporate document" ma:default="0" ma:internalName="Corporate_x0020_document" ma:readOnly="false">
      <xsd:simpleType>
        <xsd:restriction base="dms:Boolean"/>
      </xsd:simpleType>
    </xsd:element>
    <xsd:element name="SiteName" ma:index="4" nillable="true" ma:displayName="Site Name" ma:internalName="SiteName" ma:readOnly="false">
      <xsd:simpleType>
        <xsd:restriction base="dms:Text"/>
      </xsd:simpleType>
    </xsd:element>
    <xsd:element name="_Flow_SignoffStatus" ma:index="7" nillable="true" ma:displayName="Sign-off status" ma:internalName="Sign_x002d_off_x0020_status" ma:readOnly="false">
      <xsd:simpleType>
        <xsd:restriction base="dms:Text"/>
      </xsd:simpleType>
    </xsd:element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db2865980e34a4bac4af61376544068 xmlns="e8937396-55c9-474a-b60e-31bbb76e5660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Templates</TermName>
          <TermId xmlns="http://schemas.microsoft.com/office/infopath/2007/PartnerControls">3605463b-3288-479a-81d6-c774ead64006</TermId>
        </TermInfo>
      </Terms>
    </cdb2865980e34a4bac4af61376544068>
    <SiteName xmlns="46b10b9c-5768-4c7d-ae80-0fd264d99d03" xsi:nil="true"/>
    <CorporateDocument xmlns="46b10b9c-5768-4c7d-ae80-0fd264d99d03">false</CorporateDocument>
    <TaxCatchAll xmlns="e8937396-55c9-474a-b60e-31bbb76e5660">
      <Value>5</Value>
    </TaxCatchAll>
    <Homepage xmlns="e8937396-55c9-474a-b60e-31bbb76e5660">false</Homepage>
    <n4f9bbe8427f463ea65caaec29fe6a72 xmlns="e8937396-55c9-474a-b60e-31bbb76e5660">
      <Terms xmlns="http://schemas.microsoft.com/office/infopath/2007/PartnerControls"/>
    </n4f9bbe8427f463ea65caaec29fe6a72>
    <_Flow_SignoffStatus xmlns="46b10b9c-5768-4c7d-ae80-0fd264d99d03" xsi:nil="true"/>
  </documentManagement>
</p:properties>
</file>

<file path=customXml/itemProps1.xml><?xml version="1.0" encoding="utf-8"?>
<ds:datastoreItem xmlns:ds="http://schemas.openxmlformats.org/officeDocument/2006/customXml" ds:itemID="{AA7F4C3B-C637-40F4-8333-F1ED2F0EA0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37396-55c9-474a-b60e-31bbb76e5660"/>
    <ds:schemaRef ds:uri="46b10b9c-5768-4c7d-ae80-0fd264d99d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506A65-D04E-4F6E-8AA1-43B003D66F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41EF6-032E-44D4-A276-CAB1EE4141CC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8937396-55c9-474a-b60e-31bbb76e5660"/>
    <ds:schemaRef ds:uri="http://schemas.microsoft.com/office/2006/metadata/properties"/>
    <ds:schemaRef ds:uri="http://purl.org/dc/terms/"/>
    <ds:schemaRef ds:uri="http://schemas.microsoft.com/office/2006/documentManagement/types"/>
    <ds:schemaRef ds:uri="46b10b9c-5768-4c7d-ae80-0fd264d99d0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</TotalTime>
  <Words>567</Words>
  <Application>Microsoft Office PowerPoint</Application>
  <PresentationFormat>Custom</PresentationFormat>
  <Paragraphs>183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Verdana</vt:lpstr>
      <vt:lpstr>Wingdings</vt:lpstr>
      <vt:lpstr>1_INETUM</vt:lpstr>
      <vt:lpstr>State management with NGRX</vt:lpstr>
      <vt:lpstr>Who am i?</vt:lpstr>
      <vt:lpstr>Table of contents</vt:lpstr>
      <vt:lpstr>What is NGRX?</vt:lpstr>
      <vt:lpstr>Why NGRX</vt:lpstr>
      <vt:lpstr>What is NGRX</vt:lpstr>
      <vt:lpstr>Libraries</vt:lpstr>
      <vt:lpstr>NGRX</vt:lpstr>
      <vt:lpstr>What is Redux?</vt:lpstr>
      <vt:lpstr>What is Redux</vt:lpstr>
      <vt:lpstr>PowerPoint Presentation</vt:lpstr>
      <vt:lpstr>Components</vt:lpstr>
      <vt:lpstr>Components</vt:lpstr>
      <vt:lpstr>Store</vt:lpstr>
      <vt:lpstr>What should NOT go in the store </vt:lpstr>
      <vt:lpstr>Selectors</vt:lpstr>
      <vt:lpstr>Actions</vt:lpstr>
      <vt:lpstr>Reducers</vt:lpstr>
      <vt:lpstr>PowerPoint Presentation</vt:lpstr>
      <vt:lpstr>Effects</vt:lpstr>
      <vt:lpstr>PowerPoint Presentation</vt:lpstr>
      <vt:lpstr>Demo</vt:lpstr>
      <vt:lpstr>Debugging</vt:lpstr>
      <vt:lpstr>Debugging</vt:lpstr>
      <vt:lpstr>Final words</vt:lpstr>
      <vt:lpstr>When to use NGRX</vt:lpstr>
      <vt:lpstr>When to NOT use NGRX</vt:lpstr>
      <vt:lpstr>Libraries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De-Araujo Jean-Pierre</dc:creator>
  <cp:lastModifiedBy>Matthias Huygelen</cp:lastModifiedBy>
  <cp:revision>412</cp:revision>
  <dcterms:created xsi:type="dcterms:W3CDTF">2020-09-17T14:54:34Z</dcterms:created>
  <dcterms:modified xsi:type="dcterms:W3CDTF">2021-03-02T07:57:53Z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2020-09-17T00:00:00Z</vt:filetime>
  </property>
  <property fmtid="{D5CDD505-2E9C-101B-9397-08002B2CF9AE}" pid="5" name="ContentTypeId">
    <vt:lpwstr>0x010100F1482EB2C2525A4282C9FC73068EC36201009451FA3EBCB2D94887445870CECC0EB4</vt:lpwstr>
  </property>
  <property fmtid="{D5CDD505-2E9C-101B-9397-08002B2CF9AE}" pid="6" name="Marketing category">
    <vt:lpwstr>5;#Templates|3605463b-3288-479a-81d6-c774ead64006</vt:lpwstr>
  </property>
  <property fmtid="{D5CDD505-2E9C-101B-9397-08002B2CF9AE}" pid="7" name="Document_x0020_Language">
    <vt:lpwstr/>
  </property>
  <property fmtid="{D5CDD505-2E9C-101B-9397-08002B2CF9AE}" pid="8" name="Document Language">
    <vt:lpwstr/>
  </property>
</Properties>
</file>