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76"/>
  </p:normalViewPr>
  <p:slideViewPr>
    <p:cSldViewPr snapToGrid="0" showGuides="1">
      <p:cViewPr varScale="1">
        <p:scale>
          <a:sx n="88" d="100"/>
          <a:sy n="88" d="100"/>
        </p:scale>
        <p:origin x="184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B51E-3583-E640-6BBF-D6564BA6D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59AD7-3BA0-11B1-6C0C-0D92E1EB5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2532-CF9A-B47A-0560-B08C667E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A6DB4-15A1-07DB-F589-03B0ECF9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5422C-3585-EE87-2B28-A831508D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84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87A8-03F8-E259-3D92-EB924073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D1D1C-5F2A-504F-7877-49569CEDE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2CC2E-8916-26CF-EDB8-5603BDF9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E32A-3454-C287-A978-07554C23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524E-1714-71AA-E371-A444F454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72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08BFE-BE46-BDCF-ED53-8B0DF6B56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65AA8-41DA-6809-4D7D-F2AA77BDE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99583-A1FA-10F2-5A6D-9BC3A520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5B79-1706-0704-4EDB-CDB9DE72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33C00-9799-042E-92BC-5E232D31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51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1565-3506-FE6B-0B43-B3F76687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9F12-B3A8-262D-F254-D2B0DFBAD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ECD1-844F-A745-0598-94B1C7C0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2CB6D-4A82-4405-CD47-96636D9E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00D64-10DB-52AA-34E2-486CE393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0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95D9-768C-9548-B1D9-EB29277E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8AFD5-54E4-4C64-5427-45D1F4200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6402-2406-8031-D7F4-C62B4434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46E1-03C1-370A-A0E9-8D97EC6D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6A5F4-0077-72CE-4DE7-8C091A23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23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0766-7F36-E57B-9EB2-6C2AB420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B909-1776-7779-F7DA-686D4896C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A4BF8-C7E4-192A-1BEF-F0BB57327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33E1A-5068-0601-7D75-3AD22A37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2CB4A-124C-2A20-4110-D633F6D8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ED7A-1A1A-2165-9E17-08FE17F2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7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0967-1965-6E4E-B356-E0BD80FE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55A2A-422F-5C1D-BD1B-FDCDA9B0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BE80A-AD4B-62BA-7E00-5382E6486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BF5C1-A7F1-49AD-DB32-CCDB5A068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35387-8C07-054B-1B09-EE8608657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0160E-BDD8-2A9B-53CC-5A32BE83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9736-FD9E-DFB0-66F1-708C3094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01E8C-6542-44A2-86FD-F3C12487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93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1379-D4C6-25D4-0D6C-79EC6198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59859-98CC-3A67-450F-B505ADF7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4DCC7-93A7-15F3-5A79-05E37802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D746F-280F-D386-03ED-F4E618FF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7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4BB23-59B8-070E-5448-9E317A58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FE5F4-4CEB-9DC4-E982-EB121F14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EF670-F94C-4B08-A9B6-7BD06F82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63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9DB4-1C6A-4367-358E-9F4BCA84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D024-0445-A41F-2C36-F7C1F2EB1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D8B14-7DCC-824B-487C-F232698B5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33C03-2416-5F29-EC7C-0D8364B7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2C087-A6A2-58B4-3038-8DCDA81A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05D0D-1B5B-3648-7FC1-D0D09095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50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9CFE-1DF2-5CA8-06A9-D1C5940A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98DD3-DE47-60CE-1787-2F3DF9AF0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FD112-5473-6A35-0897-5460B05D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1A410-9D73-250E-6F12-1FD9FF7B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C6850-2D8D-D706-4BFC-CF0DB08D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63AC1-8B33-AA29-F036-C9565933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83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F3F09-4B41-451B-F759-77156035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3FF06-3C4D-70F0-1336-D12AD91B2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5535-D8D6-ECD7-F060-D8BF52C39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3D84-6767-DF45-9EAB-89401F469CD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BC5F5-9951-DB71-2CD8-E89A3EF83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2C97-47C0-D5FF-715C-C0CFDFC82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14A7-62D5-AB40-9704-D64100D182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3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4436-8F98-4A86-1BAD-19D39FA9D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C88DF-8E45-1DA3-01BC-90857726C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2987F-7EB8-BB5A-3669-98CDE8A53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1"/>
          <a:stretch/>
        </p:blipFill>
        <p:spPr>
          <a:xfrm>
            <a:off x="6435743" y="902038"/>
            <a:ext cx="5625628" cy="54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F6BF77-7D04-CA63-8194-F200B856F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1449000"/>
            <a:ext cx="625390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5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KIRSCHNER Matthias</dc:creator>
  <cp:lastModifiedBy>KIRSCHNER Matthias</cp:lastModifiedBy>
  <cp:revision>4</cp:revision>
  <dcterms:created xsi:type="dcterms:W3CDTF">2024-07-04T18:25:52Z</dcterms:created>
  <dcterms:modified xsi:type="dcterms:W3CDTF">2024-07-04T18:41:53Z</dcterms:modified>
</cp:coreProperties>
</file>