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 showGuides="1">
      <p:cViewPr varScale="1">
        <p:scale>
          <a:sx n="88" d="100"/>
          <a:sy n="88" d="100"/>
        </p:scale>
        <p:origin x="1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51E-3583-E640-6BBF-D6564BA6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9AD7-3BA0-11B1-6C0C-0D92E1EB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2532-CF9A-B47A-0560-B08C667E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6DB4-15A1-07DB-F589-03B0ECF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422C-3585-EE87-2B28-A831508D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7A8-03F8-E259-3D92-EB924073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1D1C-5F2A-504F-7877-49569CED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CC2E-8916-26CF-EDB8-5603BDF9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E32A-3454-C287-A978-07554C2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524E-1714-71AA-E371-A444F454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08BFE-BE46-BDCF-ED53-8B0DF6B5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5AA8-41DA-6809-4D7D-F2AA77BD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9583-A1FA-10F2-5A6D-9BC3A520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5B79-1706-0704-4EDB-CDB9DE72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3C00-9799-042E-92BC-5E232D31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1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1565-3506-FE6B-0B43-B3F7668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9F12-B3A8-262D-F254-D2B0DFBA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CD1-844F-A745-0598-94B1C7C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CB6D-4A82-4405-CD47-96636D9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0D64-10DB-52AA-34E2-486CE39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5D9-768C-9548-B1D9-EB29277E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AFD5-54E4-4C64-5427-45D1F420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6402-2406-8031-D7F4-C62B443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46E1-03C1-370A-A0E9-8D97EC6D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A5F4-0077-72CE-4DE7-8C091A2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3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766-7F36-E57B-9EB2-6C2AB420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B909-1776-7779-F7DA-686D4896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4BF8-C7E4-192A-1BEF-F0BB5732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3E1A-5068-0601-7D75-3AD22A3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CB4A-124C-2A20-4110-D633F6D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ED7A-1A1A-2165-9E17-08FE17F2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967-1965-6E4E-B356-E0BD80FE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5A2A-422F-5C1D-BD1B-FDCDA9B0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E80A-AD4B-62BA-7E00-5382E648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BF5C1-A7F1-49AD-DB32-CCDB5A06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35387-8C07-054B-1B09-EE860865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0160E-BDD8-2A9B-53CC-5A32BE83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9736-FD9E-DFB0-66F1-708C3094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1E8C-6542-44A2-86FD-F3C1248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1379-D4C6-25D4-0D6C-79EC619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59859-98CC-3A67-450F-B505ADF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4DCC7-93A7-15F3-5A79-05E3780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746F-280F-D386-03ED-F4E618F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4BB23-59B8-070E-5448-9E317A58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FE5F4-4CEB-9DC4-E982-EB121F14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F670-F94C-4B08-A9B6-7BD06F82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6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9DB4-1C6A-4367-358E-9F4BCA84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D024-0445-A41F-2C36-F7C1F2EB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D8B14-7DCC-824B-487C-F232698B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3C03-2416-5F29-EC7C-0D8364B7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C087-A6A2-58B4-3038-8DCDA81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5D0D-1B5B-3648-7FC1-D0D09095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9CFE-1DF2-5CA8-06A9-D1C5940A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98DD3-DE47-60CE-1787-2F3DF9AF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D112-5473-6A35-0897-5460B05D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A410-9D73-250E-6F12-1FD9FF7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6850-2D8D-D706-4BFC-CF0DB08D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3AC1-8B33-AA29-F036-C9565933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83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F3F09-4B41-451B-F759-77156035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FF06-3C4D-70F0-1336-D12AD91B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5535-D8D6-ECD7-F060-D8BF52C39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C5F5-9951-DB71-2CD8-E89A3EF83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2C97-47C0-D5FF-715C-C0CFDFC82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4436-8F98-4A86-1BAD-19D39FA9D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C88DF-8E45-1DA3-01BC-90857726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1535E-38E3-E126-12C0-A3E1EC6A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600200"/>
            <a:ext cx="4971945" cy="39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41BB76-6813-0C49-4F80-6B911D6F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3" y="1626734"/>
            <a:ext cx="592432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KIRSCHNER Matthias</dc:creator>
  <cp:lastModifiedBy>KIRSCHNER Matthias</cp:lastModifiedBy>
  <cp:revision>3</cp:revision>
  <dcterms:created xsi:type="dcterms:W3CDTF">2024-07-04T18:25:52Z</dcterms:created>
  <dcterms:modified xsi:type="dcterms:W3CDTF">2024-07-04T18:37:22Z</dcterms:modified>
</cp:coreProperties>
</file>