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 showGuides="1">
      <p:cViewPr varScale="1">
        <p:scale>
          <a:sx n="106" d="100"/>
          <a:sy n="106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B214-A2ED-964E-E968-047963303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242B9-71BA-6C9B-4793-94E94E846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CF8E-6FC5-475C-976D-B8CC7AAB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006A0-EF8B-6547-E38B-8F021495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3FAB-0ECD-E662-8F76-DD85C47D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E101-2837-57E8-03BF-5508CD27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AD3CB-0B1D-9391-9B57-8C78C3804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9304-A9D3-A26D-130B-F2CA0B45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3973-3BA1-36C4-95F3-8A7AEA38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3658-8A37-9433-7085-54FF30CF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9DC5B-6794-6F25-EBF7-D6CBF419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8205E-3340-95C5-A8EC-69BA562B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D2C65-5BB2-2C01-9BD2-43EA4611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8923-993D-6D4F-9CF0-9C12F551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8AD2-FE92-4251-F4B1-1D8B664F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96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A0FF-DDB7-B99A-74E2-A63F09DF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3D6E-0591-CC36-ADA7-B60A70CC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74CB1-5454-4731-C173-6B06AF68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58AE-6570-ED62-55D8-FB83518A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3B17-3284-E3A2-667B-456DDFCE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79B8-A30C-CA8B-D0DF-77B96BDC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4ACA-A144-FC6D-6DA6-2D398DC6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E4A7-7FD7-8EE7-2093-C1A145E4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1083-4BB2-3AB0-2082-5C7714A3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3BD2A-9D89-7F2A-9CA6-1242143F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54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76B6-A3B0-7177-6979-E28810B2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5E91-F52F-2631-C332-F0E76473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7619-EC0E-661F-3342-2C7075AE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107B-47EA-6A76-BA09-210D441D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96AF-FDD1-0435-B754-4FEAB58E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43B34-1C2D-04A5-2668-1B7467A6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26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BA60-0BC9-4DBE-47CF-16ADD9FE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197F-A04B-BCBC-E288-7FB77784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7D128-61F9-247B-6DA1-EBDE96FD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53F92-9344-A2B6-048C-4ABA0A478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834E9-3404-E70B-FFB0-692755699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F36CC-7D8C-5C5F-BFD0-DB2E52E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12E88-FDB3-3B6F-256E-F806850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C4C28-E648-4051-84E5-C07644B8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3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CF07-8C98-73F0-D4A2-D5202026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ADC2C-35D8-12B7-1385-60DABC2D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4840E-C6BF-25FE-9209-80717707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F527B-D9B4-2333-6F2D-894EEE90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68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F620-8AD4-8269-D918-6CDF9F17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2CEF-2CE9-B8A6-4378-09B5435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6DE1-5E55-0052-4F29-F2395F80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25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9D70-5F39-6FCD-A9E5-F187F301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7E6A-B8C8-69E9-8A86-DB031F7A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BF27C-2013-68A5-C72E-58F99F75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7EEE-75AB-5CF6-9C1C-289B5228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1C233-1C01-67A1-5EE9-A94856C0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5EF32-CAC2-249C-BBF6-857A0B44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7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051-8437-1E0B-AFDA-E220BB91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8B9AC-60FA-A247-35C3-F2BE9A664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64D65-A2DD-C96C-D711-39B337F0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6203-CE05-C7B8-DF25-E2DAC0E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E84F3-5110-0863-4CE6-8534B0B9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BB6EC-80E0-D998-5473-264F2E96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91BFA-68E7-AABD-7391-1C123EC1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D4361-B1C4-0138-6027-9E1F0275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D4E9-A599-4853-9472-07A8F0D0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7966-27E3-0946-98D1-8CCA49FCFEEC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B246-5A1F-DA6D-0BF4-BACD62E32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362C-F26B-3C39-A131-3923C0FDC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46DB-209F-884B-A2A6-8AC580EF3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1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BA83-F898-1694-8B06-C7BE7F138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E9274-F1F7-2902-D63A-6E73A89C4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EEE7D-46FB-7530-2489-9F41477A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001"/>
            <a:ext cx="12204000" cy="57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KIRSCHNER Matthias</dc:creator>
  <cp:lastModifiedBy>KIRSCHNER Matthias</cp:lastModifiedBy>
  <cp:revision>1</cp:revision>
  <cp:lastPrinted>2024-07-04T17:59:58Z</cp:lastPrinted>
  <dcterms:created xsi:type="dcterms:W3CDTF">2024-07-04T17:59:00Z</dcterms:created>
  <dcterms:modified xsi:type="dcterms:W3CDTF">2024-07-04T18:09:31Z</dcterms:modified>
</cp:coreProperties>
</file>