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225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 userDrawn="1">
          <p15:clr>
            <a:srgbClr val="A4A3A4"/>
          </p15:clr>
        </p15:guide>
        <p15:guide id="2" pos="5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58"/>
  </p:normalViewPr>
  <p:slideViewPr>
    <p:cSldViewPr snapToGrid="0" showGuides="1">
      <p:cViewPr varScale="1">
        <p:scale>
          <a:sx n="400" d="100"/>
          <a:sy n="400" d="100"/>
        </p:scale>
        <p:origin x="1280" y="744"/>
      </p:cViewPr>
      <p:guideLst>
        <p:guide orient="horz" pos="454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35644"/>
            <a:ext cx="1530191" cy="501286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756262"/>
            <a:ext cx="1350169" cy="347633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1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76660"/>
            <a:ext cx="388174" cy="12202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76660"/>
            <a:ext cx="1142018" cy="12202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358966"/>
            <a:ext cx="1552694" cy="5989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963575"/>
            <a:ext cx="1552694" cy="314970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383297"/>
            <a:ext cx="765096" cy="913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383297"/>
            <a:ext cx="765096" cy="913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6660"/>
            <a:ext cx="1552694" cy="278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352967"/>
            <a:ext cx="761579" cy="172983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525950"/>
            <a:ext cx="761579" cy="77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352967"/>
            <a:ext cx="765330" cy="172983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525950"/>
            <a:ext cx="765330" cy="77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991"/>
            <a:ext cx="580619" cy="335968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07314"/>
            <a:ext cx="911364" cy="1023236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431959"/>
            <a:ext cx="580619" cy="800257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991"/>
            <a:ext cx="580619" cy="335968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07314"/>
            <a:ext cx="911364" cy="1023236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431959"/>
            <a:ext cx="580619" cy="800257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76660"/>
            <a:ext cx="1552694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383297"/>
            <a:ext cx="1552694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334540"/>
            <a:ext cx="405051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641D-A238-CF42-8C67-CA50624635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334540"/>
            <a:ext cx="60757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334540"/>
            <a:ext cx="405051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963C-A3C6-AE4B-83F0-AC4096EC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03DF48A2-C261-EF53-952B-95C8C599F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0" t="6122" r="5724" b="6564"/>
          <a:stretch/>
        </p:blipFill>
        <p:spPr bwMode="auto">
          <a:xfrm>
            <a:off x="12700" y="107931"/>
            <a:ext cx="1800225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KIRSCHNER Matthias</dc:creator>
  <cp:lastModifiedBy>KIRSCHNER Matthias</cp:lastModifiedBy>
  <cp:revision>3</cp:revision>
  <dcterms:created xsi:type="dcterms:W3CDTF">2024-01-15T18:28:26Z</dcterms:created>
  <dcterms:modified xsi:type="dcterms:W3CDTF">2024-01-15T23:02:08Z</dcterms:modified>
</cp:coreProperties>
</file>