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46"/>
  </p:normalViewPr>
  <p:slideViewPr>
    <p:cSldViewPr snapToGrid="0" showGuides="1">
      <p:cViewPr varScale="1">
        <p:scale>
          <a:sx n="400" d="100"/>
          <a:sy n="400" d="100"/>
        </p:scale>
        <p:origin x="2184" y="1200"/>
      </p:cViewPr>
      <p:guideLst>
        <p:guide orient="horz" pos="340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8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E1F-3F43-834A-AE29-FAFCD168A4B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80A5-4674-4949-A2B8-4C23F167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908F-6A12-E05D-8743-D04FD2A6C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1A95-908C-74D0-D152-008F06A37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137DBE-636A-F317-D6DB-F95C6CECE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5" r="12346" b="72487"/>
          <a:stretch/>
        </p:blipFill>
        <p:spPr bwMode="auto">
          <a:xfrm>
            <a:off x="1758" y="-500"/>
            <a:ext cx="84738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5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KIRSCHNER Matthias</dc:creator>
  <cp:lastModifiedBy>KIRSCHNER Matthias</cp:lastModifiedBy>
  <cp:revision>1</cp:revision>
  <dcterms:created xsi:type="dcterms:W3CDTF">2024-01-15T21:04:58Z</dcterms:created>
  <dcterms:modified xsi:type="dcterms:W3CDTF">2024-01-15T23:02:04Z</dcterms:modified>
</cp:coreProperties>
</file>