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-239725" y="13650"/>
            <a:ext cx="3504000" cy="6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Team AutoCropper</a:t>
            </a:r>
            <a:endParaRPr sz="25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4825" y="0"/>
            <a:ext cx="891533" cy="718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3"/>
          <p:cNvCxnSpPr/>
          <p:nvPr/>
        </p:nvCxnSpPr>
        <p:spPr>
          <a:xfrm>
            <a:off x="4584425" y="810650"/>
            <a:ext cx="0" cy="43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13"/>
          <p:cNvSpPr txBox="1"/>
          <p:nvPr/>
        </p:nvSpPr>
        <p:spPr>
          <a:xfrm>
            <a:off x="1006325" y="545100"/>
            <a:ext cx="7827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1617275" y="795050"/>
            <a:ext cx="2180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Application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5745475" y="795050"/>
            <a:ext cx="2180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AutoCropper Device</a:t>
            </a:r>
            <a:endParaRPr/>
          </a:p>
        </p:txBody>
      </p:sp>
      <p:grpSp>
        <p:nvGrpSpPr>
          <p:cNvPr id="60" name="Google Shape;60;p13"/>
          <p:cNvGrpSpPr/>
          <p:nvPr/>
        </p:nvGrpSpPr>
        <p:grpSpPr>
          <a:xfrm>
            <a:off x="247534" y="3754425"/>
            <a:ext cx="2262506" cy="1418500"/>
            <a:chOff x="713566" y="2687625"/>
            <a:chExt cx="2098800" cy="1418500"/>
          </a:xfrm>
        </p:grpSpPr>
        <p:sp>
          <p:nvSpPr>
            <p:cNvPr id="61" name="Google Shape;61;p13"/>
            <p:cNvSpPr txBox="1"/>
            <p:nvPr/>
          </p:nvSpPr>
          <p:spPr>
            <a:xfrm>
              <a:off x="713566" y="3076025"/>
              <a:ext cx="2098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Connect to AutoCropper Device via the  Web application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714916" y="3368725"/>
              <a:ext cx="1991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Input desired environmental conditions to be used for crop growth in the device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 flipH="1">
              <a:off x="941652" y="2687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941752" y="2841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Google Shape;65;p13"/>
          <p:cNvGrpSpPr/>
          <p:nvPr/>
        </p:nvGrpSpPr>
        <p:grpSpPr>
          <a:xfrm>
            <a:off x="4508367" y="3753714"/>
            <a:ext cx="2256568" cy="1571611"/>
            <a:chOff x="1083025" y="2306625"/>
            <a:chExt cx="1834907" cy="1571611"/>
          </a:xfrm>
        </p:grpSpPr>
        <p:sp>
          <p:nvSpPr>
            <p:cNvPr id="66" name="Google Shape;66;p13"/>
            <p:cNvSpPr txBox="1"/>
            <p:nvPr/>
          </p:nvSpPr>
          <p:spPr>
            <a:xfrm>
              <a:off x="1159631" y="2847436"/>
              <a:ext cx="1758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Provides the desired conditions for crop growth in a controlled environment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" name="Google Shape;67;p13"/>
            <p:cNvSpPr txBox="1"/>
            <p:nvPr/>
          </p:nvSpPr>
          <p:spPr>
            <a:xfrm>
              <a:off x="1146700" y="3140836"/>
              <a:ext cx="17574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Temperature, water content, light intensity and humidity</a:t>
              </a:r>
              <a:endParaRPr sz="11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13"/>
          <p:cNvGrpSpPr/>
          <p:nvPr/>
        </p:nvGrpSpPr>
        <p:grpSpPr>
          <a:xfrm>
            <a:off x="6678783" y="3753703"/>
            <a:ext cx="2171139" cy="1578447"/>
            <a:chOff x="1083025" y="2306625"/>
            <a:chExt cx="2171139" cy="1578447"/>
          </a:xfrm>
        </p:grpSpPr>
        <p:sp>
          <p:nvSpPr>
            <p:cNvPr id="71" name="Google Shape;71;p13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" name="Google Shape;72;p13"/>
            <p:cNvSpPr txBox="1"/>
            <p:nvPr/>
          </p:nvSpPr>
          <p:spPr>
            <a:xfrm>
              <a:off x="1092964" y="3147672"/>
              <a:ext cx="2161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Conditions are regulated using various sensors in the device</a:t>
              </a:r>
              <a:endParaRPr sz="11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13"/>
          <p:cNvGrpSpPr/>
          <p:nvPr/>
        </p:nvGrpSpPr>
        <p:grpSpPr>
          <a:xfrm>
            <a:off x="2374264" y="3754425"/>
            <a:ext cx="2161224" cy="1430200"/>
            <a:chOff x="1009512" y="2611425"/>
            <a:chExt cx="1843419" cy="1430200"/>
          </a:xfrm>
        </p:grpSpPr>
        <p:sp>
          <p:nvSpPr>
            <p:cNvPr id="76" name="Google Shape;76;p13"/>
            <p:cNvSpPr txBox="1"/>
            <p:nvPr/>
          </p:nvSpPr>
          <p:spPr>
            <a:xfrm>
              <a:off x="1029637" y="2999825"/>
              <a:ext cx="1758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Access a variety of features provided on the web application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" name="Google Shape;77;p13"/>
            <p:cNvSpPr txBox="1"/>
            <p:nvPr/>
          </p:nvSpPr>
          <p:spPr>
            <a:xfrm>
              <a:off x="1009512" y="3304225"/>
              <a:ext cx="18348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A platform for users to interact with other local producers in the field of agriculture</a:t>
              </a:r>
              <a:endParaRPr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" name="Google Shape;78;p13"/>
            <p:cNvSpPr/>
            <p:nvPr/>
          </p:nvSpPr>
          <p:spPr>
            <a:xfrm flipH="1">
              <a:off x="1018030" y="26114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18130" y="27652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" name="Google Shape;80;p13"/>
          <p:cNvCxnSpPr/>
          <p:nvPr/>
        </p:nvCxnSpPr>
        <p:spPr>
          <a:xfrm rot="10800000">
            <a:off x="83550" y="816975"/>
            <a:ext cx="895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3"/>
          <p:cNvSpPr/>
          <p:nvPr/>
        </p:nvSpPr>
        <p:spPr>
          <a:xfrm>
            <a:off x="3857625" y="57950"/>
            <a:ext cx="5185500" cy="612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T</a:t>
            </a:r>
            <a:r>
              <a:rPr lang="en" sz="1100">
                <a:solidFill>
                  <a:schemeClr val="dk1"/>
                </a:solidFill>
              </a:rPr>
              <a:t>o design an automated, computer controlled environment to enhance the productivity of crop growth and facilitate the sharing of information pertaining to crop growth amongst local producers.</a:t>
            </a:r>
            <a:endParaRPr/>
          </a:p>
        </p:txBody>
      </p:sp>
      <p:sp>
        <p:nvSpPr>
          <p:cNvPr id="82" name="Google Shape;82;p13"/>
          <p:cNvSpPr txBox="1"/>
          <p:nvPr/>
        </p:nvSpPr>
        <p:spPr>
          <a:xfrm>
            <a:off x="6688725" y="4316325"/>
            <a:ext cx="2379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rPr>
              <a:t>Monitor the crops in the device and remotely adjust the environmental conditions</a:t>
            </a:r>
            <a:endParaRPr b="1" sz="1000">
              <a:solidFill>
                <a:srgbClr val="8585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3"/>
          <p:cNvSpPr/>
          <p:nvPr/>
        </p:nvSpPr>
        <p:spPr>
          <a:xfrm>
            <a:off x="139775" y="1231699"/>
            <a:ext cx="405329" cy="355348"/>
          </a:xfrm>
          <a:custGeom>
            <a:rect b="b" l="l" r="r" t="t"/>
            <a:pathLst>
              <a:path extrusionOk="0" h="5947" w="4456">
                <a:moveTo>
                  <a:pt x="1063" y="0"/>
                </a:moveTo>
                <a:lnTo>
                  <a:pt x="988" y="19"/>
                </a:lnTo>
                <a:lnTo>
                  <a:pt x="914" y="56"/>
                </a:lnTo>
                <a:lnTo>
                  <a:pt x="858" y="93"/>
                </a:lnTo>
                <a:lnTo>
                  <a:pt x="820" y="149"/>
                </a:lnTo>
                <a:lnTo>
                  <a:pt x="783" y="224"/>
                </a:lnTo>
                <a:lnTo>
                  <a:pt x="746" y="298"/>
                </a:lnTo>
                <a:lnTo>
                  <a:pt x="746" y="373"/>
                </a:lnTo>
                <a:lnTo>
                  <a:pt x="746" y="1678"/>
                </a:lnTo>
                <a:lnTo>
                  <a:pt x="1491" y="1678"/>
                </a:lnTo>
                <a:lnTo>
                  <a:pt x="1491" y="373"/>
                </a:lnTo>
                <a:lnTo>
                  <a:pt x="1473" y="317"/>
                </a:lnTo>
                <a:lnTo>
                  <a:pt x="1454" y="242"/>
                </a:lnTo>
                <a:lnTo>
                  <a:pt x="1435" y="186"/>
                </a:lnTo>
                <a:lnTo>
                  <a:pt x="1380" y="131"/>
                </a:lnTo>
                <a:lnTo>
                  <a:pt x="1342" y="75"/>
                </a:lnTo>
                <a:lnTo>
                  <a:pt x="1286" y="37"/>
                </a:lnTo>
                <a:lnTo>
                  <a:pt x="1212" y="19"/>
                </a:lnTo>
                <a:lnTo>
                  <a:pt x="1137" y="0"/>
                </a:lnTo>
                <a:close/>
                <a:moveTo>
                  <a:pt x="3318" y="0"/>
                </a:moveTo>
                <a:lnTo>
                  <a:pt x="3243" y="19"/>
                </a:lnTo>
                <a:lnTo>
                  <a:pt x="3169" y="37"/>
                </a:lnTo>
                <a:lnTo>
                  <a:pt x="3113" y="75"/>
                </a:lnTo>
                <a:lnTo>
                  <a:pt x="3076" y="131"/>
                </a:lnTo>
                <a:lnTo>
                  <a:pt x="3020" y="186"/>
                </a:lnTo>
                <a:lnTo>
                  <a:pt x="3001" y="242"/>
                </a:lnTo>
                <a:lnTo>
                  <a:pt x="2983" y="317"/>
                </a:lnTo>
                <a:lnTo>
                  <a:pt x="2964" y="373"/>
                </a:lnTo>
                <a:lnTo>
                  <a:pt x="2964" y="1678"/>
                </a:lnTo>
                <a:lnTo>
                  <a:pt x="3709" y="1678"/>
                </a:lnTo>
                <a:lnTo>
                  <a:pt x="3709" y="373"/>
                </a:lnTo>
                <a:lnTo>
                  <a:pt x="3709" y="298"/>
                </a:lnTo>
                <a:lnTo>
                  <a:pt x="3672" y="224"/>
                </a:lnTo>
                <a:lnTo>
                  <a:pt x="3635" y="149"/>
                </a:lnTo>
                <a:lnTo>
                  <a:pt x="3598" y="93"/>
                </a:lnTo>
                <a:lnTo>
                  <a:pt x="3542" y="56"/>
                </a:lnTo>
                <a:lnTo>
                  <a:pt x="3467" y="19"/>
                </a:lnTo>
                <a:lnTo>
                  <a:pt x="3393" y="0"/>
                </a:lnTo>
                <a:close/>
                <a:moveTo>
                  <a:pt x="112" y="1864"/>
                </a:moveTo>
                <a:lnTo>
                  <a:pt x="56" y="1920"/>
                </a:lnTo>
                <a:lnTo>
                  <a:pt x="19" y="1976"/>
                </a:lnTo>
                <a:lnTo>
                  <a:pt x="0" y="2050"/>
                </a:lnTo>
                <a:lnTo>
                  <a:pt x="0" y="2423"/>
                </a:lnTo>
                <a:lnTo>
                  <a:pt x="19" y="2479"/>
                </a:lnTo>
                <a:lnTo>
                  <a:pt x="56" y="2554"/>
                </a:lnTo>
                <a:lnTo>
                  <a:pt x="112" y="2591"/>
                </a:lnTo>
                <a:lnTo>
                  <a:pt x="373" y="2591"/>
                </a:lnTo>
                <a:lnTo>
                  <a:pt x="373" y="2964"/>
                </a:lnTo>
                <a:lnTo>
                  <a:pt x="373" y="3132"/>
                </a:lnTo>
                <a:lnTo>
                  <a:pt x="392" y="3299"/>
                </a:lnTo>
                <a:lnTo>
                  <a:pt x="429" y="3448"/>
                </a:lnTo>
                <a:lnTo>
                  <a:pt x="485" y="3616"/>
                </a:lnTo>
                <a:lnTo>
                  <a:pt x="541" y="3765"/>
                </a:lnTo>
                <a:lnTo>
                  <a:pt x="615" y="3896"/>
                </a:lnTo>
                <a:lnTo>
                  <a:pt x="708" y="4026"/>
                </a:lnTo>
                <a:lnTo>
                  <a:pt x="802" y="4157"/>
                </a:lnTo>
                <a:lnTo>
                  <a:pt x="895" y="4269"/>
                </a:lnTo>
                <a:lnTo>
                  <a:pt x="1007" y="4380"/>
                </a:lnTo>
                <a:lnTo>
                  <a:pt x="1137" y="4474"/>
                </a:lnTo>
                <a:lnTo>
                  <a:pt x="1268" y="4567"/>
                </a:lnTo>
                <a:lnTo>
                  <a:pt x="1398" y="4641"/>
                </a:lnTo>
                <a:lnTo>
                  <a:pt x="1547" y="4697"/>
                </a:lnTo>
                <a:lnTo>
                  <a:pt x="1696" y="4753"/>
                </a:lnTo>
                <a:lnTo>
                  <a:pt x="1864" y="4791"/>
                </a:lnTo>
                <a:lnTo>
                  <a:pt x="1864" y="5946"/>
                </a:lnTo>
                <a:lnTo>
                  <a:pt x="2591" y="5946"/>
                </a:lnTo>
                <a:lnTo>
                  <a:pt x="2591" y="4791"/>
                </a:lnTo>
                <a:lnTo>
                  <a:pt x="2759" y="4753"/>
                </a:lnTo>
                <a:lnTo>
                  <a:pt x="2908" y="4697"/>
                </a:lnTo>
                <a:lnTo>
                  <a:pt x="3057" y="4641"/>
                </a:lnTo>
                <a:lnTo>
                  <a:pt x="3188" y="4567"/>
                </a:lnTo>
                <a:lnTo>
                  <a:pt x="3318" y="4474"/>
                </a:lnTo>
                <a:lnTo>
                  <a:pt x="3449" y="4380"/>
                </a:lnTo>
                <a:lnTo>
                  <a:pt x="3560" y="4269"/>
                </a:lnTo>
                <a:lnTo>
                  <a:pt x="3654" y="4157"/>
                </a:lnTo>
                <a:lnTo>
                  <a:pt x="3747" y="4026"/>
                </a:lnTo>
                <a:lnTo>
                  <a:pt x="3840" y="3896"/>
                </a:lnTo>
                <a:lnTo>
                  <a:pt x="3915" y="3765"/>
                </a:lnTo>
                <a:lnTo>
                  <a:pt x="3970" y="3616"/>
                </a:lnTo>
                <a:lnTo>
                  <a:pt x="4026" y="3448"/>
                </a:lnTo>
                <a:lnTo>
                  <a:pt x="4064" y="3299"/>
                </a:lnTo>
                <a:lnTo>
                  <a:pt x="4082" y="3132"/>
                </a:lnTo>
                <a:lnTo>
                  <a:pt x="4082" y="2964"/>
                </a:lnTo>
                <a:lnTo>
                  <a:pt x="4082" y="2591"/>
                </a:lnTo>
                <a:lnTo>
                  <a:pt x="4343" y="2591"/>
                </a:lnTo>
                <a:lnTo>
                  <a:pt x="4399" y="2554"/>
                </a:lnTo>
                <a:lnTo>
                  <a:pt x="4436" y="2479"/>
                </a:lnTo>
                <a:lnTo>
                  <a:pt x="4455" y="2423"/>
                </a:lnTo>
                <a:lnTo>
                  <a:pt x="4455" y="2050"/>
                </a:lnTo>
                <a:lnTo>
                  <a:pt x="4436" y="1976"/>
                </a:lnTo>
                <a:lnTo>
                  <a:pt x="4399" y="1920"/>
                </a:lnTo>
                <a:lnTo>
                  <a:pt x="4343" y="1864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84" name="Google Shape;84;p13"/>
          <p:cNvSpPr txBox="1"/>
          <p:nvPr/>
        </p:nvSpPr>
        <p:spPr>
          <a:xfrm>
            <a:off x="640575" y="1075850"/>
            <a:ext cx="38949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Connection to the Autocropper device for users to provide the desired environmental conditions for crop cultivation</a:t>
            </a:r>
            <a:endParaRPr sz="1200"/>
          </a:p>
        </p:txBody>
      </p:sp>
      <p:sp>
        <p:nvSpPr>
          <p:cNvPr id="85" name="Google Shape;85;p13"/>
          <p:cNvSpPr/>
          <p:nvPr/>
        </p:nvSpPr>
        <p:spPr>
          <a:xfrm>
            <a:off x="133084" y="1821932"/>
            <a:ext cx="405321" cy="355348"/>
          </a:xfrm>
          <a:custGeom>
            <a:rect b="b" l="l" r="r" t="t"/>
            <a:pathLst>
              <a:path extrusionOk="0" h="5947" w="5929">
                <a:moveTo>
                  <a:pt x="4679" y="0"/>
                </a:moveTo>
                <a:lnTo>
                  <a:pt x="4567" y="19"/>
                </a:lnTo>
                <a:lnTo>
                  <a:pt x="4474" y="37"/>
                </a:lnTo>
                <a:lnTo>
                  <a:pt x="4381" y="93"/>
                </a:lnTo>
                <a:lnTo>
                  <a:pt x="4288" y="168"/>
                </a:lnTo>
                <a:lnTo>
                  <a:pt x="3747" y="690"/>
                </a:lnTo>
                <a:lnTo>
                  <a:pt x="3729" y="746"/>
                </a:lnTo>
                <a:lnTo>
                  <a:pt x="3710" y="802"/>
                </a:lnTo>
                <a:lnTo>
                  <a:pt x="3729" y="857"/>
                </a:lnTo>
                <a:lnTo>
                  <a:pt x="3747" y="895"/>
                </a:lnTo>
                <a:lnTo>
                  <a:pt x="5033" y="2181"/>
                </a:lnTo>
                <a:lnTo>
                  <a:pt x="5089" y="2218"/>
                </a:lnTo>
                <a:lnTo>
                  <a:pt x="5182" y="2218"/>
                </a:lnTo>
                <a:lnTo>
                  <a:pt x="5238" y="2181"/>
                </a:lnTo>
                <a:lnTo>
                  <a:pt x="5779" y="1640"/>
                </a:lnTo>
                <a:lnTo>
                  <a:pt x="5835" y="1566"/>
                </a:lnTo>
                <a:lnTo>
                  <a:pt x="5891" y="1473"/>
                </a:lnTo>
                <a:lnTo>
                  <a:pt x="5928" y="1361"/>
                </a:lnTo>
                <a:lnTo>
                  <a:pt x="5928" y="1249"/>
                </a:lnTo>
                <a:lnTo>
                  <a:pt x="5928" y="1156"/>
                </a:lnTo>
                <a:lnTo>
                  <a:pt x="5891" y="1044"/>
                </a:lnTo>
                <a:lnTo>
                  <a:pt x="5835" y="951"/>
                </a:lnTo>
                <a:lnTo>
                  <a:pt x="5779" y="857"/>
                </a:lnTo>
                <a:lnTo>
                  <a:pt x="5071" y="168"/>
                </a:lnTo>
                <a:lnTo>
                  <a:pt x="4977" y="93"/>
                </a:lnTo>
                <a:lnTo>
                  <a:pt x="4884" y="37"/>
                </a:lnTo>
                <a:lnTo>
                  <a:pt x="4791" y="19"/>
                </a:lnTo>
                <a:lnTo>
                  <a:pt x="4679" y="0"/>
                </a:lnTo>
                <a:close/>
                <a:moveTo>
                  <a:pt x="3393" y="1883"/>
                </a:moveTo>
                <a:lnTo>
                  <a:pt x="3449" y="1920"/>
                </a:lnTo>
                <a:lnTo>
                  <a:pt x="3486" y="1976"/>
                </a:lnTo>
                <a:lnTo>
                  <a:pt x="3505" y="2050"/>
                </a:lnTo>
                <a:lnTo>
                  <a:pt x="3486" y="2106"/>
                </a:lnTo>
                <a:lnTo>
                  <a:pt x="3449" y="2162"/>
                </a:lnTo>
                <a:lnTo>
                  <a:pt x="1660" y="3952"/>
                </a:lnTo>
                <a:lnTo>
                  <a:pt x="1604" y="3970"/>
                </a:lnTo>
                <a:lnTo>
                  <a:pt x="1548" y="3989"/>
                </a:lnTo>
                <a:lnTo>
                  <a:pt x="1492" y="3970"/>
                </a:lnTo>
                <a:lnTo>
                  <a:pt x="1436" y="3952"/>
                </a:lnTo>
                <a:lnTo>
                  <a:pt x="1399" y="3896"/>
                </a:lnTo>
                <a:lnTo>
                  <a:pt x="1380" y="3821"/>
                </a:lnTo>
                <a:lnTo>
                  <a:pt x="1399" y="3765"/>
                </a:lnTo>
                <a:lnTo>
                  <a:pt x="1436" y="3709"/>
                </a:lnTo>
                <a:lnTo>
                  <a:pt x="3225" y="1920"/>
                </a:lnTo>
                <a:lnTo>
                  <a:pt x="3281" y="1883"/>
                </a:lnTo>
                <a:close/>
                <a:moveTo>
                  <a:pt x="1007" y="4362"/>
                </a:moveTo>
                <a:lnTo>
                  <a:pt x="1007" y="4921"/>
                </a:lnTo>
                <a:lnTo>
                  <a:pt x="1566" y="4921"/>
                </a:lnTo>
                <a:lnTo>
                  <a:pt x="1566" y="5331"/>
                </a:lnTo>
                <a:lnTo>
                  <a:pt x="821" y="5462"/>
                </a:lnTo>
                <a:lnTo>
                  <a:pt x="467" y="5107"/>
                </a:lnTo>
                <a:lnTo>
                  <a:pt x="597" y="4362"/>
                </a:lnTo>
                <a:close/>
                <a:moveTo>
                  <a:pt x="3337" y="1118"/>
                </a:moveTo>
                <a:lnTo>
                  <a:pt x="3300" y="1156"/>
                </a:lnTo>
                <a:lnTo>
                  <a:pt x="243" y="4213"/>
                </a:lnTo>
                <a:lnTo>
                  <a:pt x="1" y="5611"/>
                </a:lnTo>
                <a:lnTo>
                  <a:pt x="1" y="5685"/>
                </a:lnTo>
                <a:lnTo>
                  <a:pt x="1" y="5741"/>
                </a:lnTo>
                <a:lnTo>
                  <a:pt x="38" y="5816"/>
                </a:lnTo>
                <a:lnTo>
                  <a:pt x="75" y="5853"/>
                </a:lnTo>
                <a:lnTo>
                  <a:pt x="131" y="5890"/>
                </a:lnTo>
                <a:lnTo>
                  <a:pt x="187" y="5928"/>
                </a:lnTo>
                <a:lnTo>
                  <a:pt x="243" y="5946"/>
                </a:lnTo>
                <a:lnTo>
                  <a:pt x="317" y="5928"/>
                </a:lnTo>
                <a:lnTo>
                  <a:pt x="1734" y="5685"/>
                </a:lnTo>
                <a:lnTo>
                  <a:pt x="4772" y="2647"/>
                </a:lnTo>
                <a:lnTo>
                  <a:pt x="4810" y="2591"/>
                </a:lnTo>
                <a:lnTo>
                  <a:pt x="4810" y="2535"/>
                </a:lnTo>
                <a:lnTo>
                  <a:pt x="4810" y="2498"/>
                </a:lnTo>
                <a:lnTo>
                  <a:pt x="4772" y="2442"/>
                </a:lnTo>
                <a:lnTo>
                  <a:pt x="3486" y="1156"/>
                </a:lnTo>
                <a:lnTo>
                  <a:pt x="3449" y="111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640575" y="1685450"/>
            <a:ext cx="40167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Monitor active devices and alter the environmental conditions being used in the device whenever necessary</a:t>
            </a:r>
            <a:endParaRPr sz="1200"/>
          </a:p>
        </p:txBody>
      </p:sp>
      <p:sp>
        <p:nvSpPr>
          <p:cNvPr id="87" name="Google Shape;87;p13"/>
          <p:cNvSpPr/>
          <p:nvPr/>
        </p:nvSpPr>
        <p:spPr>
          <a:xfrm>
            <a:off x="122399" y="2390086"/>
            <a:ext cx="405321" cy="355348"/>
          </a:xfrm>
          <a:custGeom>
            <a:rect b="b" l="l" r="r" t="t"/>
            <a:pathLst>
              <a:path extrusionOk="0" h="5947" w="5929">
                <a:moveTo>
                  <a:pt x="3710" y="1"/>
                </a:moveTo>
                <a:lnTo>
                  <a:pt x="3263" y="19"/>
                </a:lnTo>
                <a:lnTo>
                  <a:pt x="2834" y="57"/>
                </a:lnTo>
                <a:lnTo>
                  <a:pt x="2461" y="131"/>
                </a:lnTo>
                <a:lnTo>
                  <a:pt x="2126" y="224"/>
                </a:lnTo>
                <a:lnTo>
                  <a:pt x="1865" y="336"/>
                </a:lnTo>
                <a:lnTo>
                  <a:pt x="1753" y="392"/>
                </a:lnTo>
                <a:lnTo>
                  <a:pt x="1660" y="467"/>
                </a:lnTo>
                <a:lnTo>
                  <a:pt x="1585" y="523"/>
                </a:lnTo>
                <a:lnTo>
                  <a:pt x="1529" y="597"/>
                </a:lnTo>
                <a:lnTo>
                  <a:pt x="1492" y="672"/>
                </a:lnTo>
                <a:lnTo>
                  <a:pt x="1473" y="746"/>
                </a:lnTo>
                <a:lnTo>
                  <a:pt x="1492" y="821"/>
                </a:lnTo>
                <a:lnTo>
                  <a:pt x="1529" y="895"/>
                </a:lnTo>
                <a:lnTo>
                  <a:pt x="1585" y="970"/>
                </a:lnTo>
                <a:lnTo>
                  <a:pt x="1660" y="1045"/>
                </a:lnTo>
                <a:lnTo>
                  <a:pt x="1753" y="1100"/>
                </a:lnTo>
                <a:lnTo>
                  <a:pt x="1865" y="1156"/>
                </a:lnTo>
                <a:lnTo>
                  <a:pt x="2126" y="1268"/>
                </a:lnTo>
                <a:lnTo>
                  <a:pt x="2461" y="1361"/>
                </a:lnTo>
                <a:lnTo>
                  <a:pt x="2834" y="1436"/>
                </a:lnTo>
                <a:lnTo>
                  <a:pt x="3263" y="1473"/>
                </a:lnTo>
                <a:lnTo>
                  <a:pt x="3710" y="1492"/>
                </a:lnTo>
                <a:lnTo>
                  <a:pt x="4157" y="1473"/>
                </a:lnTo>
                <a:lnTo>
                  <a:pt x="4567" y="1436"/>
                </a:lnTo>
                <a:lnTo>
                  <a:pt x="4959" y="1361"/>
                </a:lnTo>
                <a:lnTo>
                  <a:pt x="5276" y="1268"/>
                </a:lnTo>
                <a:lnTo>
                  <a:pt x="5555" y="1156"/>
                </a:lnTo>
                <a:lnTo>
                  <a:pt x="5667" y="1100"/>
                </a:lnTo>
                <a:lnTo>
                  <a:pt x="5760" y="1045"/>
                </a:lnTo>
                <a:lnTo>
                  <a:pt x="5835" y="970"/>
                </a:lnTo>
                <a:lnTo>
                  <a:pt x="5891" y="895"/>
                </a:lnTo>
                <a:lnTo>
                  <a:pt x="5928" y="821"/>
                </a:lnTo>
                <a:lnTo>
                  <a:pt x="5928" y="746"/>
                </a:lnTo>
                <a:lnTo>
                  <a:pt x="5928" y="672"/>
                </a:lnTo>
                <a:lnTo>
                  <a:pt x="5891" y="597"/>
                </a:lnTo>
                <a:lnTo>
                  <a:pt x="5835" y="523"/>
                </a:lnTo>
                <a:lnTo>
                  <a:pt x="5760" y="467"/>
                </a:lnTo>
                <a:lnTo>
                  <a:pt x="5667" y="392"/>
                </a:lnTo>
                <a:lnTo>
                  <a:pt x="5555" y="336"/>
                </a:lnTo>
                <a:lnTo>
                  <a:pt x="5276" y="224"/>
                </a:lnTo>
                <a:lnTo>
                  <a:pt x="4959" y="131"/>
                </a:lnTo>
                <a:lnTo>
                  <a:pt x="4567" y="57"/>
                </a:lnTo>
                <a:lnTo>
                  <a:pt x="4157" y="19"/>
                </a:lnTo>
                <a:lnTo>
                  <a:pt x="3710" y="1"/>
                </a:lnTo>
                <a:close/>
                <a:moveTo>
                  <a:pt x="5928" y="1361"/>
                </a:moveTo>
                <a:lnTo>
                  <a:pt x="5760" y="1473"/>
                </a:lnTo>
                <a:lnTo>
                  <a:pt x="5574" y="1566"/>
                </a:lnTo>
                <a:lnTo>
                  <a:pt x="5350" y="1641"/>
                </a:lnTo>
                <a:lnTo>
                  <a:pt x="5127" y="1697"/>
                </a:lnTo>
                <a:lnTo>
                  <a:pt x="4884" y="1753"/>
                </a:lnTo>
                <a:lnTo>
                  <a:pt x="4623" y="1809"/>
                </a:lnTo>
                <a:lnTo>
                  <a:pt x="4344" y="1827"/>
                </a:lnTo>
                <a:lnTo>
                  <a:pt x="4064" y="1846"/>
                </a:lnTo>
                <a:lnTo>
                  <a:pt x="4306" y="1977"/>
                </a:lnTo>
                <a:lnTo>
                  <a:pt x="4512" y="2144"/>
                </a:lnTo>
                <a:lnTo>
                  <a:pt x="4586" y="2219"/>
                </a:lnTo>
                <a:lnTo>
                  <a:pt x="4661" y="2312"/>
                </a:lnTo>
                <a:lnTo>
                  <a:pt x="4717" y="2405"/>
                </a:lnTo>
                <a:lnTo>
                  <a:pt x="4772" y="2517"/>
                </a:lnTo>
                <a:lnTo>
                  <a:pt x="5015" y="2461"/>
                </a:lnTo>
                <a:lnTo>
                  <a:pt x="5238" y="2405"/>
                </a:lnTo>
                <a:lnTo>
                  <a:pt x="5443" y="2331"/>
                </a:lnTo>
                <a:lnTo>
                  <a:pt x="5611" y="2237"/>
                </a:lnTo>
                <a:lnTo>
                  <a:pt x="5742" y="2163"/>
                </a:lnTo>
                <a:lnTo>
                  <a:pt x="5854" y="2070"/>
                </a:lnTo>
                <a:lnTo>
                  <a:pt x="5909" y="1958"/>
                </a:lnTo>
                <a:lnTo>
                  <a:pt x="5928" y="1865"/>
                </a:lnTo>
                <a:lnTo>
                  <a:pt x="5928" y="1361"/>
                </a:lnTo>
                <a:close/>
                <a:moveTo>
                  <a:pt x="5928" y="2480"/>
                </a:moveTo>
                <a:lnTo>
                  <a:pt x="5704" y="2610"/>
                </a:lnTo>
                <a:lnTo>
                  <a:pt x="5443" y="2722"/>
                </a:lnTo>
                <a:lnTo>
                  <a:pt x="5145" y="2815"/>
                </a:lnTo>
                <a:lnTo>
                  <a:pt x="4810" y="2871"/>
                </a:lnTo>
                <a:lnTo>
                  <a:pt x="4810" y="3617"/>
                </a:lnTo>
                <a:lnTo>
                  <a:pt x="5052" y="3561"/>
                </a:lnTo>
                <a:lnTo>
                  <a:pt x="5276" y="3505"/>
                </a:lnTo>
                <a:lnTo>
                  <a:pt x="5462" y="3430"/>
                </a:lnTo>
                <a:lnTo>
                  <a:pt x="5630" y="3356"/>
                </a:lnTo>
                <a:lnTo>
                  <a:pt x="5760" y="3263"/>
                </a:lnTo>
                <a:lnTo>
                  <a:pt x="5854" y="3169"/>
                </a:lnTo>
                <a:lnTo>
                  <a:pt x="5909" y="3076"/>
                </a:lnTo>
                <a:lnTo>
                  <a:pt x="5928" y="2983"/>
                </a:lnTo>
                <a:lnTo>
                  <a:pt x="5928" y="2480"/>
                </a:lnTo>
                <a:close/>
                <a:moveTo>
                  <a:pt x="2219" y="1865"/>
                </a:moveTo>
                <a:lnTo>
                  <a:pt x="1771" y="1883"/>
                </a:lnTo>
                <a:lnTo>
                  <a:pt x="1361" y="1939"/>
                </a:lnTo>
                <a:lnTo>
                  <a:pt x="970" y="2014"/>
                </a:lnTo>
                <a:lnTo>
                  <a:pt x="653" y="2126"/>
                </a:lnTo>
                <a:lnTo>
                  <a:pt x="504" y="2200"/>
                </a:lnTo>
                <a:lnTo>
                  <a:pt x="373" y="2275"/>
                </a:lnTo>
                <a:lnTo>
                  <a:pt x="262" y="2349"/>
                </a:lnTo>
                <a:lnTo>
                  <a:pt x="168" y="2424"/>
                </a:lnTo>
                <a:lnTo>
                  <a:pt x="94" y="2517"/>
                </a:lnTo>
                <a:lnTo>
                  <a:pt x="38" y="2610"/>
                </a:lnTo>
                <a:lnTo>
                  <a:pt x="1" y="2685"/>
                </a:lnTo>
                <a:lnTo>
                  <a:pt x="1" y="2797"/>
                </a:lnTo>
                <a:lnTo>
                  <a:pt x="1" y="2890"/>
                </a:lnTo>
                <a:lnTo>
                  <a:pt x="38" y="2983"/>
                </a:lnTo>
                <a:lnTo>
                  <a:pt x="94" y="3058"/>
                </a:lnTo>
                <a:lnTo>
                  <a:pt x="168" y="3151"/>
                </a:lnTo>
                <a:lnTo>
                  <a:pt x="262" y="3225"/>
                </a:lnTo>
                <a:lnTo>
                  <a:pt x="373" y="3300"/>
                </a:lnTo>
                <a:lnTo>
                  <a:pt x="504" y="3375"/>
                </a:lnTo>
                <a:lnTo>
                  <a:pt x="653" y="3449"/>
                </a:lnTo>
                <a:lnTo>
                  <a:pt x="970" y="3561"/>
                </a:lnTo>
                <a:lnTo>
                  <a:pt x="1361" y="3635"/>
                </a:lnTo>
                <a:lnTo>
                  <a:pt x="1771" y="3691"/>
                </a:lnTo>
                <a:lnTo>
                  <a:pt x="2219" y="3710"/>
                </a:lnTo>
                <a:lnTo>
                  <a:pt x="2666" y="3691"/>
                </a:lnTo>
                <a:lnTo>
                  <a:pt x="3095" y="3635"/>
                </a:lnTo>
                <a:lnTo>
                  <a:pt x="3468" y="3561"/>
                </a:lnTo>
                <a:lnTo>
                  <a:pt x="3803" y="3449"/>
                </a:lnTo>
                <a:lnTo>
                  <a:pt x="3934" y="3375"/>
                </a:lnTo>
                <a:lnTo>
                  <a:pt x="4064" y="3300"/>
                </a:lnTo>
                <a:lnTo>
                  <a:pt x="4176" y="3225"/>
                </a:lnTo>
                <a:lnTo>
                  <a:pt x="4269" y="3151"/>
                </a:lnTo>
                <a:lnTo>
                  <a:pt x="4344" y="3058"/>
                </a:lnTo>
                <a:lnTo>
                  <a:pt x="4400" y="2983"/>
                </a:lnTo>
                <a:lnTo>
                  <a:pt x="4437" y="2890"/>
                </a:lnTo>
                <a:lnTo>
                  <a:pt x="4456" y="2797"/>
                </a:lnTo>
                <a:lnTo>
                  <a:pt x="4437" y="2685"/>
                </a:lnTo>
                <a:lnTo>
                  <a:pt x="4400" y="2610"/>
                </a:lnTo>
                <a:lnTo>
                  <a:pt x="4344" y="2517"/>
                </a:lnTo>
                <a:lnTo>
                  <a:pt x="4269" y="2424"/>
                </a:lnTo>
                <a:lnTo>
                  <a:pt x="4176" y="2349"/>
                </a:lnTo>
                <a:lnTo>
                  <a:pt x="4064" y="2275"/>
                </a:lnTo>
                <a:lnTo>
                  <a:pt x="3934" y="2200"/>
                </a:lnTo>
                <a:lnTo>
                  <a:pt x="3803" y="2126"/>
                </a:lnTo>
                <a:lnTo>
                  <a:pt x="3468" y="2014"/>
                </a:lnTo>
                <a:lnTo>
                  <a:pt x="3095" y="1939"/>
                </a:lnTo>
                <a:lnTo>
                  <a:pt x="2666" y="1883"/>
                </a:lnTo>
                <a:lnTo>
                  <a:pt x="2219" y="1865"/>
                </a:lnTo>
                <a:close/>
                <a:moveTo>
                  <a:pt x="1" y="3486"/>
                </a:moveTo>
                <a:lnTo>
                  <a:pt x="1" y="4083"/>
                </a:lnTo>
                <a:lnTo>
                  <a:pt x="1" y="4157"/>
                </a:lnTo>
                <a:lnTo>
                  <a:pt x="38" y="4232"/>
                </a:lnTo>
                <a:lnTo>
                  <a:pt x="94" y="4306"/>
                </a:lnTo>
                <a:lnTo>
                  <a:pt x="168" y="4381"/>
                </a:lnTo>
                <a:lnTo>
                  <a:pt x="262" y="4437"/>
                </a:lnTo>
                <a:lnTo>
                  <a:pt x="373" y="4512"/>
                </a:lnTo>
                <a:lnTo>
                  <a:pt x="653" y="4605"/>
                </a:lnTo>
                <a:lnTo>
                  <a:pt x="970" y="4698"/>
                </a:lnTo>
                <a:lnTo>
                  <a:pt x="1361" y="4772"/>
                </a:lnTo>
                <a:lnTo>
                  <a:pt x="1771" y="4810"/>
                </a:lnTo>
                <a:lnTo>
                  <a:pt x="2219" y="4828"/>
                </a:lnTo>
                <a:lnTo>
                  <a:pt x="2666" y="4810"/>
                </a:lnTo>
                <a:lnTo>
                  <a:pt x="3095" y="4772"/>
                </a:lnTo>
                <a:lnTo>
                  <a:pt x="3468" y="4698"/>
                </a:lnTo>
                <a:lnTo>
                  <a:pt x="3803" y="4605"/>
                </a:lnTo>
                <a:lnTo>
                  <a:pt x="4064" y="4512"/>
                </a:lnTo>
                <a:lnTo>
                  <a:pt x="4176" y="4437"/>
                </a:lnTo>
                <a:lnTo>
                  <a:pt x="4269" y="4381"/>
                </a:lnTo>
                <a:lnTo>
                  <a:pt x="4344" y="4306"/>
                </a:lnTo>
                <a:lnTo>
                  <a:pt x="4400" y="4232"/>
                </a:lnTo>
                <a:lnTo>
                  <a:pt x="4437" y="4157"/>
                </a:lnTo>
                <a:lnTo>
                  <a:pt x="4456" y="4083"/>
                </a:lnTo>
                <a:lnTo>
                  <a:pt x="4456" y="3486"/>
                </a:lnTo>
                <a:lnTo>
                  <a:pt x="4251" y="3635"/>
                </a:lnTo>
                <a:lnTo>
                  <a:pt x="4027" y="3747"/>
                </a:lnTo>
                <a:lnTo>
                  <a:pt x="3766" y="3859"/>
                </a:lnTo>
                <a:lnTo>
                  <a:pt x="3486" y="3934"/>
                </a:lnTo>
                <a:lnTo>
                  <a:pt x="3188" y="4008"/>
                </a:lnTo>
                <a:lnTo>
                  <a:pt x="2871" y="4046"/>
                </a:lnTo>
                <a:lnTo>
                  <a:pt x="2554" y="4083"/>
                </a:lnTo>
                <a:lnTo>
                  <a:pt x="1902" y="4083"/>
                </a:lnTo>
                <a:lnTo>
                  <a:pt x="1566" y="4046"/>
                </a:lnTo>
                <a:lnTo>
                  <a:pt x="1250" y="4008"/>
                </a:lnTo>
                <a:lnTo>
                  <a:pt x="951" y="3934"/>
                </a:lnTo>
                <a:lnTo>
                  <a:pt x="672" y="3859"/>
                </a:lnTo>
                <a:lnTo>
                  <a:pt x="411" y="3747"/>
                </a:lnTo>
                <a:lnTo>
                  <a:pt x="187" y="3635"/>
                </a:lnTo>
                <a:lnTo>
                  <a:pt x="1" y="3486"/>
                </a:lnTo>
                <a:close/>
                <a:moveTo>
                  <a:pt x="1" y="4698"/>
                </a:moveTo>
                <a:lnTo>
                  <a:pt x="1" y="5201"/>
                </a:lnTo>
                <a:lnTo>
                  <a:pt x="1" y="5276"/>
                </a:lnTo>
                <a:lnTo>
                  <a:pt x="38" y="5350"/>
                </a:lnTo>
                <a:lnTo>
                  <a:pt x="94" y="5425"/>
                </a:lnTo>
                <a:lnTo>
                  <a:pt x="168" y="5499"/>
                </a:lnTo>
                <a:lnTo>
                  <a:pt x="262" y="5555"/>
                </a:lnTo>
                <a:lnTo>
                  <a:pt x="373" y="5611"/>
                </a:lnTo>
                <a:lnTo>
                  <a:pt x="653" y="5723"/>
                </a:lnTo>
                <a:lnTo>
                  <a:pt x="970" y="5816"/>
                </a:lnTo>
                <a:lnTo>
                  <a:pt x="1361" y="5891"/>
                </a:lnTo>
                <a:lnTo>
                  <a:pt x="1771" y="5928"/>
                </a:lnTo>
                <a:lnTo>
                  <a:pt x="2219" y="5947"/>
                </a:lnTo>
                <a:lnTo>
                  <a:pt x="2666" y="5928"/>
                </a:lnTo>
                <a:lnTo>
                  <a:pt x="3095" y="5891"/>
                </a:lnTo>
                <a:lnTo>
                  <a:pt x="3468" y="5816"/>
                </a:lnTo>
                <a:lnTo>
                  <a:pt x="3803" y="5723"/>
                </a:lnTo>
                <a:lnTo>
                  <a:pt x="4064" y="5611"/>
                </a:lnTo>
                <a:lnTo>
                  <a:pt x="4176" y="5555"/>
                </a:lnTo>
                <a:lnTo>
                  <a:pt x="4269" y="5499"/>
                </a:lnTo>
                <a:lnTo>
                  <a:pt x="4344" y="5425"/>
                </a:lnTo>
                <a:lnTo>
                  <a:pt x="4400" y="5350"/>
                </a:lnTo>
                <a:lnTo>
                  <a:pt x="4437" y="5276"/>
                </a:lnTo>
                <a:lnTo>
                  <a:pt x="4456" y="5201"/>
                </a:lnTo>
                <a:lnTo>
                  <a:pt x="4456" y="4698"/>
                </a:lnTo>
                <a:lnTo>
                  <a:pt x="4251" y="4828"/>
                </a:lnTo>
                <a:lnTo>
                  <a:pt x="4027" y="4922"/>
                </a:lnTo>
                <a:lnTo>
                  <a:pt x="3766" y="5015"/>
                </a:lnTo>
                <a:lnTo>
                  <a:pt x="3486" y="5089"/>
                </a:lnTo>
                <a:lnTo>
                  <a:pt x="3188" y="5127"/>
                </a:lnTo>
                <a:lnTo>
                  <a:pt x="2871" y="5164"/>
                </a:lnTo>
                <a:lnTo>
                  <a:pt x="2554" y="5201"/>
                </a:lnTo>
                <a:lnTo>
                  <a:pt x="1902" y="5201"/>
                </a:lnTo>
                <a:lnTo>
                  <a:pt x="1566" y="5164"/>
                </a:lnTo>
                <a:lnTo>
                  <a:pt x="1250" y="5127"/>
                </a:lnTo>
                <a:lnTo>
                  <a:pt x="951" y="5089"/>
                </a:lnTo>
                <a:lnTo>
                  <a:pt x="672" y="5015"/>
                </a:lnTo>
                <a:lnTo>
                  <a:pt x="411" y="4922"/>
                </a:lnTo>
                <a:lnTo>
                  <a:pt x="187" y="4828"/>
                </a:lnTo>
                <a:lnTo>
                  <a:pt x="1" y="469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640575" y="2218850"/>
            <a:ext cx="40167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Save environmental conditions previously used and data pertaining to crop growth on a database for future reference</a:t>
            </a:r>
            <a:endParaRPr sz="1200"/>
          </a:p>
        </p:txBody>
      </p:sp>
      <p:sp>
        <p:nvSpPr>
          <p:cNvPr id="89" name="Google Shape;89;p13"/>
          <p:cNvSpPr/>
          <p:nvPr/>
        </p:nvSpPr>
        <p:spPr>
          <a:xfrm>
            <a:off x="141376" y="2986724"/>
            <a:ext cx="346803" cy="446397"/>
          </a:xfrm>
          <a:custGeom>
            <a:rect b="b" l="l" r="r" t="t"/>
            <a:pathLst>
              <a:path extrusionOk="0" h="5947" w="5928">
                <a:moveTo>
                  <a:pt x="2405" y="932"/>
                </a:moveTo>
                <a:lnTo>
                  <a:pt x="2554" y="951"/>
                </a:lnTo>
                <a:lnTo>
                  <a:pt x="2703" y="969"/>
                </a:lnTo>
                <a:lnTo>
                  <a:pt x="2852" y="1007"/>
                </a:lnTo>
                <a:lnTo>
                  <a:pt x="2982" y="1044"/>
                </a:lnTo>
                <a:lnTo>
                  <a:pt x="3113" y="1118"/>
                </a:lnTo>
                <a:lnTo>
                  <a:pt x="3243" y="1193"/>
                </a:lnTo>
                <a:lnTo>
                  <a:pt x="3355" y="1268"/>
                </a:lnTo>
                <a:lnTo>
                  <a:pt x="3467" y="1361"/>
                </a:lnTo>
                <a:lnTo>
                  <a:pt x="3560" y="1473"/>
                </a:lnTo>
                <a:lnTo>
                  <a:pt x="3635" y="1584"/>
                </a:lnTo>
                <a:lnTo>
                  <a:pt x="3709" y="1715"/>
                </a:lnTo>
                <a:lnTo>
                  <a:pt x="3784" y="1845"/>
                </a:lnTo>
                <a:lnTo>
                  <a:pt x="3821" y="1976"/>
                </a:lnTo>
                <a:lnTo>
                  <a:pt x="3858" y="2125"/>
                </a:lnTo>
                <a:lnTo>
                  <a:pt x="3877" y="2274"/>
                </a:lnTo>
                <a:lnTo>
                  <a:pt x="3896" y="2423"/>
                </a:lnTo>
                <a:lnTo>
                  <a:pt x="3877" y="2572"/>
                </a:lnTo>
                <a:lnTo>
                  <a:pt x="3858" y="2721"/>
                </a:lnTo>
                <a:lnTo>
                  <a:pt x="3821" y="2852"/>
                </a:lnTo>
                <a:lnTo>
                  <a:pt x="3784" y="3001"/>
                </a:lnTo>
                <a:lnTo>
                  <a:pt x="3709" y="3132"/>
                </a:lnTo>
                <a:lnTo>
                  <a:pt x="3635" y="3243"/>
                </a:lnTo>
                <a:lnTo>
                  <a:pt x="3560" y="3355"/>
                </a:lnTo>
                <a:lnTo>
                  <a:pt x="3467" y="3467"/>
                </a:lnTo>
                <a:lnTo>
                  <a:pt x="3355" y="3560"/>
                </a:lnTo>
                <a:lnTo>
                  <a:pt x="3243" y="3653"/>
                </a:lnTo>
                <a:lnTo>
                  <a:pt x="3113" y="3728"/>
                </a:lnTo>
                <a:lnTo>
                  <a:pt x="2982" y="3784"/>
                </a:lnTo>
                <a:lnTo>
                  <a:pt x="2852" y="3840"/>
                </a:lnTo>
                <a:lnTo>
                  <a:pt x="2703" y="3877"/>
                </a:lnTo>
                <a:lnTo>
                  <a:pt x="2554" y="3896"/>
                </a:lnTo>
                <a:lnTo>
                  <a:pt x="2255" y="3896"/>
                </a:lnTo>
                <a:lnTo>
                  <a:pt x="2106" y="3877"/>
                </a:lnTo>
                <a:lnTo>
                  <a:pt x="1976" y="3840"/>
                </a:lnTo>
                <a:lnTo>
                  <a:pt x="1827" y="3784"/>
                </a:lnTo>
                <a:lnTo>
                  <a:pt x="1696" y="3728"/>
                </a:lnTo>
                <a:lnTo>
                  <a:pt x="1584" y="3653"/>
                </a:lnTo>
                <a:lnTo>
                  <a:pt x="1473" y="3560"/>
                </a:lnTo>
                <a:lnTo>
                  <a:pt x="1361" y="3467"/>
                </a:lnTo>
                <a:lnTo>
                  <a:pt x="1268" y="3355"/>
                </a:lnTo>
                <a:lnTo>
                  <a:pt x="1174" y="3243"/>
                </a:lnTo>
                <a:lnTo>
                  <a:pt x="1100" y="3132"/>
                </a:lnTo>
                <a:lnTo>
                  <a:pt x="1044" y="3001"/>
                </a:lnTo>
                <a:lnTo>
                  <a:pt x="988" y="2852"/>
                </a:lnTo>
                <a:lnTo>
                  <a:pt x="951" y="2721"/>
                </a:lnTo>
                <a:lnTo>
                  <a:pt x="932" y="2572"/>
                </a:lnTo>
                <a:lnTo>
                  <a:pt x="932" y="2423"/>
                </a:lnTo>
                <a:lnTo>
                  <a:pt x="932" y="2274"/>
                </a:lnTo>
                <a:lnTo>
                  <a:pt x="951" y="2125"/>
                </a:lnTo>
                <a:lnTo>
                  <a:pt x="988" y="1976"/>
                </a:lnTo>
                <a:lnTo>
                  <a:pt x="1044" y="1845"/>
                </a:lnTo>
                <a:lnTo>
                  <a:pt x="1100" y="1715"/>
                </a:lnTo>
                <a:lnTo>
                  <a:pt x="1174" y="1584"/>
                </a:lnTo>
                <a:lnTo>
                  <a:pt x="1268" y="1473"/>
                </a:lnTo>
                <a:lnTo>
                  <a:pt x="1361" y="1361"/>
                </a:lnTo>
                <a:lnTo>
                  <a:pt x="1473" y="1268"/>
                </a:lnTo>
                <a:lnTo>
                  <a:pt x="1584" y="1193"/>
                </a:lnTo>
                <a:lnTo>
                  <a:pt x="1696" y="1118"/>
                </a:lnTo>
                <a:lnTo>
                  <a:pt x="1827" y="1044"/>
                </a:lnTo>
                <a:lnTo>
                  <a:pt x="1976" y="1007"/>
                </a:lnTo>
                <a:lnTo>
                  <a:pt x="2106" y="969"/>
                </a:lnTo>
                <a:lnTo>
                  <a:pt x="2255" y="951"/>
                </a:lnTo>
                <a:lnTo>
                  <a:pt x="2405" y="932"/>
                </a:lnTo>
                <a:close/>
                <a:moveTo>
                  <a:pt x="2330" y="0"/>
                </a:moveTo>
                <a:lnTo>
                  <a:pt x="2013" y="37"/>
                </a:lnTo>
                <a:lnTo>
                  <a:pt x="1715" y="93"/>
                </a:lnTo>
                <a:lnTo>
                  <a:pt x="1435" y="205"/>
                </a:lnTo>
                <a:lnTo>
                  <a:pt x="1174" y="336"/>
                </a:lnTo>
                <a:lnTo>
                  <a:pt x="932" y="503"/>
                </a:lnTo>
                <a:lnTo>
                  <a:pt x="708" y="708"/>
                </a:lnTo>
                <a:lnTo>
                  <a:pt x="503" y="932"/>
                </a:lnTo>
                <a:lnTo>
                  <a:pt x="336" y="1174"/>
                </a:lnTo>
                <a:lnTo>
                  <a:pt x="205" y="1435"/>
                </a:lnTo>
                <a:lnTo>
                  <a:pt x="93" y="1715"/>
                </a:lnTo>
                <a:lnTo>
                  <a:pt x="37" y="2013"/>
                </a:lnTo>
                <a:lnTo>
                  <a:pt x="0" y="2330"/>
                </a:lnTo>
                <a:lnTo>
                  <a:pt x="0" y="2647"/>
                </a:lnTo>
                <a:lnTo>
                  <a:pt x="56" y="2982"/>
                </a:lnTo>
                <a:lnTo>
                  <a:pt x="112" y="3132"/>
                </a:lnTo>
                <a:lnTo>
                  <a:pt x="168" y="3299"/>
                </a:lnTo>
                <a:lnTo>
                  <a:pt x="224" y="3448"/>
                </a:lnTo>
                <a:lnTo>
                  <a:pt x="317" y="3598"/>
                </a:lnTo>
                <a:lnTo>
                  <a:pt x="410" y="3747"/>
                </a:lnTo>
                <a:lnTo>
                  <a:pt x="522" y="3877"/>
                </a:lnTo>
                <a:lnTo>
                  <a:pt x="634" y="4008"/>
                </a:lnTo>
                <a:lnTo>
                  <a:pt x="764" y="4138"/>
                </a:lnTo>
                <a:lnTo>
                  <a:pt x="895" y="4269"/>
                </a:lnTo>
                <a:lnTo>
                  <a:pt x="1044" y="4362"/>
                </a:lnTo>
                <a:lnTo>
                  <a:pt x="1174" y="4474"/>
                </a:lnTo>
                <a:lnTo>
                  <a:pt x="1342" y="4567"/>
                </a:lnTo>
                <a:lnTo>
                  <a:pt x="1491" y="4641"/>
                </a:lnTo>
                <a:lnTo>
                  <a:pt x="1640" y="4697"/>
                </a:lnTo>
                <a:lnTo>
                  <a:pt x="1808" y="4753"/>
                </a:lnTo>
                <a:lnTo>
                  <a:pt x="1957" y="4791"/>
                </a:lnTo>
                <a:lnTo>
                  <a:pt x="2237" y="4828"/>
                </a:lnTo>
                <a:lnTo>
                  <a:pt x="2498" y="4828"/>
                </a:lnTo>
                <a:lnTo>
                  <a:pt x="2759" y="4809"/>
                </a:lnTo>
                <a:lnTo>
                  <a:pt x="3001" y="4753"/>
                </a:lnTo>
                <a:lnTo>
                  <a:pt x="3243" y="4679"/>
                </a:lnTo>
                <a:lnTo>
                  <a:pt x="3486" y="4585"/>
                </a:lnTo>
                <a:lnTo>
                  <a:pt x="3691" y="4455"/>
                </a:lnTo>
                <a:lnTo>
                  <a:pt x="3896" y="4325"/>
                </a:lnTo>
                <a:lnTo>
                  <a:pt x="3896" y="4511"/>
                </a:lnTo>
                <a:lnTo>
                  <a:pt x="3914" y="4604"/>
                </a:lnTo>
                <a:lnTo>
                  <a:pt x="3970" y="4697"/>
                </a:lnTo>
                <a:lnTo>
                  <a:pt x="5126" y="5853"/>
                </a:lnTo>
                <a:lnTo>
                  <a:pt x="5182" y="5890"/>
                </a:lnTo>
                <a:lnTo>
                  <a:pt x="5219" y="5928"/>
                </a:lnTo>
                <a:lnTo>
                  <a:pt x="5331" y="5946"/>
                </a:lnTo>
                <a:lnTo>
                  <a:pt x="5424" y="5928"/>
                </a:lnTo>
                <a:lnTo>
                  <a:pt x="5480" y="5890"/>
                </a:lnTo>
                <a:lnTo>
                  <a:pt x="5517" y="5853"/>
                </a:lnTo>
                <a:lnTo>
                  <a:pt x="5853" y="5536"/>
                </a:lnTo>
                <a:lnTo>
                  <a:pt x="5890" y="5480"/>
                </a:lnTo>
                <a:lnTo>
                  <a:pt x="5909" y="5443"/>
                </a:lnTo>
                <a:lnTo>
                  <a:pt x="5928" y="5331"/>
                </a:lnTo>
                <a:lnTo>
                  <a:pt x="5909" y="5238"/>
                </a:lnTo>
                <a:lnTo>
                  <a:pt x="5890" y="5182"/>
                </a:lnTo>
                <a:lnTo>
                  <a:pt x="5853" y="5145"/>
                </a:lnTo>
                <a:lnTo>
                  <a:pt x="4697" y="3989"/>
                </a:lnTo>
                <a:lnTo>
                  <a:pt x="4604" y="3914"/>
                </a:lnTo>
                <a:lnTo>
                  <a:pt x="4492" y="3896"/>
                </a:lnTo>
                <a:lnTo>
                  <a:pt x="4306" y="3896"/>
                </a:lnTo>
                <a:lnTo>
                  <a:pt x="4455" y="3691"/>
                </a:lnTo>
                <a:lnTo>
                  <a:pt x="4567" y="3486"/>
                </a:lnTo>
                <a:lnTo>
                  <a:pt x="4679" y="3262"/>
                </a:lnTo>
                <a:lnTo>
                  <a:pt x="4753" y="3020"/>
                </a:lnTo>
                <a:lnTo>
                  <a:pt x="4790" y="2759"/>
                </a:lnTo>
                <a:lnTo>
                  <a:pt x="4828" y="2498"/>
                </a:lnTo>
                <a:lnTo>
                  <a:pt x="4809" y="2237"/>
                </a:lnTo>
                <a:lnTo>
                  <a:pt x="4790" y="1976"/>
                </a:lnTo>
                <a:lnTo>
                  <a:pt x="4753" y="1808"/>
                </a:lnTo>
                <a:lnTo>
                  <a:pt x="4697" y="1659"/>
                </a:lnTo>
                <a:lnTo>
                  <a:pt x="4623" y="1491"/>
                </a:lnTo>
                <a:lnTo>
                  <a:pt x="4548" y="1342"/>
                </a:lnTo>
                <a:lnTo>
                  <a:pt x="4474" y="1193"/>
                </a:lnTo>
                <a:lnTo>
                  <a:pt x="4362" y="1044"/>
                </a:lnTo>
                <a:lnTo>
                  <a:pt x="4250" y="895"/>
                </a:lnTo>
                <a:lnTo>
                  <a:pt x="4138" y="764"/>
                </a:lnTo>
                <a:lnTo>
                  <a:pt x="4008" y="652"/>
                </a:lnTo>
                <a:lnTo>
                  <a:pt x="3877" y="522"/>
                </a:lnTo>
                <a:lnTo>
                  <a:pt x="3728" y="410"/>
                </a:lnTo>
                <a:lnTo>
                  <a:pt x="3598" y="317"/>
                </a:lnTo>
                <a:lnTo>
                  <a:pt x="3430" y="242"/>
                </a:lnTo>
                <a:lnTo>
                  <a:pt x="3281" y="168"/>
                </a:lnTo>
                <a:lnTo>
                  <a:pt x="3132" y="112"/>
                </a:lnTo>
                <a:lnTo>
                  <a:pt x="2964" y="56"/>
                </a:lnTo>
                <a:lnTo>
                  <a:pt x="2647" y="19"/>
                </a:lnTo>
                <a:lnTo>
                  <a:pt x="233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640575" y="2828450"/>
            <a:ext cx="40167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Browse the profiles of other users and easy accessibility to settings and conditions used by others to facilitate sharing of information between local producers</a:t>
            </a:r>
            <a:endParaRPr sz="1200"/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4400" y="1176050"/>
            <a:ext cx="2951076" cy="257837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7337875" y="1176050"/>
            <a:ext cx="1806300" cy="24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AutoCropper device is designed to be remotely controlled from the web application.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can monitor the growth of the crops and modify the conditions at their own discretion.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