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711" autoAdjust="0"/>
  </p:normalViewPr>
  <p:slideViewPr>
    <p:cSldViewPr snapToGrid="0">
      <p:cViewPr varScale="1">
        <p:scale>
          <a:sx n="72" d="100"/>
          <a:sy n="72" d="100"/>
        </p:scale>
        <p:origin x="-3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7448F-216E-41F3-88E9-1F796562451D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D6174-DF50-4C71-A8C7-5ECD73582E1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136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handling was very simple as it was covered in our course material.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05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145EF-96C9-C390-E96D-BD99911F1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FA77AE-5E39-4255-1F27-0EDE38F472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14B805-B394-7D6D-8C0E-89929375F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1BFDE-5538-C265-FC2C-957000A23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0752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C4140-D061-71EB-4D7C-BDF42256A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74C00C-FB15-F424-DEE8-3CF68A8374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8A330E-A190-9380-7D54-873F1E42E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6AF4D-8A6C-C8FE-2150-FD5596204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0542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2171D-B704-3576-7804-D2B3D832C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2F26E1-5E10-BD77-1F43-8CEEA4949C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04D363-65E8-B98D-6611-7D14346C7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ED220-6006-6785-BDC6-31E133787C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7519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CB931-0EC7-2CF1-B281-4455187C2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9CF2EA-506F-C031-4A95-A5AF85DFB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2D606F-7500-BD12-4727-0B419D892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Clock goes up</a:t>
            </a:r>
          </a:p>
          <a:p>
            <a:r>
              <a:rPr lang="en-GB" dirty="0"/>
              <a:t>If clock goes over 245 (just a picked value, no real relevance)</a:t>
            </a:r>
          </a:p>
          <a:p>
            <a:r>
              <a:rPr lang="en-GB" dirty="0"/>
              <a:t>Increment big clock</a:t>
            </a:r>
          </a:p>
          <a:p>
            <a:r>
              <a:rPr lang="en-GB" dirty="0"/>
              <a:t>If big clock is over 3</a:t>
            </a:r>
          </a:p>
          <a:p>
            <a:r>
              <a:rPr lang="en-GB" dirty="0"/>
              <a:t>Increment the global speed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FF1C3-0A8B-E79B-BB07-DECD6F9EE3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870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4371C-5BCB-D5E8-91F9-4BB106FE4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947EB6-3F80-90F3-EAE4-C49D2B5081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3B4649-4C47-9773-C129-A19CD4B85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Animations just trigger every 8 frames. </a:t>
            </a:r>
          </a:p>
          <a:p>
            <a:r>
              <a:rPr lang="en-GB" dirty="0"/>
              <a:t>They change the current sprite between 2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B1D29-F280-5A73-9B51-A94559C0AF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9830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started with the CH05 project, and changed it to work using up and down instead. We then implemented player bounds for our dino to oscillate between when jumping.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340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make it work with 4 people!</a:t>
            </a:r>
          </a:p>
          <a:p>
            <a:r>
              <a:rPr lang="en-GB" dirty="0"/>
              <a:t>Or maybe 2 peoples?</a:t>
            </a:r>
          </a:p>
          <a:p>
            <a:r>
              <a:rPr lang="en-GB" dirty="0"/>
              <a:t>Ok 1 person.</a:t>
            </a:r>
          </a:p>
          <a:p>
            <a:endParaRPr lang="en-GB" dirty="0"/>
          </a:p>
          <a:p>
            <a:r>
              <a:rPr lang="en-GB" dirty="0"/>
              <a:t>Also, background scrolling makes it really hard to have multiple players, cause if 1 dies only their background part needs to stop scrolling, which requires scroll y and a lot of fancy logic.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020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BDB46-D4B5-7C24-CBDE-295C6ECA0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3867F2-A82D-B265-D126-7E69DE3E78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864264-3D95-ADC0-79FE-FF6FAB95E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66F97-2991-2604-1249-BE9DFDFC8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585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8FEED-0C65-C9A9-61F3-5287A9325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4FC2E-19D3-1A17-77F9-F4C80F9A4A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52F54E-D311-320A-3751-9BF71D3EC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They were created by Hades and </a:t>
            </a:r>
            <a:r>
              <a:rPr lang="en-GB" dirty="0" err="1"/>
              <a:t>Yenzo</a:t>
            </a:r>
            <a:r>
              <a:rPr lang="en-GB" dirty="0"/>
              <a:t>.</a:t>
            </a:r>
          </a:p>
          <a:p>
            <a:r>
              <a:rPr lang="en-GB" dirty="0" err="1"/>
              <a:t>Yenzo</a:t>
            </a:r>
            <a:r>
              <a:rPr lang="en-GB" dirty="0"/>
              <a:t> even made a guide for the Dino and Bird sprites.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28817-2924-DB95-B951-059FE8C12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020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8510D-63B0-D825-E350-D40B7AD65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5576F7-D5F3-FF9F-B71D-4AFE3C2A75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FB9951-84B4-341D-8A26-8DB56C0A6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Collisions were a painful thing to program.</a:t>
            </a:r>
          </a:p>
          <a:p>
            <a:r>
              <a:rPr lang="en-GB" dirty="0"/>
              <a:t>Many issues were met, such as properly understanding how to write statements such as “if A &gt; B”.</a:t>
            </a:r>
          </a:p>
          <a:p>
            <a:r>
              <a:rPr lang="en-GB" dirty="0"/>
              <a:t>Moving the objects left was a lot easier.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C890-4FAA-D9FE-B8F6-1C5690C46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4154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AF47D-BDF7-8243-66E5-BB6FE67C1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D01FED-0CE2-8D63-6444-075A4A9862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2AE62A-FAE2-FEF3-3EB7-1F50C482B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ducking was a pretty interesting feature to implement, as it changes the look and size of the player.</a:t>
            </a:r>
          </a:p>
          <a:p>
            <a:r>
              <a:rPr lang="en-GB" dirty="0"/>
              <a:t>It was also an interesting Boolean logic to implement, as we had to start ducking on Down input press, until it was released.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C0F01-471A-CCF5-6EA5-4BBEC677F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190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BE3A4-1204-F18C-7365-F20F4B84F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AACEAE-C430-5C85-F620-662D98A2EC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F26BE4-8B32-3C9E-FB52-7B809DB84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AC431-EB21-39E0-E2DC-FB7BC9911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083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E4646-7D18-C420-320E-97A64B864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621CC-56E4-28BD-D557-032004C3BE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E58972-19C6-1E3C-1A44-B1BFAB266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4B171-23EF-A1F1-FFA9-DF3BF6733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6174-DF50-4C71-A8C7-5ECD73582E1A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44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3413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344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995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15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1191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7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0204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464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89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767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326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415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198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446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98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511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973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4995BE-5EE2-4F6C-A44D-FCD640844637}" type="datetimeFigureOut">
              <a:rPr lang="nl-BE" smtClean="0"/>
              <a:t>17/12/2024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E9DC0A-5BA2-4F84-8259-B3125F79CAB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281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0A1A-DE35-90B4-B4A1-3E8411F08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52289" y="1380068"/>
            <a:ext cx="8574622" cy="2616199"/>
          </a:xfrm>
        </p:spPr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Dino</a:t>
            </a:r>
            <a:r>
              <a:rPr lang="en-GB" dirty="0"/>
              <a:t> Game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776B1-B23C-251B-9731-14B7EB11A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687" y="3996267"/>
            <a:ext cx="6987645" cy="1388534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latin typeface="Abadi" panose="020B0604020104020204" pitchFamily="34" charset="0"/>
              </a:rPr>
              <a:t>By Neo Engineering Squad</a:t>
            </a:r>
          </a:p>
          <a:p>
            <a:pPr marL="342900" indent="-342900">
              <a:buFontTx/>
              <a:buChar char="-"/>
            </a:pPr>
            <a:r>
              <a:rPr lang="en-GB" dirty="0">
                <a:latin typeface="Abadi" panose="020B0604020104020204" pitchFamily="34" charset="0"/>
              </a:rPr>
              <a:t>Hades </a:t>
            </a:r>
            <a:r>
              <a:rPr lang="en-GB" dirty="0" err="1">
                <a:latin typeface="Abadi" panose="020B0604020104020204" pitchFamily="34" charset="0"/>
              </a:rPr>
              <a:t>Speranskaya</a:t>
            </a:r>
            <a:endParaRPr lang="en-GB" dirty="0">
              <a:latin typeface="Abadi" panose="020B0604020104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GB" dirty="0">
                <a:latin typeface="Abadi" panose="020B0604020104020204" pitchFamily="34" charset="0"/>
              </a:rPr>
              <a:t>Matthias Ooms</a:t>
            </a:r>
          </a:p>
          <a:p>
            <a:pPr marL="342900" indent="-342900">
              <a:buFontTx/>
              <a:buChar char="-"/>
            </a:pPr>
            <a:r>
              <a:rPr lang="en-GB" dirty="0" err="1">
                <a:latin typeface="Abadi" panose="020B0604020104020204" pitchFamily="34" charset="0"/>
              </a:rPr>
              <a:t>Yenzo</a:t>
            </a:r>
            <a:r>
              <a:rPr lang="en-GB" dirty="0">
                <a:latin typeface="Abadi" panose="020B0604020104020204" pitchFamily="34" charset="0"/>
              </a:rPr>
              <a:t> Devos)</a:t>
            </a:r>
            <a:endParaRPr lang="nl-B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98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1C55A-D87D-3FDA-C874-3A29A803E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265F-5E44-B12C-65A5-C0FD1317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badi" panose="020B0604020104020204" pitchFamily="34" charset="0"/>
              </a:rPr>
              <a:t>Highscore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04D5EF-1C6C-8E14-BF88-2214F09E077F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Part of background?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Oh wait, scrolling prevents that.</a:t>
            </a:r>
          </a:p>
          <a:p>
            <a:r>
              <a:rPr lang="en-GB" dirty="0">
                <a:latin typeface="Abadi" panose="020B0604020104020204" pitchFamily="34" charset="0"/>
              </a:rPr>
              <a:t>Sprites that cycle through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15E21-01D4-33A0-0226-1B511C6CD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913" y="2701436"/>
            <a:ext cx="2379737" cy="145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6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296BA-A548-1933-0884-F72B587D1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8D25-796F-624D-D790-33570DA4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Title/Death Screen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FB3E30-8451-1E8D-5E9B-DE529F19BAC8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Pause game until button press</a:t>
            </a:r>
          </a:p>
          <a:p>
            <a:r>
              <a:rPr lang="en-GB" dirty="0">
                <a:latin typeface="Abadi" panose="020B0604020104020204" pitchFamily="34" charset="0"/>
              </a:rPr>
              <a:t>Display name + credits</a:t>
            </a:r>
          </a:p>
          <a:p>
            <a:r>
              <a:rPr lang="en-GB" dirty="0">
                <a:latin typeface="Abadi" panose="020B0604020104020204" pitchFamily="34" charset="0"/>
              </a:rPr>
              <a:t>Reset current score + speed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FF2D6-715B-8D6B-6972-DD998E784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628" y="2090736"/>
            <a:ext cx="287655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1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BF504-0FF7-F491-7314-AF4BA3F1B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002D-F055-2D83-C8A7-5DD06074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Random Number Generation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0B59C6-E2E2-71EB-C559-8A9EE36C7055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YENZO (Explain how you did the random generation here)</a:t>
            </a:r>
          </a:p>
        </p:txBody>
      </p:sp>
    </p:spTree>
    <p:extLst>
      <p:ext uri="{BB962C8B-B14F-4D97-AF65-F5344CB8AC3E}">
        <p14:creationId xmlns:p14="http://schemas.microsoft.com/office/powerpoint/2010/main" val="215066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4C003-2309-9330-BCE2-60612DBB1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AA00-DC38-A671-3D48-5487FBB7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Random Obstacle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D704AA-A7F2-9427-EC30-FCC54039B5C5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YENZO (How did you use the random to choose obstacles?)</a:t>
            </a:r>
          </a:p>
        </p:txBody>
      </p:sp>
    </p:spTree>
    <p:extLst>
      <p:ext uri="{BB962C8B-B14F-4D97-AF65-F5344CB8AC3E}">
        <p14:creationId xmlns:p14="http://schemas.microsoft.com/office/powerpoint/2010/main" val="135047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56FE0-34B2-74FF-BECA-174F403E1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470A-1482-C28B-546E-ACEE5421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Random Background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851233-0962-C721-AF4C-ADFD0F87A076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3543261" cy="4305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Whenever the previous </a:t>
            </a:r>
            <a:r>
              <a:rPr lang="en-GB" dirty="0" err="1">
                <a:latin typeface="Abadi" panose="020B0604020104020204" pitchFamily="34" charset="0"/>
              </a:rPr>
              <a:t>nametable</a:t>
            </a:r>
            <a:r>
              <a:rPr lang="en-GB" dirty="0">
                <a:latin typeface="Abadi" panose="020B0604020104020204" pitchFamily="34" charset="0"/>
              </a:rPr>
              <a:t> scrolls fully out of view, the code loops over the horizon and dirt parts of the </a:t>
            </a:r>
            <a:r>
              <a:rPr lang="en-GB" dirty="0" err="1">
                <a:latin typeface="Abadi" panose="020B0604020104020204" pitchFamily="34" charset="0"/>
              </a:rPr>
              <a:t>nametable</a:t>
            </a:r>
            <a:r>
              <a:rPr lang="en-GB" dirty="0">
                <a:latin typeface="Abadi" panose="020B0604020104020204" pitchFamily="34" charset="0"/>
              </a:rPr>
              <a:t>, using random numbers to decide which tile index to put in them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7DEA6-944E-CDB5-32C6-0D85FC6FF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554" y="1947454"/>
            <a:ext cx="2823488" cy="4715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05342-AA44-BB36-5C76-92F884C15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386" y="1947454"/>
            <a:ext cx="2639614" cy="362946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886BB6-4873-4952-D591-D37CA267200F}"/>
              </a:ext>
            </a:extLst>
          </p:cNvPr>
          <p:cNvSpPr txBox="1">
            <a:spLocks/>
          </p:cNvSpPr>
          <p:nvPr/>
        </p:nvSpPr>
        <p:spPr>
          <a:xfrm>
            <a:off x="9731393" y="5861957"/>
            <a:ext cx="3543261" cy="620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Abadi" panose="020B0604020104020204" pitchFamily="34" charset="0"/>
              </a:rPr>
              <a:t>Etc….</a:t>
            </a:r>
          </a:p>
        </p:txBody>
      </p:sp>
    </p:spTree>
    <p:extLst>
      <p:ext uri="{BB962C8B-B14F-4D97-AF65-F5344CB8AC3E}">
        <p14:creationId xmlns:p14="http://schemas.microsoft.com/office/powerpoint/2010/main" val="2587668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1C6EE-3C14-5CAD-F2B0-7D29E4933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D0B6-39D0-31B2-F031-EBC74E86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Game Acceleration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9ADC48-4A2B-870A-803C-4CD225028091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Over time, speed goes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D62F5-A7C6-AFAB-33B6-CA8232235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04" y="2438399"/>
            <a:ext cx="49815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3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D5F38-B923-5B0B-C226-A8EEDF580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ACD3-6D85-E72F-EC72-970F7749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Animations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FB6605-E8CD-C132-1CCF-FF60169A61CD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Every 8 frames, change the sprite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Keep walking/ducking in mind!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B6EA2-A5E6-4E28-9FC2-4BF78E64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671" y="276957"/>
            <a:ext cx="2172633" cy="630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66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DC13-59DB-A556-1FF7-93438079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C5212-C750-8BCC-5E5C-97552DE7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40" y="2438399"/>
            <a:ext cx="7426853" cy="249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3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0CB1-5E50-68DC-CFA5-4206C334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7391"/>
            <a:ext cx="10018713" cy="1752599"/>
          </a:xfrm>
        </p:spPr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Table Of Contents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2E72-0A77-87BB-77F1-DD3EB2B9C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502" y="1474409"/>
            <a:ext cx="5558329" cy="4671413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latin typeface="Abadi" panose="020B0604020104020204" pitchFamily="34" charset="0"/>
              </a:rPr>
              <a:t>Input</a:t>
            </a:r>
          </a:p>
          <a:p>
            <a:r>
              <a:rPr lang="en-GB" dirty="0">
                <a:latin typeface="Abadi" panose="020B0604020104020204" pitchFamily="34" charset="0"/>
              </a:rPr>
              <a:t>Jumping</a:t>
            </a:r>
          </a:p>
          <a:p>
            <a:r>
              <a:rPr lang="en-GB" dirty="0">
                <a:latin typeface="Abadi" panose="020B0604020104020204" pitchFamily="34" charset="0"/>
              </a:rPr>
              <a:t>Multiplayer?</a:t>
            </a:r>
          </a:p>
          <a:p>
            <a:r>
              <a:rPr lang="en-GB" dirty="0">
                <a:latin typeface="Abadi" panose="020B0604020104020204" pitchFamily="34" charset="0"/>
              </a:rPr>
              <a:t>Background Scrolling</a:t>
            </a:r>
          </a:p>
          <a:p>
            <a:r>
              <a:rPr lang="en-GB" dirty="0">
                <a:latin typeface="Abadi" panose="020B0604020104020204" pitchFamily="34" charset="0"/>
              </a:rPr>
              <a:t>Sprites</a:t>
            </a:r>
          </a:p>
          <a:p>
            <a:r>
              <a:rPr lang="en-GB" dirty="0">
                <a:latin typeface="Abadi" panose="020B0604020104020204" pitchFamily="34" charset="0"/>
              </a:rPr>
              <a:t>Obstacles</a:t>
            </a:r>
          </a:p>
          <a:p>
            <a:r>
              <a:rPr lang="nl-BE" dirty="0" err="1">
                <a:latin typeface="Abadi" panose="020B0604020104020204" pitchFamily="34" charset="0"/>
              </a:rPr>
              <a:t>Ducking</a:t>
            </a:r>
            <a:endParaRPr lang="nl-BE" dirty="0">
              <a:latin typeface="Abadi" panose="020B0604020104020204" pitchFamily="34" charset="0"/>
            </a:endParaRPr>
          </a:p>
          <a:p>
            <a:r>
              <a:rPr lang="nl-BE" dirty="0">
                <a:latin typeface="Abadi" panose="020B0604020104020204" pitchFamily="34" charset="0"/>
              </a:rPr>
              <a:t>Highscore</a:t>
            </a:r>
          </a:p>
          <a:p>
            <a:r>
              <a:rPr lang="nl-BE" dirty="0" err="1">
                <a:latin typeface="Abadi" panose="020B0604020104020204" pitchFamily="34" charset="0"/>
              </a:rPr>
              <a:t>Title</a:t>
            </a:r>
            <a:r>
              <a:rPr lang="nl-BE" dirty="0">
                <a:latin typeface="Abadi" panose="020B0604020104020204" pitchFamily="34" charset="0"/>
              </a:rPr>
              <a:t>/</a:t>
            </a:r>
            <a:r>
              <a:rPr lang="nl-BE" dirty="0" err="1">
                <a:latin typeface="Abadi" panose="020B0604020104020204" pitchFamily="34" charset="0"/>
              </a:rPr>
              <a:t>Death</a:t>
            </a:r>
            <a:r>
              <a:rPr lang="nl-BE" dirty="0">
                <a:latin typeface="Abadi" panose="020B0604020104020204" pitchFamily="34" charset="0"/>
              </a:rPr>
              <a:t> Screen</a:t>
            </a:r>
          </a:p>
          <a:p>
            <a:r>
              <a:rPr lang="nl-BE" dirty="0">
                <a:latin typeface="Abadi" panose="020B0604020104020204" pitchFamily="34" charset="0"/>
              </a:rPr>
              <a:t>Random </a:t>
            </a:r>
            <a:r>
              <a:rPr lang="nl-BE" dirty="0" err="1">
                <a:latin typeface="Abadi" panose="020B0604020104020204" pitchFamily="34" charset="0"/>
              </a:rPr>
              <a:t>Number</a:t>
            </a:r>
            <a:r>
              <a:rPr lang="nl-BE" dirty="0">
                <a:latin typeface="Abadi" panose="020B0604020104020204" pitchFamily="34" charset="0"/>
              </a:rPr>
              <a:t> </a:t>
            </a:r>
            <a:r>
              <a:rPr lang="nl-BE" dirty="0" err="1">
                <a:latin typeface="Abadi" panose="020B0604020104020204" pitchFamily="34" charset="0"/>
              </a:rPr>
              <a:t>Generation</a:t>
            </a:r>
            <a:endParaRPr lang="nl-BE" dirty="0">
              <a:latin typeface="Abadi" panose="020B0604020104020204" pitchFamily="34" charset="0"/>
            </a:endParaRPr>
          </a:p>
          <a:p>
            <a:pPr lvl="1"/>
            <a:r>
              <a:rPr lang="nl-BE" dirty="0">
                <a:latin typeface="Abadi" panose="020B0604020104020204" pitchFamily="34" charset="0"/>
              </a:rPr>
              <a:t>Random </a:t>
            </a:r>
            <a:r>
              <a:rPr lang="nl-BE" dirty="0" err="1">
                <a:latin typeface="Abadi" panose="020B0604020104020204" pitchFamily="34" charset="0"/>
              </a:rPr>
              <a:t>Obstacle</a:t>
            </a:r>
            <a:endParaRPr lang="nl-BE" dirty="0">
              <a:latin typeface="Abadi" panose="020B0604020104020204" pitchFamily="34" charset="0"/>
            </a:endParaRPr>
          </a:p>
          <a:p>
            <a:pPr lvl="1"/>
            <a:r>
              <a:rPr lang="nl-BE" dirty="0">
                <a:latin typeface="Abadi" panose="020B0604020104020204" pitchFamily="34" charset="0"/>
              </a:rPr>
              <a:t>Random Background</a:t>
            </a:r>
          </a:p>
          <a:p>
            <a:r>
              <a:rPr lang="nl-BE" dirty="0">
                <a:latin typeface="Abadi" panose="020B0604020104020204" pitchFamily="34" charset="0"/>
              </a:rPr>
              <a:t>Game Acceleration</a:t>
            </a:r>
          </a:p>
          <a:p>
            <a:r>
              <a:rPr lang="nl-BE" dirty="0" err="1">
                <a:latin typeface="Abadi" panose="020B0604020104020204" pitchFamily="34" charset="0"/>
              </a:rPr>
              <a:t>Animations</a:t>
            </a:r>
            <a:endParaRPr lang="nl-B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96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41FF-A472-D444-8F15-C629594A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Input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ED54-9EEA-91DC-0289-76624B39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1272" y="1866899"/>
            <a:ext cx="10018713" cy="3124201"/>
          </a:xfrm>
        </p:spPr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Simple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Directions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A Button</a:t>
            </a:r>
            <a:endParaRPr lang="nl-B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4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3D99-E5BF-1192-CA4C-54806E6D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Jumping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553CEA-ED5A-21B8-0AB0-F259B30FDCBC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Ch05 project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Up / Down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Bounds</a:t>
            </a:r>
            <a:endParaRPr lang="nl-B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32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17ECC-A922-7DE9-C729-52E0C3C85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1EDA-83CB-5421-C344-C941EB0B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Multiplayer?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464F5E-0C80-C7FF-AEAA-5C554A212691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Multiplayer!!!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Oh wait… This is a lot of work</a:t>
            </a:r>
          </a:p>
        </p:txBody>
      </p:sp>
    </p:spTree>
    <p:extLst>
      <p:ext uri="{BB962C8B-B14F-4D97-AF65-F5344CB8AC3E}">
        <p14:creationId xmlns:p14="http://schemas.microsoft.com/office/powerpoint/2010/main" val="231034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A5140-C4A4-4155-FDF0-CB5CCDBD4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9B37-E560-BCD8-0B7F-B65FA695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Background Scrolling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D29735-AF15-57A7-CA85-D2EA958E77EA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305219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Abadi" panose="020B0604020104020204" pitchFamily="34" charset="0"/>
            </a:endParaRPr>
          </a:p>
          <a:p>
            <a:r>
              <a:rPr lang="en-GB" dirty="0">
                <a:latin typeface="Abadi" panose="020B0604020104020204" pitchFamily="34" charset="0"/>
              </a:rPr>
              <a:t>Regularly incrementing the camera x position  and then writing it to the $2005 address</a:t>
            </a:r>
          </a:p>
          <a:p>
            <a:r>
              <a:rPr lang="en-GB" dirty="0">
                <a:latin typeface="Abadi" panose="020B0604020104020204" pitchFamily="34" charset="0"/>
              </a:rPr>
              <a:t>Last thing before rendering as $2006 writes can override relevant parts of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C8099-3463-0A02-5875-21267599D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535" y="2303907"/>
            <a:ext cx="3657788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4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89079-8AC9-7A81-5762-EDBA5FA17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0872-8F0F-1537-92FA-2137B316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Sprites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EF25B3-11E4-8EA7-87A1-F732DD030F6D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Creation</a:t>
            </a:r>
          </a:p>
          <a:p>
            <a:r>
              <a:rPr lang="en-GB" dirty="0">
                <a:latin typeface="Abadi" panose="020B0604020104020204" pitchFamily="34" charset="0"/>
              </a:rPr>
              <a:t>Guide</a:t>
            </a:r>
            <a:br>
              <a:rPr lang="en-GB" dirty="0">
                <a:latin typeface="Abadi" panose="020B0604020104020204" pitchFamily="34" charset="0"/>
              </a:rPr>
            </a:br>
            <a:endParaRPr lang="en-GB" dirty="0"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1CE6E-9899-9EFE-9956-D355E09D6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625" y="3718144"/>
            <a:ext cx="10553375" cy="234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2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197DE-1860-1DA3-32DF-2F681E0E9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98D3-9119-0EC1-0AEC-8BB9A381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Obstacles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38B9EC-D392-EA48-CCC5-89F475B6DE66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Collisions</a:t>
            </a:r>
          </a:p>
          <a:p>
            <a:r>
              <a:rPr lang="en-GB" dirty="0">
                <a:latin typeface="Abadi" panose="020B0604020104020204" pitchFamily="34" charset="0"/>
              </a:rPr>
              <a:t>Moving left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EE0F6-72DE-F663-D4AA-D171792F3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641" y="342899"/>
            <a:ext cx="4257863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8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0576F-DA38-461E-D9D6-D9B42BBC9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D422-6AA6-1A85-603F-D367F8AC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Ducking</a:t>
            </a:r>
            <a:endParaRPr lang="nl-BE" dirty="0">
              <a:latin typeface="Abadi" panose="020B0604020104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D3B943-CEA3-D548-C18F-505B32816060}"/>
              </a:ext>
            </a:extLst>
          </p:cNvPr>
          <p:cNvSpPr txBox="1">
            <a:spLocks/>
          </p:cNvSpPr>
          <p:nvPr/>
        </p:nvSpPr>
        <p:spPr>
          <a:xfrm>
            <a:off x="2671272" y="18668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badi" panose="020B0604020104020204" pitchFamily="34" charset="0"/>
              </a:rPr>
              <a:t>Changes some things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Sprite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Height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Width</a:t>
            </a:r>
          </a:p>
          <a:p>
            <a:r>
              <a:rPr lang="en-GB" dirty="0">
                <a:latin typeface="Abadi" panose="020B0604020104020204" pitchFamily="34" charset="0"/>
              </a:rPr>
              <a:t>Boolean 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0F192-F005-8A9F-C59E-68098BDC2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652" y="2246734"/>
            <a:ext cx="3271471" cy="236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45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75</TotalTime>
  <Words>506</Words>
  <Application>Microsoft Office PowerPoint</Application>
  <PresentationFormat>Widescreen</PresentationFormat>
  <Paragraphs>103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Abadi</vt:lpstr>
      <vt:lpstr>Arial</vt:lpstr>
      <vt:lpstr>Calibri</vt:lpstr>
      <vt:lpstr>Corbel</vt:lpstr>
      <vt:lpstr>Parallax</vt:lpstr>
      <vt:lpstr>Dino Game</vt:lpstr>
      <vt:lpstr>Table Of Contents</vt:lpstr>
      <vt:lpstr>Input</vt:lpstr>
      <vt:lpstr>Jumping</vt:lpstr>
      <vt:lpstr>Multiplayer?</vt:lpstr>
      <vt:lpstr>Background Scrolling</vt:lpstr>
      <vt:lpstr>Sprites</vt:lpstr>
      <vt:lpstr>Obstacles</vt:lpstr>
      <vt:lpstr>Ducking</vt:lpstr>
      <vt:lpstr>Highscore</vt:lpstr>
      <vt:lpstr>Title/Death Screen</vt:lpstr>
      <vt:lpstr>Random Number Generation</vt:lpstr>
      <vt:lpstr>Random Obstacle</vt:lpstr>
      <vt:lpstr>Random Background</vt:lpstr>
      <vt:lpstr>Game Acceleration</vt:lpstr>
      <vt:lpstr>Animations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Matthias Ooms</dc:creator>
  <cp:lastModifiedBy>Speranskaya Hades</cp:lastModifiedBy>
  <cp:revision>40</cp:revision>
  <dcterms:created xsi:type="dcterms:W3CDTF">2024-12-16T23:01:28Z</dcterms:created>
  <dcterms:modified xsi:type="dcterms:W3CDTF">2024-12-17T00:26:48Z</dcterms:modified>
</cp:coreProperties>
</file>