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1550" r:id="rId5"/>
    <p:sldId id="1551" r:id="rId6"/>
    <p:sldId id="1554" r:id="rId7"/>
    <p:sldId id="1556" r:id="rId8"/>
    <p:sldId id="1552" r:id="rId9"/>
    <p:sldId id="155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82" d="100"/>
          <a:sy n="82" d="100"/>
        </p:scale>
        <p:origin x="96" y="600"/>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Morris" userId="e5234bb4-84e3-4029-8191-f55bfdf1f3a2" providerId="ADAL" clId="{7C7C60E1-0849-497E-A666-FFA2916AEB52}"/>
    <pc:docChg chg="undo redo custSel modSld modMainMaster">
      <pc:chgData name="Ben Morris" userId="e5234bb4-84e3-4029-8191-f55bfdf1f3a2" providerId="ADAL" clId="{7C7C60E1-0849-497E-A666-FFA2916AEB52}" dt="2020-06-12T15:17:52.531" v="896" actId="20577"/>
      <pc:docMkLst>
        <pc:docMk/>
      </pc:docMkLst>
      <pc:sldChg chg="modSp mod">
        <pc:chgData name="Ben Morris" userId="e5234bb4-84e3-4029-8191-f55bfdf1f3a2" providerId="ADAL" clId="{7C7C60E1-0849-497E-A666-FFA2916AEB52}" dt="2020-06-12T14:37:01.247" v="73" actId="20577"/>
        <pc:sldMkLst>
          <pc:docMk/>
          <pc:sldMk cId="3564652447" sldId="1550"/>
        </pc:sldMkLst>
        <pc:spChg chg="mod">
          <ac:chgData name="Ben Morris" userId="e5234bb4-84e3-4029-8191-f55bfdf1f3a2" providerId="ADAL" clId="{7C7C60E1-0849-497E-A666-FFA2916AEB52}" dt="2020-06-12T14:37:01.247" v="73" actId="20577"/>
          <ac:spMkLst>
            <pc:docMk/>
            <pc:sldMk cId="3564652447" sldId="1550"/>
            <ac:spMk id="4" creationId="{66B37FF6-1C39-48B1-A6B9-10F909F9D5EE}"/>
          </ac:spMkLst>
        </pc:spChg>
      </pc:sldChg>
      <pc:sldChg chg="modSp mod">
        <pc:chgData name="Ben Morris" userId="e5234bb4-84e3-4029-8191-f55bfdf1f3a2" providerId="ADAL" clId="{7C7C60E1-0849-497E-A666-FFA2916AEB52}" dt="2020-06-12T15:09:37.839" v="592" actId="20577"/>
        <pc:sldMkLst>
          <pc:docMk/>
          <pc:sldMk cId="3105369942" sldId="1551"/>
        </pc:sldMkLst>
        <pc:spChg chg="mod">
          <ac:chgData name="Ben Morris" userId="e5234bb4-84e3-4029-8191-f55bfdf1f3a2" providerId="ADAL" clId="{7C7C60E1-0849-497E-A666-FFA2916AEB52}" dt="2020-06-12T15:09:37.839" v="592" actId="20577"/>
          <ac:spMkLst>
            <pc:docMk/>
            <pc:sldMk cId="3105369942" sldId="1551"/>
            <ac:spMk id="2" creationId="{20BE2E01-2313-4684-990D-49B3E1485904}"/>
          </ac:spMkLst>
        </pc:spChg>
      </pc:sldChg>
      <pc:sldChg chg="modSp mod">
        <pc:chgData name="Ben Morris" userId="e5234bb4-84e3-4029-8191-f55bfdf1f3a2" providerId="ADAL" clId="{7C7C60E1-0849-497E-A666-FFA2916AEB52}" dt="2020-06-12T15:17:52.531" v="896" actId="20577"/>
        <pc:sldMkLst>
          <pc:docMk/>
          <pc:sldMk cId="1786202811" sldId="1552"/>
        </pc:sldMkLst>
        <pc:spChg chg="mod">
          <ac:chgData name="Ben Morris" userId="e5234bb4-84e3-4029-8191-f55bfdf1f3a2" providerId="ADAL" clId="{7C7C60E1-0849-497E-A666-FFA2916AEB52}" dt="2020-06-12T15:17:52.531" v="896" actId="20577"/>
          <ac:spMkLst>
            <pc:docMk/>
            <pc:sldMk cId="1786202811" sldId="1552"/>
            <ac:spMk id="2" creationId="{20BE2E01-2313-4684-990D-49B3E1485904}"/>
          </ac:spMkLst>
        </pc:spChg>
      </pc:sldChg>
      <pc:sldChg chg="modSp mod">
        <pc:chgData name="Ben Morris" userId="e5234bb4-84e3-4029-8191-f55bfdf1f3a2" providerId="ADAL" clId="{7C7C60E1-0849-497E-A666-FFA2916AEB52}" dt="2020-06-12T14:43:57.287" v="212" actId="6549"/>
        <pc:sldMkLst>
          <pc:docMk/>
          <pc:sldMk cId="52653134" sldId="1554"/>
        </pc:sldMkLst>
        <pc:spChg chg="mod">
          <ac:chgData name="Ben Morris" userId="e5234bb4-84e3-4029-8191-f55bfdf1f3a2" providerId="ADAL" clId="{7C7C60E1-0849-497E-A666-FFA2916AEB52}" dt="2020-06-12T14:43:57.287" v="212" actId="6549"/>
          <ac:spMkLst>
            <pc:docMk/>
            <pc:sldMk cId="52653134" sldId="1554"/>
            <ac:spMk id="2" creationId="{20BE2E01-2313-4684-990D-49B3E1485904}"/>
          </ac:spMkLst>
        </pc:spChg>
      </pc:sldChg>
      <pc:sldChg chg="modSp">
        <pc:chgData name="Ben Morris" userId="e5234bb4-84e3-4029-8191-f55bfdf1f3a2" providerId="ADAL" clId="{7C7C60E1-0849-497E-A666-FFA2916AEB52}" dt="2020-06-12T14:39:01.021" v="120"/>
        <pc:sldMkLst>
          <pc:docMk/>
          <pc:sldMk cId="2663373932" sldId="1555"/>
        </pc:sldMkLst>
        <pc:spChg chg="mod">
          <ac:chgData name="Ben Morris" userId="e5234bb4-84e3-4029-8191-f55bfdf1f3a2" providerId="ADAL" clId="{7C7C60E1-0849-497E-A666-FFA2916AEB52}" dt="2020-06-12T14:39:01.021" v="120"/>
          <ac:spMkLst>
            <pc:docMk/>
            <pc:sldMk cId="2663373932" sldId="1555"/>
            <ac:spMk id="2" creationId="{20BE2E01-2313-4684-990D-49B3E1485904}"/>
          </ac:spMkLst>
        </pc:spChg>
      </pc:sldChg>
      <pc:sldChg chg="addSp modSp mod">
        <pc:chgData name="Ben Morris" userId="e5234bb4-84e3-4029-8191-f55bfdf1f3a2" providerId="ADAL" clId="{7C7C60E1-0849-497E-A666-FFA2916AEB52}" dt="2020-06-12T14:47:24.607" v="485" actId="20577"/>
        <pc:sldMkLst>
          <pc:docMk/>
          <pc:sldMk cId="80264093" sldId="1556"/>
        </pc:sldMkLst>
        <pc:spChg chg="mod">
          <ac:chgData name="Ben Morris" userId="e5234bb4-84e3-4029-8191-f55bfdf1f3a2" providerId="ADAL" clId="{7C7C60E1-0849-497E-A666-FFA2916AEB52}" dt="2020-06-12T14:46:09.898" v="453" actId="20577"/>
          <ac:spMkLst>
            <pc:docMk/>
            <pc:sldMk cId="80264093" sldId="1556"/>
            <ac:spMk id="2" creationId="{20BE2E01-2313-4684-990D-49B3E1485904}"/>
          </ac:spMkLst>
        </pc:spChg>
        <pc:spChg chg="add mod">
          <ac:chgData name="Ben Morris" userId="e5234bb4-84e3-4029-8191-f55bfdf1f3a2" providerId="ADAL" clId="{7C7C60E1-0849-497E-A666-FFA2916AEB52}" dt="2020-06-12T14:47:24.607" v="485" actId="20577"/>
          <ac:spMkLst>
            <pc:docMk/>
            <pc:sldMk cId="80264093" sldId="1556"/>
            <ac:spMk id="5" creationId="{76AC67B9-3557-4405-B496-FB54359B377E}"/>
          </ac:spMkLst>
        </pc:spChg>
      </pc:sldChg>
      <pc:sldMasterChg chg="modSldLayout">
        <pc:chgData name="Ben Morris" userId="e5234bb4-84e3-4029-8191-f55bfdf1f3a2" providerId="ADAL" clId="{7C7C60E1-0849-497E-A666-FFA2916AEB52}" dt="2020-06-12T14:36:13.554" v="13" actId="1076"/>
        <pc:sldMasterMkLst>
          <pc:docMk/>
          <pc:sldMasterMk cId="1835351478" sldId="2147483648"/>
        </pc:sldMasterMkLst>
        <pc:sldLayoutChg chg="addSp delSp modSp mod">
          <pc:chgData name="Ben Morris" userId="e5234bb4-84e3-4029-8191-f55bfdf1f3a2" providerId="ADAL" clId="{7C7C60E1-0849-497E-A666-FFA2916AEB52}" dt="2020-06-12T14:36:13.554" v="13" actId="1076"/>
          <pc:sldLayoutMkLst>
            <pc:docMk/>
            <pc:sldMasterMk cId="1835351478" sldId="2147483648"/>
            <pc:sldLayoutMk cId="581722686" sldId="2147483660"/>
          </pc:sldLayoutMkLst>
          <pc:picChg chg="add mod modCrop">
            <ac:chgData name="Ben Morris" userId="e5234bb4-84e3-4029-8191-f55bfdf1f3a2" providerId="ADAL" clId="{7C7C60E1-0849-497E-A666-FFA2916AEB52}" dt="2020-06-12T14:36:13.554" v="13" actId="1076"/>
            <ac:picMkLst>
              <pc:docMk/>
              <pc:sldMasterMk cId="1835351478" sldId="2147483648"/>
              <pc:sldLayoutMk cId="581722686" sldId="2147483660"/>
              <ac:picMk id="9" creationId="{B470D9CF-517C-4D21-99D1-A7613F5FAD8C}"/>
            </ac:picMkLst>
          </pc:picChg>
          <pc:picChg chg="del">
            <ac:chgData name="Ben Morris" userId="e5234bb4-84e3-4029-8191-f55bfdf1f3a2" providerId="ADAL" clId="{7C7C60E1-0849-497E-A666-FFA2916AEB52}" dt="2020-06-12T14:36:01.644" v="11" actId="478"/>
            <ac:picMkLst>
              <pc:docMk/>
              <pc:sldMasterMk cId="1835351478" sldId="2147483648"/>
              <pc:sldLayoutMk cId="581722686" sldId="2147483660"/>
              <ac:picMk id="13" creationId="{23B3D420-F04B-4D42-B3C2-D690A9785540}"/>
            </ac:picMkLst>
          </pc:picChg>
        </pc:sldLayoutChg>
      </pc:sldMasterChg>
    </pc:docChg>
  </pc:docChgLst>
  <pc:docChgLst>
    <pc:chgData name="Ben Morris" userId="e5234bb4-84e3-4029-8191-f55bfdf1f3a2" providerId="ADAL" clId="{31AF6141-FA70-4E54-A287-AD0C330CF452}"/>
    <pc:docChg chg="modSld modMainMaster">
      <pc:chgData name="Ben Morris" userId="e5234bb4-84e3-4029-8191-f55bfdf1f3a2" providerId="ADAL" clId="{31AF6141-FA70-4E54-A287-AD0C330CF452}" dt="2020-06-19T13:51:56.966" v="5" actId="20577"/>
      <pc:docMkLst>
        <pc:docMk/>
      </pc:docMkLst>
      <pc:sldChg chg="modSp mod">
        <pc:chgData name="Ben Morris" userId="e5234bb4-84e3-4029-8191-f55bfdf1f3a2" providerId="ADAL" clId="{31AF6141-FA70-4E54-A287-AD0C330CF452}" dt="2020-06-19T13:51:14.955" v="2" actId="20577"/>
        <pc:sldMkLst>
          <pc:docMk/>
          <pc:sldMk cId="3564652447" sldId="1550"/>
        </pc:sldMkLst>
        <pc:spChg chg="mod">
          <ac:chgData name="Ben Morris" userId="e5234bb4-84e3-4029-8191-f55bfdf1f3a2" providerId="ADAL" clId="{31AF6141-FA70-4E54-A287-AD0C330CF452}" dt="2020-06-19T13:51:14.955" v="2" actId="20577"/>
          <ac:spMkLst>
            <pc:docMk/>
            <pc:sldMk cId="3564652447" sldId="1550"/>
            <ac:spMk id="4" creationId="{66B37FF6-1C39-48B1-A6B9-10F909F9D5EE}"/>
          </ac:spMkLst>
        </pc:spChg>
      </pc:sldChg>
      <pc:sldChg chg="modSp mod">
        <pc:chgData name="Ben Morris" userId="e5234bb4-84e3-4029-8191-f55bfdf1f3a2" providerId="ADAL" clId="{31AF6141-FA70-4E54-A287-AD0C330CF452}" dt="2020-06-19T13:51:38.874" v="3" actId="20577"/>
        <pc:sldMkLst>
          <pc:docMk/>
          <pc:sldMk cId="3105369942" sldId="1551"/>
        </pc:sldMkLst>
        <pc:spChg chg="mod">
          <ac:chgData name="Ben Morris" userId="e5234bb4-84e3-4029-8191-f55bfdf1f3a2" providerId="ADAL" clId="{31AF6141-FA70-4E54-A287-AD0C330CF452}" dt="2020-06-19T13:51:38.874" v="3" actId="20577"/>
          <ac:spMkLst>
            <pc:docMk/>
            <pc:sldMk cId="3105369942" sldId="1551"/>
            <ac:spMk id="4" creationId="{BC9F9EC4-DA0E-46C6-89F9-15B8636515CE}"/>
          </ac:spMkLst>
        </pc:spChg>
      </pc:sldChg>
      <pc:sldChg chg="modSp mod">
        <pc:chgData name="Ben Morris" userId="e5234bb4-84e3-4029-8191-f55bfdf1f3a2" providerId="ADAL" clId="{31AF6141-FA70-4E54-A287-AD0C330CF452}" dt="2020-06-19T13:51:42.753" v="4" actId="20577"/>
        <pc:sldMkLst>
          <pc:docMk/>
          <pc:sldMk cId="52653134" sldId="1554"/>
        </pc:sldMkLst>
        <pc:spChg chg="mod">
          <ac:chgData name="Ben Morris" userId="e5234bb4-84e3-4029-8191-f55bfdf1f3a2" providerId="ADAL" clId="{31AF6141-FA70-4E54-A287-AD0C330CF452}" dt="2020-06-19T13:51:42.753" v="4" actId="20577"/>
          <ac:spMkLst>
            <pc:docMk/>
            <pc:sldMk cId="52653134" sldId="1554"/>
            <ac:spMk id="4" creationId="{BC9F9EC4-DA0E-46C6-89F9-15B8636515CE}"/>
          </ac:spMkLst>
        </pc:spChg>
      </pc:sldChg>
      <pc:sldChg chg="modSp mod">
        <pc:chgData name="Ben Morris" userId="e5234bb4-84e3-4029-8191-f55bfdf1f3a2" providerId="ADAL" clId="{31AF6141-FA70-4E54-A287-AD0C330CF452}" dt="2020-06-19T13:51:56.966" v="5" actId="20577"/>
        <pc:sldMkLst>
          <pc:docMk/>
          <pc:sldMk cId="80264093" sldId="1556"/>
        </pc:sldMkLst>
        <pc:spChg chg="mod">
          <ac:chgData name="Ben Morris" userId="e5234bb4-84e3-4029-8191-f55bfdf1f3a2" providerId="ADAL" clId="{31AF6141-FA70-4E54-A287-AD0C330CF452}" dt="2020-06-19T13:51:56.966" v="5" actId="20577"/>
          <ac:spMkLst>
            <pc:docMk/>
            <pc:sldMk cId="80264093" sldId="1556"/>
            <ac:spMk id="4" creationId="{BC9F9EC4-DA0E-46C6-89F9-15B8636515CE}"/>
          </ac:spMkLst>
        </pc:spChg>
      </pc:sldChg>
      <pc:sldMasterChg chg="modSldLayout">
        <pc:chgData name="Ben Morris" userId="e5234bb4-84e3-4029-8191-f55bfdf1f3a2" providerId="ADAL" clId="{31AF6141-FA70-4E54-A287-AD0C330CF452}" dt="2020-06-19T13:51:07.967" v="1" actId="1076"/>
        <pc:sldMasterMkLst>
          <pc:docMk/>
          <pc:sldMasterMk cId="1835351478" sldId="2147483648"/>
        </pc:sldMasterMkLst>
        <pc:sldLayoutChg chg="modSp mod">
          <pc:chgData name="Ben Morris" userId="e5234bb4-84e3-4029-8191-f55bfdf1f3a2" providerId="ADAL" clId="{31AF6141-FA70-4E54-A287-AD0C330CF452}" dt="2020-06-19T13:51:07.967" v="1" actId="1076"/>
          <pc:sldLayoutMkLst>
            <pc:docMk/>
            <pc:sldMasterMk cId="1835351478" sldId="2147483648"/>
            <pc:sldLayoutMk cId="581722686" sldId="2147483660"/>
          </pc:sldLayoutMkLst>
          <pc:picChg chg="mod">
            <ac:chgData name="Ben Morris" userId="e5234bb4-84e3-4029-8191-f55bfdf1f3a2" providerId="ADAL" clId="{31AF6141-FA70-4E54-A287-AD0C330CF452}" dt="2020-06-19T13:51:07.967" v="1" actId="1076"/>
            <ac:picMkLst>
              <pc:docMk/>
              <pc:sldMasterMk cId="1835351478" sldId="2147483648"/>
              <pc:sldLayoutMk cId="581722686" sldId="2147483660"/>
              <ac:picMk id="9" creationId="{B470D9CF-517C-4D21-99D1-A7613F5FAD8C}"/>
            </ac:picMkLst>
          </pc:picChg>
        </pc:sldLayoutChg>
      </pc:sldMasterChg>
    </pc:docChg>
  </pc:docChgLst>
  <pc:docChgLst>
    <pc:chgData name="Ben Morris" userId="e5234bb4-84e3-4029-8191-f55bfdf1f3a2" providerId="ADAL" clId="{9DE54CE1-2DCF-4D4D-A64F-E363191671F7}"/>
    <pc:docChg chg="undo redo custSel delSld modSld modMainMaster">
      <pc:chgData name="Ben Morris" userId="e5234bb4-84e3-4029-8191-f55bfdf1f3a2" providerId="ADAL" clId="{9DE54CE1-2DCF-4D4D-A64F-E363191671F7}" dt="2020-06-12T11:16:03.747" v="88" actId="2696"/>
      <pc:docMkLst>
        <pc:docMk/>
      </pc:docMkLst>
      <pc:sldChg chg="modSp mod">
        <pc:chgData name="Ben Morris" userId="e5234bb4-84e3-4029-8191-f55bfdf1f3a2" providerId="ADAL" clId="{9DE54CE1-2DCF-4D4D-A64F-E363191671F7}" dt="2020-06-12T11:14:20.383" v="70" actId="20577"/>
        <pc:sldMkLst>
          <pc:docMk/>
          <pc:sldMk cId="3564652447" sldId="1550"/>
        </pc:sldMkLst>
        <pc:spChg chg="mod">
          <ac:chgData name="Ben Morris" userId="e5234bb4-84e3-4029-8191-f55bfdf1f3a2" providerId="ADAL" clId="{9DE54CE1-2DCF-4D4D-A64F-E363191671F7}" dt="2020-06-12T11:14:20.383" v="70" actId="20577"/>
          <ac:spMkLst>
            <pc:docMk/>
            <pc:sldMk cId="3564652447" sldId="1550"/>
            <ac:spMk id="4" creationId="{66B37FF6-1C39-48B1-A6B9-10F909F9D5EE}"/>
          </ac:spMkLst>
        </pc:spChg>
      </pc:sldChg>
      <pc:sldChg chg="modSp mod">
        <pc:chgData name="Ben Morris" userId="e5234bb4-84e3-4029-8191-f55bfdf1f3a2" providerId="ADAL" clId="{9DE54CE1-2DCF-4D4D-A64F-E363191671F7}" dt="2020-06-12T11:12:48.640" v="60"/>
        <pc:sldMkLst>
          <pc:docMk/>
          <pc:sldMk cId="3105369942" sldId="1551"/>
        </pc:sldMkLst>
        <pc:spChg chg="mod">
          <ac:chgData name="Ben Morris" userId="e5234bb4-84e3-4029-8191-f55bfdf1f3a2" providerId="ADAL" clId="{9DE54CE1-2DCF-4D4D-A64F-E363191671F7}" dt="2020-06-12T11:12:48.640" v="60"/>
          <ac:spMkLst>
            <pc:docMk/>
            <pc:sldMk cId="3105369942" sldId="1551"/>
            <ac:spMk id="2" creationId="{20BE2E01-2313-4684-990D-49B3E1485904}"/>
          </ac:spMkLst>
        </pc:spChg>
      </pc:sldChg>
      <pc:sldChg chg="modSp">
        <pc:chgData name="Ben Morris" userId="e5234bb4-84e3-4029-8191-f55bfdf1f3a2" providerId="ADAL" clId="{9DE54CE1-2DCF-4D4D-A64F-E363191671F7}" dt="2020-06-12T11:14:49.939" v="72"/>
        <pc:sldMkLst>
          <pc:docMk/>
          <pc:sldMk cId="1786202811" sldId="1552"/>
        </pc:sldMkLst>
        <pc:spChg chg="mod">
          <ac:chgData name="Ben Morris" userId="e5234bb4-84e3-4029-8191-f55bfdf1f3a2" providerId="ADAL" clId="{9DE54CE1-2DCF-4D4D-A64F-E363191671F7}" dt="2020-06-12T11:14:49.939" v="72"/>
          <ac:spMkLst>
            <pc:docMk/>
            <pc:sldMk cId="1786202811" sldId="1552"/>
            <ac:spMk id="2" creationId="{20BE2E01-2313-4684-990D-49B3E1485904}"/>
          </ac:spMkLst>
        </pc:spChg>
      </pc:sldChg>
      <pc:sldChg chg="modSp mod">
        <pc:chgData name="Ben Morris" userId="e5234bb4-84e3-4029-8191-f55bfdf1f3a2" providerId="ADAL" clId="{9DE54CE1-2DCF-4D4D-A64F-E363191671F7}" dt="2020-06-12T11:13:10.752" v="66" actId="27636"/>
        <pc:sldMkLst>
          <pc:docMk/>
          <pc:sldMk cId="52653134" sldId="1554"/>
        </pc:sldMkLst>
        <pc:spChg chg="mod">
          <ac:chgData name="Ben Morris" userId="e5234bb4-84e3-4029-8191-f55bfdf1f3a2" providerId="ADAL" clId="{9DE54CE1-2DCF-4D4D-A64F-E363191671F7}" dt="2020-06-12T11:13:10.752" v="66" actId="27636"/>
          <ac:spMkLst>
            <pc:docMk/>
            <pc:sldMk cId="52653134" sldId="1554"/>
            <ac:spMk id="2" creationId="{20BE2E01-2313-4684-990D-49B3E1485904}"/>
          </ac:spMkLst>
        </pc:spChg>
      </pc:sldChg>
      <pc:sldChg chg="modSp mod">
        <pc:chgData name="Ben Morris" userId="e5234bb4-84e3-4029-8191-f55bfdf1f3a2" providerId="ADAL" clId="{9DE54CE1-2DCF-4D4D-A64F-E363191671F7}" dt="2020-06-12T11:15:54.350" v="87" actId="313"/>
        <pc:sldMkLst>
          <pc:docMk/>
          <pc:sldMk cId="2663373932" sldId="1555"/>
        </pc:sldMkLst>
        <pc:spChg chg="mod">
          <ac:chgData name="Ben Morris" userId="e5234bb4-84e3-4029-8191-f55bfdf1f3a2" providerId="ADAL" clId="{9DE54CE1-2DCF-4D4D-A64F-E363191671F7}" dt="2020-06-12T11:15:54.350" v="87" actId="313"/>
          <ac:spMkLst>
            <pc:docMk/>
            <pc:sldMk cId="2663373932" sldId="1555"/>
            <ac:spMk id="2" creationId="{20BE2E01-2313-4684-990D-49B3E1485904}"/>
          </ac:spMkLst>
        </pc:spChg>
      </pc:sldChg>
      <pc:sldChg chg="del">
        <pc:chgData name="Ben Morris" userId="e5234bb4-84e3-4029-8191-f55bfdf1f3a2" providerId="ADAL" clId="{9DE54CE1-2DCF-4D4D-A64F-E363191671F7}" dt="2020-06-12T11:16:03.747" v="88" actId="2696"/>
        <pc:sldMkLst>
          <pc:docMk/>
          <pc:sldMk cId="2630088529" sldId="1557"/>
        </pc:sldMkLst>
      </pc:sldChg>
      <pc:sldMasterChg chg="modSldLayout">
        <pc:chgData name="Ben Morris" userId="e5234bb4-84e3-4029-8191-f55bfdf1f3a2" providerId="ADAL" clId="{9DE54CE1-2DCF-4D4D-A64F-E363191671F7}" dt="2020-06-12T11:10:25.051" v="17" actId="1076"/>
        <pc:sldMasterMkLst>
          <pc:docMk/>
          <pc:sldMasterMk cId="1835351478" sldId="2147483648"/>
        </pc:sldMasterMkLst>
        <pc:sldLayoutChg chg="addSp delSp modSp mod">
          <pc:chgData name="Ben Morris" userId="e5234bb4-84e3-4029-8191-f55bfdf1f3a2" providerId="ADAL" clId="{9DE54CE1-2DCF-4D4D-A64F-E363191671F7}" dt="2020-06-12T11:10:25.051" v="17" actId="1076"/>
          <pc:sldLayoutMkLst>
            <pc:docMk/>
            <pc:sldMasterMk cId="1835351478" sldId="2147483648"/>
            <pc:sldLayoutMk cId="581722686" sldId="2147483660"/>
          </pc:sldLayoutMkLst>
          <pc:picChg chg="del">
            <ac:chgData name="Ben Morris" userId="e5234bb4-84e3-4029-8191-f55bfdf1f3a2" providerId="ADAL" clId="{9DE54CE1-2DCF-4D4D-A64F-E363191671F7}" dt="2020-06-12T11:09:36.878" v="8" actId="478"/>
            <ac:picMkLst>
              <pc:docMk/>
              <pc:sldMasterMk cId="1835351478" sldId="2147483648"/>
              <pc:sldLayoutMk cId="581722686" sldId="2147483660"/>
              <ac:picMk id="9" creationId="{D9C02606-CB9D-4667-A8A1-A3C2509E3114}"/>
            </ac:picMkLst>
          </pc:picChg>
          <pc:picChg chg="del">
            <ac:chgData name="Ben Morris" userId="e5234bb4-84e3-4029-8191-f55bfdf1f3a2" providerId="ADAL" clId="{9DE54CE1-2DCF-4D4D-A64F-E363191671F7}" dt="2020-06-12T11:09:43.365" v="10" actId="478"/>
            <ac:picMkLst>
              <pc:docMk/>
              <pc:sldMasterMk cId="1835351478" sldId="2147483648"/>
              <pc:sldLayoutMk cId="581722686" sldId="2147483660"/>
              <ac:picMk id="10" creationId="{7AC195F9-2AC9-4658-AB69-40089239CBEE}"/>
            </ac:picMkLst>
          </pc:picChg>
          <pc:picChg chg="add mod modCrop">
            <ac:chgData name="Ben Morris" userId="e5234bb4-84e3-4029-8191-f55bfdf1f3a2" providerId="ADAL" clId="{9DE54CE1-2DCF-4D4D-A64F-E363191671F7}" dt="2020-06-12T11:09:40.479" v="9" actId="1076"/>
            <ac:picMkLst>
              <pc:docMk/>
              <pc:sldMasterMk cId="1835351478" sldId="2147483648"/>
              <pc:sldLayoutMk cId="581722686" sldId="2147483660"/>
              <ac:picMk id="11" creationId="{62044ECB-C188-48AC-9EC7-8AD9A7EA0B0A}"/>
            </ac:picMkLst>
          </pc:picChg>
          <pc:picChg chg="add mod">
            <ac:chgData name="Ben Morris" userId="e5234bb4-84e3-4029-8191-f55bfdf1f3a2" providerId="ADAL" clId="{9DE54CE1-2DCF-4D4D-A64F-E363191671F7}" dt="2020-06-12T11:10:25.051" v="17" actId="1076"/>
            <ac:picMkLst>
              <pc:docMk/>
              <pc:sldMasterMk cId="1835351478" sldId="2147483648"/>
              <pc:sldLayoutMk cId="581722686" sldId="2147483660"/>
              <ac:picMk id="13" creationId="{23B3D420-F04B-4D42-B3C2-D690A978554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30925B-7E9E-44EC-BAA9-09019B4149C1}" type="datetimeFigureOut">
              <a:rPr lang="en-GB" smtClean="0"/>
              <a:t>19/06/2020</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B3BBA-94D3-449B-96B1-F4559C94F079}" type="slidenum">
              <a:rPr lang="en-GB" smtClean="0"/>
              <a:t>‹#›</a:t>
            </a:fld>
            <a:endParaRPr lang="en-GB" dirty="0"/>
          </a:p>
        </p:txBody>
      </p:sp>
    </p:spTree>
    <p:extLst>
      <p:ext uri="{BB962C8B-B14F-4D97-AF65-F5344CB8AC3E}">
        <p14:creationId xmlns:p14="http://schemas.microsoft.com/office/powerpoint/2010/main" val="4171084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jp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9B71-D0AF-4BDB-BF3C-CEA27002EC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069C402-C6E5-41F7-8BBC-0AEE3BBB15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2F17FEB-62B7-4FE8-A9F2-3729E9A04F9B}"/>
              </a:ext>
            </a:extLst>
          </p:cNvPr>
          <p:cNvSpPr>
            <a:spLocks noGrp="1"/>
          </p:cNvSpPr>
          <p:nvPr>
            <p:ph type="dt" sz="half" idx="10"/>
          </p:nvPr>
        </p:nvSpPr>
        <p:spPr/>
        <p:txBody>
          <a:bodyPr/>
          <a:lstStyle/>
          <a:p>
            <a:fld id="{47F7FF49-D4CB-403D-87F5-5ED274F8E626}" type="datetimeFigureOut">
              <a:rPr lang="en-GB" smtClean="0"/>
              <a:t>19/06/2020</a:t>
            </a:fld>
            <a:endParaRPr lang="en-GB" dirty="0"/>
          </a:p>
        </p:txBody>
      </p:sp>
      <p:sp>
        <p:nvSpPr>
          <p:cNvPr id="5" name="Footer Placeholder 4">
            <a:extLst>
              <a:ext uri="{FF2B5EF4-FFF2-40B4-BE49-F238E27FC236}">
                <a16:creationId xmlns:a16="http://schemas.microsoft.com/office/drawing/2014/main" id="{C992E7A5-A1FD-4B31-9794-7D089B1BB94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14AED30-1563-4497-BCED-41A75664D266}"/>
              </a:ext>
            </a:extLst>
          </p:cNvPr>
          <p:cNvSpPr>
            <a:spLocks noGrp="1"/>
          </p:cNvSpPr>
          <p:nvPr>
            <p:ph type="sldNum" sz="quarter" idx="12"/>
          </p:nvPr>
        </p:nvSpPr>
        <p:spPr/>
        <p:txBody>
          <a:bodyPr/>
          <a:lstStyle/>
          <a:p>
            <a:fld id="{AB5DD336-FA94-4601-8E32-8A824BAEA63D}" type="slidenum">
              <a:rPr lang="en-GB" smtClean="0"/>
              <a:t>‹#›</a:t>
            </a:fld>
            <a:endParaRPr lang="en-GB" dirty="0"/>
          </a:p>
        </p:txBody>
      </p:sp>
    </p:spTree>
    <p:extLst>
      <p:ext uri="{BB962C8B-B14F-4D97-AF65-F5344CB8AC3E}">
        <p14:creationId xmlns:p14="http://schemas.microsoft.com/office/powerpoint/2010/main" val="386512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5F2CA-0343-4229-B63D-4BECB01499D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BA4695F-1493-44BF-BFE2-DDE4B49165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7FB765-4EEC-4C74-AD5C-4B4EF46AFAB3}"/>
              </a:ext>
            </a:extLst>
          </p:cNvPr>
          <p:cNvSpPr>
            <a:spLocks noGrp="1"/>
          </p:cNvSpPr>
          <p:nvPr>
            <p:ph type="dt" sz="half" idx="10"/>
          </p:nvPr>
        </p:nvSpPr>
        <p:spPr/>
        <p:txBody>
          <a:bodyPr/>
          <a:lstStyle/>
          <a:p>
            <a:fld id="{47F7FF49-D4CB-403D-87F5-5ED274F8E626}" type="datetimeFigureOut">
              <a:rPr lang="en-GB" smtClean="0"/>
              <a:t>19/06/2020</a:t>
            </a:fld>
            <a:endParaRPr lang="en-GB" dirty="0"/>
          </a:p>
        </p:txBody>
      </p:sp>
      <p:sp>
        <p:nvSpPr>
          <p:cNvPr id="5" name="Footer Placeholder 4">
            <a:extLst>
              <a:ext uri="{FF2B5EF4-FFF2-40B4-BE49-F238E27FC236}">
                <a16:creationId xmlns:a16="http://schemas.microsoft.com/office/drawing/2014/main" id="{4B71CCC8-5EC8-460C-9489-0B58CC6F6C9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063D429-80E6-4C78-B3CF-D8A2F8A705C4}"/>
              </a:ext>
            </a:extLst>
          </p:cNvPr>
          <p:cNvSpPr>
            <a:spLocks noGrp="1"/>
          </p:cNvSpPr>
          <p:nvPr>
            <p:ph type="sldNum" sz="quarter" idx="12"/>
          </p:nvPr>
        </p:nvSpPr>
        <p:spPr/>
        <p:txBody>
          <a:bodyPr/>
          <a:lstStyle/>
          <a:p>
            <a:fld id="{AB5DD336-FA94-4601-8E32-8A824BAEA63D}" type="slidenum">
              <a:rPr lang="en-GB" smtClean="0"/>
              <a:t>‹#›</a:t>
            </a:fld>
            <a:endParaRPr lang="en-GB" dirty="0"/>
          </a:p>
        </p:txBody>
      </p:sp>
    </p:spTree>
    <p:extLst>
      <p:ext uri="{BB962C8B-B14F-4D97-AF65-F5344CB8AC3E}">
        <p14:creationId xmlns:p14="http://schemas.microsoft.com/office/powerpoint/2010/main" val="771985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6D397C-4EAF-4148-9F59-99984E48C0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4969087-6207-48AB-B1F5-ECE98C8345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6E4FBA-D4D2-4024-B9E8-EDF41EB8BD16}"/>
              </a:ext>
            </a:extLst>
          </p:cNvPr>
          <p:cNvSpPr>
            <a:spLocks noGrp="1"/>
          </p:cNvSpPr>
          <p:nvPr>
            <p:ph type="dt" sz="half" idx="10"/>
          </p:nvPr>
        </p:nvSpPr>
        <p:spPr/>
        <p:txBody>
          <a:bodyPr/>
          <a:lstStyle/>
          <a:p>
            <a:fld id="{47F7FF49-D4CB-403D-87F5-5ED274F8E626}" type="datetimeFigureOut">
              <a:rPr lang="en-GB" smtClean="0"/>
              <a:t>19/06/2020</a:t>
            </a:fld>
            <a:endParaRPr lang="en-GB" dirty="0"/>
          </a:p>
        </p:txBody>
      </p:sp>
      <p:sp>
        <p:nvSpPr>
          <p:cNvPr id="5" name="Footer Placeholder 4">
            <a:extLst>
              <a:ext uri="{FF2B5EF4-FFF2-40B4-BE49-F238E27FC236}">
                <a16:creationId xmlns:a16="http://schemas.microsoft.com/office/drawing/2014/main" id="{8F86F717-9863-48FB-AAD5-D2F11BCD764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F8BA9ED-929F-4724-88DC-EC7D6863092D}"/>
              </a:ext>
            </a:extLst>
          </p:cNvPr>
          <p:cNvSpPr>
            <a:spLocks noGrp="1"/>
          </p:cNvSpPr>
          <p:nvPr>
            <p:ph type="sldNum" sz="quarter" idx="12"/>
          </p:nvPr>
        </p:nvSpPr>
        <p:spPr/>
        <p:txBody>
          <a:bodyPr/>
          <a:lstStyle/>
          <a:p>
            <a:fld id="{AB5DD336-FA94-4601-8E32-8A824BAEA63D}" type="slidenum">
              <a:rPr lang="en-GB" smtClean="0"/>
              <a:t>‹#›</a:t>
            </a:fld>
            <a:endParaRPr lang="en-GB" dirty="0"/>
          </a:p>
        </p:txBody>
      </p:sp>
    </p:spTree>
    <p:extLst>
      <p:ext uri="{BB962C8B-B14F-4D97-AF65-F5344CB8AC3E}">
        <p14:creationId xmlns:p14="http://schemas.microsoft.com/office/powerpoint/2010/main" val="2961651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57A8A30-1FBB-4A34-95C1-D1E12BC98AB7}"/>
              </a:ext>
            </a:extLst>
          </p:cNvPr>
          <p:cNvSpPr>
            <a:spLocks noGrp="1"/>
          </p:cNvSpPr>
          <p:nvPr>
            <p:ph type="dt" sz="half" idx="10"/>
          </p:nvPr>
        </p:nvSpPr>
        <p:spPr/>
        <p:txBody>
          <a:bodyPr/>
          <a:lstStyle/>
          <a:p>
            <a:fld id="{3E90AA9F-08E9-4CB5-8A25-16BB5C963220}" type="datetimeFigureOut">
              <a:rPr lang="en-GB" smtClean="0"/>
              <a:t>19/06/2020</a:t>
            </a:fld>
            <a:endParaRPr lang="en-GB" dirty="0"/>
          </a:p>
        </p:txBody>
      </p:sp>
      <p:sp>
        <p:nvSpPr>
          <p:cNvPr id="5" name="Footer Placeholder 4">
            <a:extLst>
              <a:ext uri="{FF2B5EF4-FFF2-40B4-BE49-F238E27FC236}">
                <a16:creationId xmlns:a16="http://schemas.microsoft.com/office/drawing/2014/main" id="{26AFDC35-722F-4849-82BB-580F0429946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4B42B9B-DCFB-49D8-A8FA-FEB3FC93862E}"/>
              </a:ext>
            </a:extLst>
          </p:cNvPr>
          <p:cNvSpPr>
            <a:spLocks noGrp="1"/>
          </p:cNvSpPr>
          <p:nvPr>
            <p:ph type="sldNum" sz="quarter" idx="12"/>
          </p:nvPr>
        </p:nvSpPr>
        <p:spPr/>
        <p:txBody>
          <a:bodyPr/>
          <a:lstStyle/>
          <a:p>
            <a:fld id="{EC3B6F28-597C-4B06-AFC3-9235AD7FE6F5}" type="slidenum">
              <a:rPr lang="en-GB" smtClean="0"/>
              <a:t>‹#›</a:t>
            </a:fld>
            <a:endParaRPr lang="en-GB" dirty="0"/>
          </a:p>
        </p:txBody>
      </p:sp>
      <p:pic>
        <p:nvPicPr>
          <p:cNvPr id="8" name="Picture 7">
            <a:extLst>
              <a:ext uri="{FF2B5EF4-FFF2-40B4-BE49-F238E27FC236}">
                <a16:creationId xmlns:a16="http://schemas.microsoft.com/office/drawing/2014/main" id="{B104CC6A-D1C0-4C95-82D4-385FB4A92EA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737" r="-1785" b="22991"/>
          <a:stretch/>
        </p:blipFill>
        <p:spPr>
          <a:xfrm>
            <a:off x="10220445" y="189436"/>
            <a:ext cx="1708791" cy="1371530"/>
          </a:xfrm>
          <a:prstGeom prst="rect">
            <a:avLst/>
          </a:prstGeom>
        </p:spPr>
      </p:pic>
      <p:sp>
        <p:nvSpPr>
          <p:cNvPr id="14" name="Content Placeholder 2">
            <a:extLst>
              <a:ext uri="{FF2B5EF4-FFF2-40B4-BE49-F238E27FC236}">
                <a16:creationId xmlns:a16="http://schemas.microsoft.com/office/drawing/2014/main" id="{40AB7B83-BD1F-4099-8526-FF8496AC5EB9}"/>
              </a:ext>
            </a:extLst>
          </p:cNvPr>
          <p:cNvSpPr>
            <a:spLocks noGrp="1"/>
          </p:cNvSpPr>
          <p:nvPr>
            <p:ph idx="1"/>
          </p:nvPr>
        </p:nvSpPr>
        <p:spPr>
          <a:xfrm>
            <a:off x="789973" y="1567875"/>
            <a:ext cx="10515600" cy="4351338"/>
          </a:xfrm>
        </p:spPr>
        <p:txBody>
          <a:bodyPr/>
          <a:lstStyle>
            <a:lvl1pPr>
              <a:defRPr>
                <a:latin typeface="Selawik Light" panose="020B0502040204020203" pitchFamily="34" charset="0"/>
              </a:defRPr>
            </a:lvl1pPr>
            <a:lvl2pPr>
              <a:defRPr>
                <a:latin typeface="Selawik Light" panose="020B0502040204020203" pitchFamily="34" charset="0"/>
              </a:defRPr>
            </a:lvl2pPr>
            <a:lvl3pPr>
              <a:defRPr>
                <a:latin typeface="Selawik Light" panose="020B0502040204020203" pitchFamily="34" charset="0"/>
              </a:defRPr>
            </a:lvl3pPr>
            <a:lvl4pPr>
              <a:defRPr>
                <a:latin typeface="Selawik Light" panose="020B0502040204020203" pitchFamily="34" charset="0"/>
              </a:defRPr>
            </a:lvl4pPr>
            <a:lvl5pPr>
              <a:defRPr>
                <a:latin typeface="Selawik 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Rectangle 1">
            <a:extLst>
              <a:ext uri="{FF2B5EF4-FFF2-40B4-BE49-F238E27FC236}">
                <a16:creationId xmlns:a16="http://schemas.microsoft.com/office/drawing/2014/main" id="{32039936-1027-854F-90E0-E155DB28F796}"/>
              </a:ext>
            </a:extLst>
          </p:cNvPr>
          <p:cNvSpPr/>
          <p:nvPr userDrawn="1"/>
        </p:nvSpPr>
        <p:spPr>
          <a:xfrm>
            <a:off x="0" y="6164544"/>
            <a:ext cx="12192000" cy="6810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06BBC31-C351-5A4D-8529-86CD935E9B3E}"/>
              </a:ext>
            </a:extLst>
          </p:cNvPr>
          <p:cNvSpPr txBox="1"/>
          <p:nvPr userDrawn="1"/>
        </p:nvSpPr>
        <p:spPr>
          <a:xfrm>
            <a:off x="4566213" y="6332815"/>
            <a:ext cx="2963119" cy="369332"/>
          </a:xfrm>
          <a:prstGeom prst="rect">
            <a:avLst/>
          </a:prstGeom>
          <a:noFill/>
        </p:spPr>
        <p:txBody>
          <a:bodyPr wrap="square" rtlCol="0">
            <a:spAutoFit/>
          </a:bodyPr>
          <a:lstStyle/>
          <a:p>
            <a:r>
              <a:rPr lang="en-US" b="1" dirty="0">
                <a:solidFill>
                  <a:schemeClr val="bg1"/>
                </a:solidFill>
              </a:rPr>
              <a:t>www.projectdataanalytics.uk</a:t>
            </a:r>
          </a:p>
        </p:txBody>
      </p:sp>
      <p:pic>
        <p:nvPicPr>
          <p:cNvPr id="16" name="Picture 15">
            <a:extLst>
              <a:ext uri="{FF2B5EF4-FFF2-40B4-BE49-F238E27FC236}">
                <a16:creationId xmlns:a16="http://schemas.microsoft.com/office/drawing/2014/main" id="{0F28A665-BD6A-8D45-A2FD-56FEFED4CEEC}"/>
              </a:ext>
            </a:extLst>
          </p:cNvPr>
          <p:cNvPicPr>
            <a:picLocks noChangeAspect="1"/>
          </p:cNvPicPr>
          <p:nvPr userDrawn="1"/>
        </p:nvPicPr>
        <p:blipFill rotWithShape="1">
          <a:blip r:embed="rId3">
            <a:alphaModFix amt="30000"/>
            <a:extLst>
              <a:ext uri="{28A0092B-C50C-407E-A947-70E740481C1C}">
                <a14:useLocalDpi xmlns:a14="http://schemas.microsoft.com/office/drawing/2010/main" val="0"/>
              </a:ext>
            </a:extLst>
          </a:blip>
          <a:srcRect t="21491" b="10212"/>
          <a:stretch/>
        </p:blipFill>
        <p:spPr>
          <a:xfrm>
            <a:off x="0" y="1473878"/>
            <a:ext cx="12192000" cy="4683757"/>
          </a:xfrm>
          <a:prstGeom prst="rect">
            <a:avLst/>
          </a:prstGeom>
        </p:spPr>
      </p:pic>
      <p:pic>
        <p:nvPicPr>
          <p:cNvPr id="11" name="Picture 10" descr="A picture containing bird&#10;&#10;Description automatically generated">
            <a:extLst>
              <a:ext uri="{FF2B5EF4-FFF2-40B4-BE49-F238E27FC236}">
                <a16:creationId xmlns:a16="http://schemas.microsoft.com/office/drawing/2014/main" id="{62044ECB-C188-48AC-9EC7-8AD9A7EA0B0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7666" t="5779" r="33722" b="74222"/>
          <a:stretch/>
        </p:blipFill>
        <p:spPr>
          <a:xfrm>
            <a:off x="399445" y="318528"/>
            <a:ext cx="3376870" cy="983858"/>
          </a:xfrm>
          <a:prstGeom prst="rect">
            <a:avLst/>
          </a:prstGeom>
        </p:spPr>
      </p:pic>
      <p:pic>
        <p:nvPicPr>
          <p:cNvPr id="9" name="Picture 8" descr="A close up of a logo&#10;&#10;Description automatically generated">
            <a:extLst>
              <a:ext uri="{FF2B5EF4-FFF2-40B4-BE49-F238E27FC236}">
                <a16:creationId xmlns:a16="http://schemas.microsoft.com/office/drawing/2014/main" id="{B470D9CF-517C-4D21-99D1-A7613F5FAD8C}"/>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6590" t="21339" r="6242" b="24910"/>
          <a:stretch/>
        </p:blipFill>
        <p:spPr>
          <a:xfrm>
            <a:off x="7529332" y="318528"/>
            <a:ext cx="2899685" cy="934259"/>
          </a:xfrm>
          <a:prstGeom prst="rect">
            <a:avLst/>
          </a:prstGeom>
        </p:spPr>
      </p:pic>
    </p:spTree>
    <p:extLst>
      <p:ext uri="{BB962C8B-B14F-4D97-AF65-F5344CB8AC3E}">
        <p14:creationId xmlns:p14="http://schemas.microsoft.com/office/powerpoint/2010/main" val="58172268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A3B3-0D65-4A6C-AA03-0CFE891D0FB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BC0F95-DF8D-4B11-839B-3AD65A0414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EAEEAE-69E9-4230-8471-002A2B74225B}"/>
              </a:ext>
            </a:extLst>
          </p:cNvPr>
          <p:cNvSpPr>
            <a:spLocks noGrp="1"/>
          </p:cNvSpPr>
          <p:nvPr>
            <p:ph type="dt" sz="half" idx="10"/>
          </p:nvPr>
        </p:nvSpPr>
        <p:spPr/>
        <p:txBody>
          <a:bodyPr/>
          <a:lstStyle/>
          <a:p>
            <a:fld id="{47F7FF49-D4CB-403D-87F5-5ED274F8E626}" type="datetimeFigureOut">
              <a:rPr lang="en-GB" smtClean="0"/>
              <a:t>19/06/2020</a:t>
            </a:fld>
            <a:endParaRPr lang="en-GB" dirty="0"/>
          </a:p>
        </p:txBody>
      </p:sp>
      <p:sp>
        <p:nvSpPr>
          <p:cNvPr id="5" name="Footer Placeholder 4">
            <a:extLst>
              <a:ext uri="{FF2B5EF4-FFF2-40B4-BE49-F238E27FC236}">
                <a16:creationId xmlns:a16="http://schemas.microsoft.com/office/drawing/2014/main" id="{34CD4FB2-796E-4B0C-B213-64098372E84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C534338-ACD0-4D5D-961F-72B42ADF7F24}"/>
              </a:ext>
            </a:extLst>
          </p:cNvPr>
          <p:cNvSpPr>
            <a:spLocks noGrp="1"/>
          </p:cNvSpPr>
          <p:nvPr>
            <p:ph type="sldNum" sz="quarter" idx="12"/>
          </p:nvPr>
        </p:nvSpPr>
        <p:spPr/>
        <p:txBody>
          <a:bodyPr/>
          <a:lstStyle/>
          <a:p>
            <a:fld id="{AB5DD336-FA94-4601-8E32-8A824BAEA63D}" type="slidenum">
              <a:rPr lang="en-GB" smtClean="0"/>
              <a:t>‹#›</a:t>
            </a:fld>
            <a:endParaRPr lang="en-GB" dirty="0"/>
          </a:p>
        </p:txBody>
      </p:sp>
    </p:spTree>
    <p:extLst>
      <p:ext uri="{BB962C8B-B14F-4D97-AF65-F5344CB8AC3E}">
        <p14:creationId xmlns:p14="http://schemas.microsoft.com/office/powerpoint/2010/main" val="1696094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1247-923E-453F-BF3B-968949B06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7F7A3D-CBBF-4735-9851-0FD1142EBF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F01685-B5F5-409F-96D4-8EB39E1E1804}"/>
              </a:ext>
            </a:extLst>
          </p:cNvPr>
          <p:cNvSpPr>
            <a:spLocks noGrp="1"/>
          </p:cNvSpPr>
          <p:nvPr>
            <p:ph type="dt" sz="half" idx="10"/>
          </p:nvPr>
        </p:nvSpPr>
        <p:spPr/>
        <p:txBody>
          <a:bodyPr/>
          <a:lstStyle/>
          <a:p>
            <a:fld id="{47F7FF49-D4CB-403D-87F5-5ED274F8E626}" type="datetimeFigureOut">
              <a:rPr lang="en-GB" smtClean="0"/>
              <a:t>19/06/2020</a:t>
            </a:fld>
            <a:endParaRPr lang="en-GB" dirty="0"/>
          </a:p>
        </p:txBody>
      </p:sp>
      <p:sp>
        <p:nvSpPr>
          <p:cNvPr id="5" name="Footer Placeholder 4">
            <a:extLst>
              <a:ext uri="{FF2B5EF4-FFF2-40B4-BE49-F238E27FC236}">
                <a16:creationId xmlns:a16="http://schemas.microsoft.com/office/drawing/2014/main" id="{435CA3D9-A463-4D91-BE65-D608E6F9C0C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7C4EA2D-97D7-47BC-952B-F970401A7E4D}"/>
              </a:ext>
            </a:extLst>
          </p:cNvPr>
          <p:cNvSpPr>
            <a:spLocks noGrp="1"/>
          </p:cNvSpPr>
          <p:nvPr>
            <p:ph type="sldNum" sz="quarter" idx="12"/>
          </p:nvPr>
        </p:nvSpPr>
        <p:spPr/>
        <p:txBody>
          <a:bodyPr/>
          <a:lstStyle/>
          <a:p>
            <a:fld id="{AB5DD336-FA94-4601-8E32-8A824BAEA63D}" type="slidenum">
              <a:rPr lang="en-GB" smtClean="0"/>
              <a:t>‹#›</a:t>
            </a:fld>
            <a:endParaRPr lang="en-GB" dirty="0"/>
          </a:p>
        </p:txBody>
      </p:sp>
    </p:spTree>
    <p:extLst>
      <p:ext uri="{BB962C8B-B14F-4D97-AF65-F5344CB8AC3E}">
        <p14:creationId xmlns:p14="http://schemas.microsoft.com/office/powerpoint/2010/main" val="2498875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E4186-BEE1-438A-97E2-685D11A48C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B549D5E-44EA-4743-AB74-72B474F95A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995BBA7-7274-4638-A52E-561AE374D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F729FAA-F0D1-40F0-9DBD-8683B7DBDD67}"/>
              </a:ext>
            </a:extLst>
          </p:cNvPr>
          <p:cNvSpPr>
            <a:spLocks noGrp="1"/>
          </p:cNvSpPr>
          <p:nvPr>
            <p:ph type="dt" sz="half" idx="10"/>
          </p:nvPr>
        </p:nvSpPr>
        <p:spPr/>
        <p:txBody>
          <a:bodyPr/>
          <a:lstStyle/>
          <a:p>
            <a:fld id="{47F7FF49-D4CB-403D-87F5-5ED274F8E626}" type="datetimeFigureOut">
              <a:rPr lang="en-GB" smtClean="0"/>
              <a:t>19/06/2020</a:t>
            </a:fld>
            <a:endParaRPr lang="en-GB" dirty="0"/>
          </a:p>
        </p:txBody>
      </p:sp>
      <p:sp>
        <p:nvSpPr>
          <p:cNvPr id="6" name="Footer Placeholder 5">
            <a:extLst>
              <a:ext uri="{FF2B5EF4-FFF2-40B4-BE49-F238E27FC236}">
                <a16:creationId xmlns:a16="http://schemas.microsoft.com/office/drawing/2014/main" id="{6826DE73-4639-437C-BE12-603FC625193A}"/>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7B63BF2D-A356-45F0-8954-091585F494BD}"/>
              </a:ext>
            </a:extLst>
          </p:cNvPr>
          <p:cNvSpPr>
            <a:spLocks noGrp="1"/>
          </p:cNvSpPr>
          <p:nvPr>
            <p:ph type="sldNum" sz="quarter" idx="12"/>
          </p:nvPr>
        </p:nvSpPr>
        <p:spPr/>
        <p:txBody>
          <a:bodyPr/>
          <a:lstStyle/>
          <a:p>
            <a:fld id="{AB5DD336-FA94-4601-8E32-8A824BAEA63D}" type="slidenum">
              <a:rPr lang="en-GB" smtClean="0"/>
              <a:t>‹#›</a:t>
            </a:fld>
            <a:endParaRPr lang="en-GB" dirty="0"/>
          </a:p>
        </p:txBody>
      </p:sp>
    </p:spTree>
    <p:extLst>
      <p:ext uri="{BB962C8B-B14F-4D97-AF65-F5344CB8AC3E}">
        <p14:creationId xmlns:p14="http://schemas.microsoft.com/office/powerpoint/2010/main" val="227907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1E60D-2E7A-4E12-AC32-28F8D3B08AF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AE16002-7928-4DF7-92EA-D74DF1F8F5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F6054A-1B9B-4B35-BF3A-27661F8806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A137AE4-6743-4943-8388-2B97FEAFD0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652806-D0DB-4350-87C0-C452A64248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B33700D-6824-4B46-94D0-D51AB82BB77C}"/>
              </a:ext>
            </a:extLst>
          </p:cNvPr>
          <p:cNvSpPr>
            <a:spLocks noGrp="1"/>
          </p:cNvSpPr>
          <p:nvPr>
            <p:ph type="dt" sz="half" idx="10"/>
          </p:nvPr>
        </p:nvSpPr>
        <p:spPr/>
        <p:txBody>
          <a:bodyPr/>
          <a:lstStyle/>
          <a:p>
            <a:fld id="{47F7FF49-D4CB-403D-87F5-5ED274F8E626}" type="datetimeFigureOut">
              <a:rPr lang="en-GB" smtClean="0"/>
              <a:t>19/06/2020</a:t>
            </a:fld>
            <a:endParaRPr lang="en-GB" dirty="0"/>
          </a:p>
        </p:txBody>
      </p:sp>
      <p:sp>
        <p:nvSpPr>
          <p:cNvPr id="8" name="Footer Placeholder 7">
            <a:extLst>
              <a:ext uri="{FF2B5EF4-FFF2-40B4-BE49-F238E27FC236}">
                <a16:creationId xmlns:a16="http://schemas.microsoft.com/office/drawing/2014/main" id="{E28A4900-31FC-44FC-BF19-7BFEEB32305A}"/>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DA28A2E2-2853-4D63-A492-040F3AF55566}"/>
              </a:ext>
            </a:extLst>
          </p:cNvPr>
          <p:cNvSpPr>
            <a:spLocks noGrp="1"/>
          </p:cNvSpPr>
          <p:nvPr>
            <p:ph type="sldNum" sz="quarter" idx="12"/>
          </p:nvPr>
        </p:nvSpPr>
        <p:spPr/>
        <p:txBody>
          <a:bodyPr/>
          <a:lstStyle/>
          <a:p>
            <a:fld id="{AB5DD336-FA94-4601-8E32-8A824BAEA63D}" type="slidenum">
              <a:rPr lang="en-GB" smtClean="0"/>
              <a:t>‹#›</a:t>
            </a:fld>
            <a:endParaRPr lang="en-GB" dirty="0"/>
          </a:p>
        </p:txBody>
      </p:sp>
    </p:spTree>
    <p:extLst>
      <p:ext uri="{BB962C8B-B14F-4D97-AF65-F5344CB8AC3E}">
        <p14:creationId xmlns:p14="http://schemas.microsoft.com/office/powerpoint/2010/main" val="337528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79576-10AE-4D26-82B0-D65CE4A5DAB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54C7888-DE65-4C83-8294-07831DBAC5DF}"/>
              </a:ext>
            </a:extLst>
          </p:cNvPr>
          <p:cNvSpPr>
            <a:spLocks noGrp="1"/>
          </p:cNvSpPr>
          <p:nvPr>
            <p:ph type="dt" sz="half" idx="10"/>
          </p:nvPr>
        </p:nvSpPr>
        <p:spPr/>
        <p:txBody>
          <a:bodyPr/>
          <a:lstStyle/>
          <a:p>
            <a:fld id="{47F7FF49-D4CB-403D-87F5-5ED274F8E626}" type="datetimeFigureOut">
              <a:rPr lang="en-GB" smtClean="0"/>
              <a:t>19/06/2020</a:t>
            </a:fld>
            <a:endParaRPr lang="en-GB" dirty="0"/>
          </a:p>
        </p:txBody>
      </p:sp>
      <p:sp>
        <p:nvSpPr>
          <p:cNvPr id="4" name="Footer Placeholder 3">
            <a:extLst>
              <a:ext uri="{FF2B5EF4-FFF2-40B4-BE49-F238E27FC236}">
                <a16:creationId xmlns:a16="http://schemas.microsoft.com/office/drawing/2014/main" id="{A7C3973B-948C-48E6-9EF3-AE401FD8DBD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9BA7A82-1E47-4769-9332-ACE4D07AE837}"/>
              </a:ext>
            </a:extLst>
          </p:cNvPr>
          <p:cNvSpPr>
            <a:spLocks noGrp="1"/>
          </p:cNvSpPr>
          <p:nvPr>
            <p:ph type="sldNum" sz="quarter" idx="12"/>
          </p:nvPr>
        </p:nvSpPr>
        <p:spPr/>
        <p:txBody>
          <a:bodyPr/>
          <a:lstStyle/>
          <a:p>
            <a:fld id="{AB5DD336-FA94-4601-8E32-8A824BAEA63D}" type="slidenum">
              <a:rPr lang="en-GB" smtClean="0"/>
              <a:t>‹#›</a:t>
            </a:fld>
            <a:endParaRPr lang="en-GB" dirty="0"/>
          </a:p>
        </p:txBody>
      </p:sp>
    </p:spTree>
    <p:extLst>
      <p:ext uri="{BB962C8B-B14F-4D97-AF65-F5344CB8AC3E}">
        <p14:creationId xmlns:p14="http://schemas.microsoft.com/office/powerpoint/2010/main" val="998012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4AF1A3-D947-4046-8C78-34EF8BE1F86D}"/>
              </a:ext>
            </a:extLst>
          </p:cNvPr>
          <p:cNvSpPr>
            <a:spLocks noGrp="1"/>
          </p:cNvSpPr>
          <p:nvPr>
            <p:ph type="dt" sz="half" idx="10"/>
          </p:nvPr>
        </p:nvSpPr>
        <p:spPr/>
        <p:txBody>
          <a:bodyPr/>
          <a:lstStyle/>
          <a:p>
            <a:fld id="{47F7FF49-D4CB-403D-87F5-5ED274F8E626}" type="datetimeFigureOut">
              <a:rPr lang="en-GB" smtClean="0"/>
              <a:t>19/06/2020</a:t>
            </a:fld>
            <a:endParaRPr lang="en-GB" dirty="0"/>
          </a:p>
        </p:txBody>
      </p:sp>
      <p:sp>
        <p:nvSpPr>
          <p:cNvPr id="3" name="Footer Placeholder 2">
            <a:extLst>
              <a:ext uri="{FF2B5EF4-FFF2-40B4-BE49-F238E27FC236}">
                <a16:creationId xmlns:a16="http://schemas.microsoft.com/office/drawing/2014/main" id="{C279C100-CCB0-4DAF-96DF-4DD019577CBB}"/>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A5B333E0-6A39-4A33-95DA-CC3B8D12A51B}"/>
              </a:ext>
            </a:extLst>
          </p:cNvPr>
          <p:cNvSpPr>
            <a:spLocks noGrp="1"/>
          </p:cNvSpPr>
          <p:nvPr>
            <p:ph type="sldNum" sz="quarter" idx="12"/>
          </p:nvPr>
        </p:nvSpPr>
        <p:spPr/>
        <p:txBody>
          <a:bodyPr/>
          <a:lstStyle/>
          <a:p>
            <a:fld id="{AB5DD336-FA94-4601-8E32-8A824BAEA63D}" type="slidenum">
              <a:rPr lang="en-GB" smtClean="0"/>
              <a:t>‹#›</a:t>
            </a:fld>
            <a:endParaRPr lang="en-GB" dirty="0"/>
          </a:p>
        </p:txBody>
      </p:sp>
    </p:spTree>
    <p:extLst>
      <p:ext uri="{BB962C8B-B14F-4D97-AF65-F5344CB8AC3E}">
        <p14:creationId xmlns:p14="http://schemas.microsoft.com/office/powerpoint/2010/main" val="846757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774A9-43BA-41A0-905F-BB36324DD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2967CC3-C7CE-42B4-AA7A-D92299CFC2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13095AC-6C4C-4D51-9B81-DFFDE3C5A7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5F9648-C867-452E-BE98-8C6B8C855DBB}"/>
              </a:ext>
            </a:extLst>
          </p:cNvPr>
          <p:cNvSpPr>
            <a:spLocks noGrp="1"/>
          </p:cNvSpPr>
          <p:nvPr>
            <p:ph type="dt" sz="half" idx="10"/>
          </p:nvPr>
        </p:nvSpPr>
        <p:spPr/>
        <p:txBody>
          <a:bodyPr/>
          <a:lstStyle/>
          <a:p>
            <a:fld id="{47F7FF49-D4CB-403D-87F5-5ED274F8E626}" type="datetimeFigureOut">
              <a:rPr lang="en-GB" smtClean="0"/>
              <a:t>19/06/2020</a:t>
            </a:fld>
            <a:endParaRPr lang="en-GB" dirty="0"/>
          </a:p>
        </p:txBody>
      </p:sp>
      <p:sp>
        <p:nvSpPr>
          <p:cNvPr id="6" name="Footer Placeholder 5">
            <a:extLst>
              <a:ext uri="{FF2B5EF4-FFF2-40B4-BE49-F238E27FC236}">
                <a16:creationId xmlns:a16="http://schemas.microsoft.com/office/drawing/2014/main" id="{39164492-BD0A-4C2F-BA9D-705D2D8D6A6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79E33149-6352-4717-B024-98ECDD433900}"/>
              </a:ext>
            </a:extLst>
          </p:cNvPr>
          <p:cNvSpPr>
            <a:spLocks noGrp="1"/>
          </p:cNvSpPr>
          <p:nvPr>
            <p:ph type="sldNum" sz="quarter" idx="12"/>
          </p:nvPr>
        </p:nvSpPr>
        <p:spPr/>
        <p:txBody>
          <a:bodyPr/>
          <a:lstStyle/>
          <a:p>
            <a:fld id="{AB5DD336-FA94-4601-8E32-8A824BAEA63D}" type="slidenum">
              <a:rPr lang="en-GB" smtClean="0"/>
              <a:t>‹#›</a:t>
            </a:fld>
            <a:endParaRPr lang="en-GB" dirty="0"/>
          </a:p>
        </p:txBody>
      </p:sp>
    </p:spTree>
    <p:extLst>
      <p:ext uri="{BB962C8B-B14F-4D97-AF65-F5344CB8AC3E}">
        <p14:creationId xmlns:p14="http://schemas.microsoft.com/office/powerpoint/2010/main" val="878453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4FD26-5D25-43C0-98CA-B1D52CE0C8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77E33A8-37AF-4A0F-BD06-8E889B6BFE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C555A725-4515-405E-B2A5-4A31A997B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857907-C35B-4C8A-BB40-435C994DF96B}"/>
              </a:ext>
            </a:extLst>
          </p:cNvPr>
          <p:cNvSpPr>
            <a:spLocks noGrp="1"/>
          </p:cNvSpPr>
          <p:nvPr>
            <p:ph type="dt" sz="half" idx="10"/>
          </p:nvPr>
        </p:nvSpPr>
        <p:spPr/>
        <p:txBody>
          <a:bodyPr/>
          <a:lstStyle/>
          <a:p>
            <a:fld id="{47F7FF49-D4CB-403D-87F5-5ED274F8E626}" type="datetimeFigureOut">
              <a:rPr lang="en-GB" smtClean="0"/>
              <a:t>19/06/2020</a:t>
            </a:fld>
            <a:endParaRPr lang="en-GB" dirty="0"/>
          </a:p>
        </p:txBody>
      </p:sp>
      <p:sp>
        <p:nvSpPr>
          <p:cNvPr id="6" name="Footer Placeholder 5">
            <a:extLst>
              <a:ext uri="{FF2B5EF4-FFF2-40B4-BE49-F238E27FC236}">
                <a16:creationId xmlns:a16="http://schemas.microsoft.com/office/drawing/2014/main" id="{5F159E6A-D17F-41B4-84E4-9E2F45C838F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5FC35EF-65A4-4D2C-B275-46AEA0BA59D1}"/>
              </a:ext>
            </a:extLst>
          </p:cNvPr>
          <p:cNvSpPr>
            <a:spLocks noGrp="1"/>
          </p:cNvSpPr>
          <p:nvPr>
            <p:ph type="sldNum" sz="quarter" idx="12"/>
          </p:nvPr>
        </p:nvSpPr>
        <p:spPr/>
        <p:txBody>
          <a:bodyPr/>
          <a:lstStyle/>
          <a:p>
            <a:fld id="{AB5DD336-FA94-4601-8E32-8A824BAEA63D}" type="slidenum">
              <a:rPr lang="en-GB" smtClean="0"/>
              <a:t>‹#›</a:t>
            </a:fld>
            <a:endParaRPr lang="en-GB" dirty="0"/>
          </a:p>
        </p:txBody>
      </p:sp>
    </p:spTree>
    <p:extLst>
      <p:ext uri="{BB962C8B-B14F-4D97-AF65-F5344CB8AC3E}">
        <p14:creationId xmlns:p14="http://schemas.microsoft.com/office/powerpoint/2010/main" val="3453891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EF415-9CBA-4E69-982A-03263B47C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E5F191-D989-4167-91EF-E409E7240F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D1F204-FD33-4DDE-BC0D-16074EBCA0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7FF49-D4CB-403D-87F5-5ED274F8E626}" type="datetimeFigureOut">
              <a:rPr lang="en-GB" smtClean="0"/>
              <a:t>19/06/2020</a:t>
            </a:fld>
            <a:endParaRPr lang="en-GB" dirty="0"/>
          </a:p>
        </p:txBody>
      </p:sp>
      <p:sp>
        <p:nvSpPr>
          <p:cNvPr id="5" name="Footer Placeholder 4">
            <a:extLst>
              <a:ext uri="{FF2B5EF4-FFF2-40B4-BE49-F238E27FC236}">
                <a16:creationId xmlns:a16="http://schemas.microsoft.com/office/drawing/2014/main" id="{93F0917C-FB03-4CA6-9915-43189B340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B9B65DC7-2A16-494A-BBDB-D1BF5FB0F7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5DD336-FA94-4601-8E32-8A824BAEA63D}" type="slidenum">
              <a:rPr lang="en-GB" smtClean="0"/>
              <a:t>‹#›</a:t>
            </a:fld>
            <a:endParaRPr lang="en-GB" dirty="0"/>
          </a:p>
        </p:txBody>
      </p:sp>
    </p:spTree>
    <p:extLst>
      <p:ext uri="{BB962C8B-B14F-4D97-AF65-F5344CB8AC3E}">
        <p14:creationId xmlns:p14="http://schemas.microsoft.com/office/powerpoint/2010/main" val="1835351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EB5233-ABFA-4292-A9AE-635139BDDA6C}"/>
              </a:ext>
            </a:extLst>
          </p:cNvPr>
          <p:cNvSpPr>
            <a:spLocks noGrp="1"/>
          </p:cNvSpPr>
          <p:nvPr>
            <p:ph idx="1"/>
          </p:nvPr>
        </p:nvSpPr>
        <p:spPr/>
        <p:txBody>
          <a:bodyPr/>
          <a:lstStyle/>
          <a:p>
            <a:endParaRPr lang="en-GB" dirty="0"/>
          </a:p>
        </p:txBody>
      </p:sp>
      <p:sp>
        <p:nvSpPr>
          <p:cNvPr id="4" name="Title 3">
            <a:extLst>
              <a:ext uri="{FF2B5EF4-FFF2-40B4-BE49-F238E27FC236}">
                <a16:creationId xmlns:a16="http://schemas.microsoft.com/office/drawing/2014/main" id="{66B37FF6-1C39-48B1-A6B9-10F909F9D5EE}"/>
              </a:ext>
            </a:extLst>
          </p:cNvPr>
          <p:cNvSpPr>
            <a:spLocks noGrp="1"/>
          </p:cNvSpPr>
          <p:nvPr>
            <p:ph type="title" idx="4294967295"/>
          </p:nvPr>
        </p:nvSpPr>
        <p:spPr>
          <a:xfrm>
            <a:off x="6778171" y="2543515"/>
            <a:ext cx="5317356" cy="1770970"/>
          </a:xfrm>
        </p:spPr>
        <p:txBody>
          <a:bodyPr>
            <a:normAutofit fontScale="90000"/>
          </a:bodyPr>
          <a:lstStyle/>
          <a:p>
            <a:r>
              <a:rPr lang="en-US" sz="3600" b="1" dirty="0">
                <a:solidFill>
                  <a:srgbClr val="00B0F0"/>
                </a:solidFill>
                <a:latin typeface="Arial" panose="020B0604020202020204" pitchFamily="34" charset="0"/>
                <a:cs typeface="Arial" panose="020B0604020202020204" pitchFamily="34" charset="0"/>
              </a:rPr>
              <a:t>CHALLENGE #9</a:t>
            </a:r>
            <a:br>
              <a:rPr lang="en-US" sz="3600" b="1" dirty="0">
                <a:solidFill>
                  <a:srgbClr val="00B0F0"/>
                </a:solidFill>
                <a:latin typeface="Arial" panose="020B0604020202020204" pitchFamily="34" charset="0"/>
                <a:cs typeface="Arial" panose="020B0604020202020204" pitchFamily="34" charset="0"/>
              </a:rPr>
            </a:br>
            <a:r>
              <a:rPr lang="en-GB" sz="3600" b="1" dirty="0">
                <a:solidFill>
                  <a:srgbClr val="00B0F0"/>
                </a:solidFill>
                <a:latin typeface="Arial" panose="020B0604020202020204" pitchFamily="34" charset="0"/>
                <a:cs typeface="Arial" panose="020B0604020202020204" pitchFamily="34" charset="0"/>
              </a:rPr>
              <a:t>Understanding Activity Duration Variance in EPC Projects</a:t>
            </a:r>
            <a:br>
              <a:rPr lang="en-GB" sz="3600" b="1" dirty="0">
                <a:solidFill>
                  <a:srgbClr val="00B0F0"/>
                </a:solidFill>
                <a:latin typeface="Arial" panose="020B0604020202020204" pitchFamily="34" charset="0"/>
                <a:cs typeface="Arial" panose="020B0604020202020204" pitchFamily="34" charset="0"/>
              </a:rPr>
            </a:br>
            <a:br>
              <a:rPr lang="en-US" b="1" dirty="0"/>
            </a:br>
            <a:endParaRPr lang="en-US" b="1" dirty="0"/>
          </a:p>
        </p:txBody>
      </p:sp>
      <p:pic>
        <p:nvPicPr>
          <p:cNvPr id="1026" name="Picture 2">
            <a:extLst>
              <a:ext uri="{FF2B5EF4-FFF2-40B4-BE49-F238E27FC236}">
                <a16:creationId xmlns:a16="http://schemas.microsoft.com/office/drawing/2014/main" id="{E2DC28C7-3744-4114-B311-D3463B5D2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9" y="6464"/>
            <a:ext cx="6574951" cy="6315962"/>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652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BE2E01-2313-4684-990D-49B3E1485904}"/>
              </a:ext>
            </a:extLst>
          </p:cNvPr>
          <p:cNvSpPr>
            <a:spLocks noGrp="1"/>
          </p:cNvSpPr>
          <p:nvPr>
            <p:ph idx="1"/>
          </p:nvPr>
        </p:nvSpPr>
        <p:spPr>
          <a:xfrm>
            <a:off x="630523" y="2587158"/>
            <a:ext cx="10590851" cy="3334671"/>
          </a:xfrm>
        </p:spPr>
        <p:txBody>
          <a:bodyPr>
            <a:normAutofit/>
          </a:bodyPr>
          <a:lstStyle/>
          <a:p>
            <a:pPr marL="0" indent="0">
              <a:lnSpc>
                <a:spcPct val="100000"/>
              </a:lnSpc>
              <a:buNone/>
            </a:pPr>
            <a:r>
              <a:rPr lang="en-GB" sz="2400" dirty="0">
                <a:latin typeface="Arial" panose="020B0604020202020204" pitchFamily="34" charset="0"/>
                <a:cs typeface="Arial" panose="020B0604020202020204" pitchFamily="34" charset="0"/>
              </a:rPr>
              <a:t>As a business, we would like you to help us understand our Activity Duration Variance. Can we apply machine learning to our schedule data to understand the features or conditions that are the biggest causes of duration variance in projects?</a:t>
            </a:r>
          </a:p>
        </p:txBody>
      </p:sp>
      <p:sp>
        <p:nvSpPr>
          <p:cNvPr id="4" name="Title 3">
            <a:extLst>
              <a:ext uri="{FF2B5EF4-FFF2-40B4-BE49-F238E27FC236}">
                <a16:creationId xmlns:a16="http://schemas.microsoft.com/office/drawing/2014/main" id="{BC9F9EC4-DA0E-46C6-89F9-15B8636515CE}"/>
              </a:ext>
            </a:extLst>
          </p:cNvPr>
          <p:cNvSpPr>
            <a:spLocks noGrp="1"/>
          </p:cNvSpPr>
          <p:nvPr>
            <p:ph type="title" idx="4294967295"/>
          </p:nvPr>
        </p:nvSpPr>
        <p:spPr>
          <a:xfrm>
            <a:off x="630524" y="1488849"/>
            <a:ext cx="10515600" cy="1325563"/>
          </a:xfrm>
        </p:spPr>
        <p:txBody>
          <a:bodyPr>
            <a:normAutofit/>
          </a:bodyPr>
          <a:lstStyle/>
          <a:p>
            <a:r>
              <a:rPr lang="en-GB" sz="2800" b="1" dirty="0">
                <a:solidFill>
                  <a:srgbClr val="00B0F0"/>
                </a:solidFill>
                <a:latin typeface="Arial" panose="020B0604020202020204" pitchFamily="34" charset="0"/>
                <a:cs typeface="Arial" panose="020B0604020202020204" pitchFamily="34" charset="0"/>
              </a:rPr>
              <a:t>CHALLENGE #9</a:t>
            </a:r>
            <a:br>
              <a:rPr lang="en-GB" sz="2800" b="1" dirty="0">
                <a:solidFill>
                  <a:srgbClr val="00B0F0"/>
                </a:solidFill>
                <a:latin typeface="Arial" panose="020B0604020202020204" pitchFamily="34" charset="0"/>
                <a:cs typeface="Arial" panose="020B0604020202020204" pitchFamily="34" charset="0"/>
              </a:rPr>
            </a:br>
            <a:r>
              <a:rPr lang="en-GB" sz="2800" b="1" dirty="0">
                <a:solidFill>
                  <a:srgbClr val="00B0F0"/>
                </a:solidFill>
                <a:latin typeface="Arial" panose="020B0604020202020204" pitchFamily="34" charset="0"/>
                <a:cs typeface="Arial" panose="020B0604020202020204" pitchFamily="34" charset="0"/>
              </a:rPr>
              <a:t>Problem Statement</a:t>
            </a:r>
          </a:p>
        </p:txBody>
      </p:sp>
    </p:spTree>
    <p:extLst>
      <p:ext uri="{BB962C8B-B14F-4D97-AF65-F5344CB8AC3E}">
        <p14:creationId xmlns:p14="http://schemas.microsoft.com/office/powerpoint/2010/main" val="310536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BE2E01-2313-4684-990D-49B3E1485904}"/>
              </a:ext>
            </a:extLst>
          </p:cNvPr>
          <p:cNvSpPr>
            <a:spLocks noGrp="1"/>
          </p:cNvSpPr>
          <p:nvPr>
            <p:ph idx="1"/>
          </p:nvPr>
        </p:nvSpPr>
        <p:spPr>
          <a:xfrm>
            <a:off x="630524" y="2563385"/>
            <a:ext cx="11432040" cy="3334671"/>
          </a:xfrm>
        </p:spPr>
        <p:txBody>
          <a:bodyPr>
            <a:normAutofit fontScale="92500"/>
          </a:bodyPr>
          <a:lstStyle/>
          <a:p>
            <a:pPr marL="0" indent="0">
              <a:lnSpc>
                <a:spcPct val="100000"/>
              </a:lnSpc>
              <a:buNone/>
            </a:pPr>
            <a:r>
              <a:rPr lang="en-GB" sz="2400" dirty="0">
                <a:latin typeface="Arial" panose="020B0604020202020204" pitchFamily="34" charset="0"/>
                <a:cs typeface="Arial" panose="020B0604020202020204" pitchFamily="34" charset="0"/>
              </a:rPr>
              <a:t>SPS – Subsea Production Systems – delivers EPC Projects (Engineering + Procurement + Construction) for Oil Majors and National Oil Companies. These projects are managed through Primavera P6 and are made of multiple schedules, each with hundreds of Activities. Activity Durations are baselined, but there is variance vs Actual Durations that we would like to assess and potentially to minimise.</a:t>
            </a:r>
          </a:p>
          <a:p>
            <a:pPr marL="0" indent="0">
              <a:lnSpc>
                <a:spcPct val="100000"/>
              </a:lnSpc>
              <a:buNone/>
            </a:pPr>
            <a:r>
              <a:rPr lang="en-GB" sz="2400" dirty="0">
                <a:latin typeface="Arial" panose="020B0604020202020204" pitchFamily="34" charset="0"/>
                <a:cs typeface="Arial" panose="020B0604020202020204" pitchFamily="34" charset="0"/>
              </a:rPr>
              <a:t>We have a dataset of 111 schedules – almost 100,000 activities. We would like to understand our Activity Duration Variance based on the P6 schedule data. Note that our interest here is not on the delay to start activities but on the start to finish durations.</a:t>
            </a:r>
          </a:p>
        </p:txBody>
      </p:sp>
      <p:sp>
        <p:nvSpPr>
          <p:cNvPr id="4" name="Title 3">
            <a:extLst>
              <a:ext uri="{FF2B5EF4-FFF2-40B4-BE49-F238E27FC236}">
                <a16:creationId xmlns:a16="http://schemas.microsoft.com/office/drawing/2014/main" id="{BC9F9EC4-DA0E-46C6-89F9-15B8636515CE}"/>
              </a:ext>
            </a:extLst>
          </p:cNvPr>
          <p:cNvSpPr>
            <a:spLocks noGrp="1"/>
          </p:cNvSpPr>
          <p:nvPr>
            <p:ph type="title" idx="4294967295"/>
          </p:nvPr>
        </p:nvSpPr>
        <p:spPr>
          <a:xfrm>
            <a:off x="630524" y="1484420"/>
            <a:ext cx="10515600" cy="1325563"/>
          </a:xfrm>
        </p:spPr>
        <p:txBody>
          <a:bodyPr>
            <a:normAutofit/>
          </a:bodyPr>
          <a:lstStyle/>
          <a:p>
            <a:r>
              <a:rPr lang="en-GB" sz="2800" b="1" dirty="0">
                <a:solidFill>
                  <a:srgbClr val="00B0F0"/>
                </a:solidFill>
                <a:latin typeface="Arial" panose="020B0604020202020204" pitchFamily="34" charset="0"/>
                <a:cs typeface="Arial" panose="020B0604020202020204" pitchFamily="34" charset="0"/>
              </a:rPr>
              <a:t>CHALLENGE #9</a:t>
            </a:r>
            <a:br>
              <a:rPr lang="en-GB" sz="2800" b="1" dirty="0">
                <a:solidFill>
                  <a:srgbClr val="00B0F0"/>
                </a:solidFill>
                <a:latin typeface="Arial" panose="020B0604020202020204" pitchFamily="34" charset="0"/>
                <a:cs typeface="Arial" panose="020B0604020202020204" pitchFamily="34" charset="0"/>
              </a:rPr>
            </a:br>
            <a:r>
              <a:rPr lang="en-GB" sz="2800" b="1" dirty="0">
                <a:solidFill>
                  <a:srgbClr val="00B0F0"/>
                </a:solidFill>
                <a:latin typeface="Arial" panose="020B0604020202020204" pitchFamily="34" charset="0"/>
                <a:cs typeface="Arial" panose="020B0604020202020204" pitchFamily="34" charset="0"/>
              </a:rPr>
              <a:t>Detailed Description</a:t>
            </a:r>
          </a:p>
        </p:txBody>
      </p:sp>
    </p:spTree>
    <p:extLst>
      <p:ext uri="{BB962C8B-B14F-4D97-AF65-F5344CB8AC3E}">
        <p14:creationId xmlns:p14="http://schemas.microsoft.com/office/powerpoint/2010/main" val="52653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BE2E01-2313-4684-990D-49B3E1485904}"/>
              </a:ext>
            </a:extLst>
          </p:cNvPr>
          <p:cNvSpPr>
            <a:spLocks noGrp="1"/>
          </p:cNvSpPr>
          <p:nvPr>
            <p:ph idx="1"/>
          </p:nvPr>
        </p:nvSpPr>
        <p:spPr>
          <a:xfrm>
            <a:off x="630524" y="2563385"/>
            <a:ext cx="11432040" cy="3334671"/>
          </a:xfrm>
        </p:spPr>
        <p:txBody>
          <a:bodyPr>
            <a:normAutofit/>
          </a:bodyPr>
          <a:lstStyle/>
          <a:p>
            <a:pPr>
              <a:lnSpc>
                <a:spcPct val="100000"/>
              </a:lnSpc>
            </a:pPr>
            <a:r>
              <a:rPr lang="en-GB" sz="2400" dirty="0">
                <a:latin typeface="Arial" panose="020B0604020202020204" pitchFamily="34" charset="0"/>
                <a:cs typeface="Arial" panose="020B0604020202020204" pitchFamily="34" charset="0"/>
              </a:rPr>
              <a:t>P6_Schedule_Data.csv – a csv file containing almost 100,000 activities for 111 Active Primavera P6 Schedules from Baker Hughes SPS business</a:t>
            </a:r>
          </a:p>
          <a:p>
            <a:pPr>
              <a:lnSpc>
                <a:spcPct val="100000"/>
              </a:lnSpc>
            </a:pPr>
            <a:r>
              <a:rPr lang="en-GB" sz="2400" dirty="0">
                <a:latin typeface="Arial" panose="020B0604020202020204" pitchFamily="34" charset="0"/>
                <a:cs typeface="Arial" panose="020B0604020202020204" pitchFamily="34" charset="0"/>
              </a:rPr>
              <a:t>Baker Hughes - EPC Project Activity Durations.pptx – a PowerPoint file containing more detailed information about Baker Hughes and the challenge</a:t>
            </a:r>
          </a:p>
          <a:p>
            <a:pPr marL="0" indent="0">
              <a:lnSpc>
                <a:spcPct val="100000"/>
              </a:lnSpc>
              <a:buNone/>
            </a:pPr>
            <a:endParaRPr lang="en-GB" sz="2400" dirty="0">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BC9F9EC4-DA0E-46C6-89F9-15B8636515CE}"/>
              </a:ext>
            </a:extLst>
          </p:cNvPr>
          <p:cNvSpPr>
            <a:spLocks noGrp="1"/>
          </p:cNvSpPr>
          <p:nvPr>
            <p:ph type="title" idx="4294967295"/>
          </p:nvPr>
        </p:nvSpPr>
        <p:spPr>
          <a:xfrm>
            <a:off x="630524" y="1497969"/>
            <a:ext cx="10515600" cy="1325563"/>
          </a:xfrm>
        </p:spPr>
        <p:txBody>
          <a:bodyPr>
            <a:normAutofit/>
          </a:bodyPr>
          <a:lstStyle/>
          <a:p>
            <a:r>
              <a:rPr lang="en-GB" sz="2800" b="1" dirty="0">
                <a:solidFill>
                  <a:srgbClr val="00B0F0"/>
                </a:solidFill>
                <a:latin typeface="Arial" panose="020B0604020202020204" pitchFamily="34" charset="0"/>
                <a:cs typeface="Arial" panose="020B0604020202020204" pitchFamily="34" charset="0"/>
              </a:rPr>
              <a:t>CHALLENGE #9</a:t>
            </a:r>
            <a:br>
              <a:rPr lang="en-GB" sz="2800" b="1" dirty="0">
                <a:solidFill>
                  <a:srgbClr val="00B0F0"/>
                </a:solidFill>
                <a:latin typeface="Arial" panose="020B0604020202020204" pitchFamily="34" charset="0"/>
                <a:cs typeface="Arial" panose="020B0604020202020204" pitchFamily="34" charset="0"/>
              </a:rPr>
            </a:br>
            <a:r>
              <a:rPr lang="en-GB" sz="2800" b="1" dirty="0">
                <a:solidFill>
                  <a:srgbClr val="00B0F0"/>
                </a:solidFill>
                <a:latin typeface="Arial" panose="020B0604020202020204" pitchFamily="34" charset="0"/>
                <a:cs typeface="Arial" panose="020B0604020202020204" pitchFamily="34" charset="0"/>
              </a:rPr>
              <a:t>Data Description</a:t>
            </a:r>
          </a:p>
        </p:txBody>
      </p:sp>
      <p:sp>
        <p:nvSpPr>
          <p:cNvPr id="5" name="TextBox 4">
            <a:extLst>
              <a:ext uri="{FF2B5EF4-FFF2-40B4-BE49-F238E27FC236}">
                <a16:creationId xmlns:a16="http://schemas.microsoft.com/office/drawing/2014/main" id="{76AC67B9-3557-4405-B496-FB54359B377E}"/>
              </a:ext>
            </a:extLst>
          </p:cNvPr>
          <p:cNvSpPr txBox="1"/>
          <p:nvPr/>
        </p:nvSpPr>
        <p:spPr>
          <a:xfrm>
            <a:off x="307556" y="5898056"/>
            <a:ext cx="11576887" cy="338554"/>
          </a:xfrm>
          <a:prstGeom prst="rect">
            <a:avLst/>
          </a:prstGeom>
          <a:noFill/>
        </p:spPr>
        <p:txBody>
          <a:bodyPr wrap="none" lIns="0" tIns="0" rIns="0" bIns="0" rtlCol="0">
            <a:spAutoFit/>
          </a:bodyPr>
          <a:lstStyle/>
          <a:p>
            <a:r>
              <a:rPr lang="en-US" sz="1100" b="1" dirty="0"/>
              <a:t>*Please note that all data, documents and submissions are for the purposes of the hackathon only, please do not copy, distribute or reproduce for any purpose without prior approval from the Author</a:t>
            </a:r>
            <a:endParaRPr lang="en-US" sz="1100" dirty="0">
              <a:solidFill>
                <a:schemeClr val="accent1"/>
              </a:solidFill>
            </a:endParaRPr>
          </a:p>
          <a:p>
            <a:endParaRPr lang="en-GB" sz="1100" dirty="0">
              <a:solidFill>
                <a:schemeClr val="accent2"/>
              </a:solidFill>
            </a:endParaRPr>
          </a:p>
        </p:txBody>
      </p:sp>
    </p:spTree>
    <p:extLst>
      <p:ext uri="{BB962C8B-B14F-4D97-AF65-F5344CB8AC3E}">
        <p14:creationId xmlns:p14="http://schemas.microsoft.com/office/powerpoint/2010/main" val="80264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BE2E01-2313-4684-990D-49B3E1485904}"/>
              </a:ext>
            </a:extLst>
          </p:cNvPr>
          <p:cNvSpPr>
            <a:spLocks noGrp="1"/>
          </p:cNvSpPr>
          <p:nvPr>
            <p:ph idx="1"/>
          </p:nvPr>
        </p:nvSpPr>
        <p:spPr>
          <a:xfrm>
            <a:off x="688127" y="1712047"/>
            <a:ext cx="11124566" cy="3892058"/>
          </a:xfrm>
        </p:spPr>
        <p:txBody>
          <a:bodyPr>
            <a:normAutofit/>
          </a:bodyPr>
          <a:lstStyle/>
          <a:p>
            <a:pPr marL="0" indent="0">
              <a:lnSpc>
                <a:spcPct val="100000"/>
              </a:lnSpc>
              <a:buNone/>
            </a:pPr>
            <a:r>
              <a:rPr lang="en-GB" b="1" dirty="0">
                <a:solidFill>
                  <a:srgbClr val="00B0F0"/>
                </a:solidFill>
                <a:latin typeface="Arial" panose="020B0604020202020204" pitchFamily="34" charset="0"/>
                <a:cs typeface="Arial" panose="020B0604020202020204" pitchFamily="34" charset="0"/>
              </a:rPr>
              <a:t>Output</a:t>
            </a:r>
          </a:p>
          <a:p>
            <a:pPr>
              <a:lnSpc>
                <a:spcPct val="100000"/>
              </a:lnSpc>
            </a:pPr>
            <a:r>
              <a:rPr lang="en-GB" sz="2400" dirty="0">
                <a:latin typeface="Arial" panose="020B0604020202020204" pitchFamily="34" charset="0"/>
                <a:cs typeface="Arial" panose="020B0604020202020204" pitchFamily="34" charset="0"/>
              </a:rPr>
              <a:t>An analysis of the main drivers behind variance in activity durations</a:t>
            </a:r>
          </a:p>
          <a:p>
            <a:pPr>
              <a:lnSpc>
                <a:spcPct val="100000"/>
              </a:lnSpc>
            </a:pPr>
            <a:r>
              <a:rPr lang="en-GB" sz="2400" dirty="0">
                <a:latin typeface="Arial" panose="020B0604020202020204" pitchFamily="34" charset="0"/>
                <a:cs typeface="Arial" panose="020B0604020202020204" pitchFamily="34" charset="0"/>
              </a:rPr>
              <a:t>This will be a machine learning model that explains the variance in duration</a:t>
            </a:r>
          </a:p>
          <a:p>
            <a:pPr>
              <a:lnSpc>
                <a:spcPct val="100000"/>
              </a:lnSpc>
            </a:pPr>
            <a:r>
              <a:rPr lang="en-GB" sz="2400" dirty="0">
                <a:latin typeface="Arial" panose="020B0604020202020204" pitchFamily="34" charset="0"/>
                <a:cs typeface="Arial" panose="020B0604020202020204" pitchFamily="34" charset="0"/>
              </a:rPr>
              <a:t>You can split the completed activities into train and test data, and test your model on unseen activities</a:t>
            </a:r>
          </a:p>
          <a:p>
            <a:pPr>
              <a:lnSpc>
                <a:spcPct val="100000"/>
              </a:lnSpc>
            </a:pPr>
            <a:r>
              <a:rPr lang="en-GB" sz="2400" dirty="0">
                <a:latin typeface="Arial" panose="020B0604020202020204" pitchFamily="34" charset="0"/>
                <a:cs typeface="Arial" panose="020B0604020202020204" pitchFamily="34" charset="0"/>
              </a:rPr>
              <a:t>Your output could also include a dashboard with some visualisations of the most prominent drivers</a:t>
            </a:r>
          </a:p>
        </p:txBody>
      </p:sp>
    </p:spTree>
    <p:extLst>
      <p:ext uri="{BB962C8B-B14F-4D97-AF65-F5344CB8AC3E}">
        <p14:creationId xmlns:p14="http://schemas.microsoft.com/office/powerpoint/2010/main" val="1786202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BE2E01-2313-4684-990D-49B3E1485904}"/>
              </a:ext>
            </a:extLst>
          </p:cNvPr>
          <p:cNvSpPr>
            <a:spLocks noGrp="1"/>
          </p:cNvSpPr>
          <p:nvPr>
            <p:ph idx="1"/>
          </p:nvPr>
        </p:nvSpPr>
        <p:spPr>
          <a:xfrm>
            <a:off x="688127" y="1712047"/>
            <a:ext cx="10482977" cy="3892058"/>
          </a:xfrm>
        </p:spPr>
        <p:txBody>
          <a:bodyPr>
            <a:normAutofit/>
          </a:bodyPr>
          <a:lstStyle/>
          <a:p>
            <a:pPr marL="0" indent="0">
              <a:lnSpc>
                <a:spcPct val="100000"/>
              </a:lnSpc>
              <a:buNone/>
            </a:pPr>
            <a:r>
              <a:rPr lang="en-GB" b="1" dirty="0">
                <a:solidFill>
                  <a:srgbClr val="00B0F0"/>
                </a:solidFill>
                <a:latin typeface="Arial" panose="020B0604020202020204" pitchFamily="34" charset="0"/>
                <a:cs typeface="Arial" panose="020B0604020202020204" pitchFamily="34" charset="0"/>
              </a:rPr>
              <a:t>Benefits</a:t>
            </a:r>
          </a:p>
          <a:p>
            <a:pPr>
              <a:lnSpc>
                <a:spcPct val="100000"/>
              </a:lnSpc>
            </a:pPr>
            <a:r>
              <a:rPr lang="en-GB" sz="2400" dirty="0">
                <a:latin typeface="Arial" panose="020B0604020202020204" pitchFamily="34" charset="0"/>
                <a:cs typeface="Arial" panose="020B0604020202020204" pitchFamily="34" charset="0"/>
              </a:rPr>
              <a:t>This will help us to address the areas where specific actions can be taken to reduce such variance</a:t>
            </a:r>
          </a:p>
        </p:txBody>
      </p:sp>
    </p:spTree>
    <p:extLst>
      <p:ext uri="{BB962C8B-B14F-4D97-AF65-F5344CB8AC3E}">
        <p14:creationId xmlns:p14="http://schemas.microsoft.com/office/powerpoint/2010/main" val="2663373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E16F0B8AE73E409B3295F85906CBA4" ma:contentTypeVersion="12" ma:contentTypeDescription="Create a new document." ma:contentTypeScope="" ma:versionID="0df84648fd515e6fef1a69460db0b7cc">
  <xsd:schema xmlns:xsd="http://www.w3.org/2001/XMLSchema" xmlns:xs="http://www.w3.org/2001/XMLSchema" xmlns:p="http://schemas.microsoft.com/office/2006/metadata/properties" xmlns:ns2="6959072d-3285-4a4d-b05c-6c49840fa83e" xmlns:ns3="cc149ce2-ca59-4713-bd06-558a71b9efc8" targetNamespace="http://schemas.microsoft.com/office/2006/metadata/properties" ma:root="true" ma:fieldsID="587da112d535f60a641660e4a1c11f42" ns2:_="" ns3:_="">
    <xsd:import namespace="6959072d-3285-4a4d-b05c-6c49840fa83e"/>
    <xsd:import namespace="cc149ce2-ca59-4713-bd06-558a71b9efc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59072d-3285-4a4d-b05c-6c49840fa8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c149ce2-ca59-4713-bd06-558a71b9efc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ADC7ED-BC22-4ACF-98EB-30CC8008BF91}">
  <ds:schemaRefs>
    <ds:schemaRef ds:uri="http://schemas.microsoft.com/sharepoint/v3/contenttype/forms"/>
  </ds:schemaRefs>
</ds:datastoreItem>
</file>

<file path=customXml/itemProps2.xml><?xml version="1.0" encoding="utf-8"?>
<ds:datastoreItem xmlns:ds="http://schemas.openxmlformats.org/officeDocument/2006/customXml" ds:itemID="{F3C67365-F953-4B6C-AFE0-B0BA9587A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59072d-3285-4a4d-b05c-6c49840fa83e"/>
    <ds:schemaRef ds:uri="cc149ce2-ca59-4713-bd06-558a71b9ef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C1F62C-BC7A-43A4-9206-2541253FFED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353</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Selawik Light</vt:lpstr>
      <vt:lpstr>Office Theme</vt:lpstr>
      <vt:lpstr>CHALLENGE #9 Understanding Activity Duration Variance in EPC Projects  </vt:lpstr>
      <vt:lpstr>CHALLENGE #9 Problem Statement</vt:lpstr>
      <vt:lpstr>CHALLENGE #9 Detailed Description</vt:lpstr>
      <vt:lpstr>CHALLENGE #9 Data Description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 #6 Tackling the skills shortage</dc:title>
  <dc:creator>Clare Johnston</dc:creator>
  <cp:lastModifiedBy>Ben Morris</cp:lastModifiedBy>
  <cp:revision>28</cp:revision>
  <dcterms:created xsi:type="dcterms:W3CDTF">2019-06-25T11:59:49Z</dcterms:created>
  <dcterms:modified xsi:type="dcterms:W3CDTF">2020-06-19T13:52:15Z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0x010100BCE16F0B8AE73E409B3295F85906CBA4</vt:lpwstr>
  </property>
</Properties>
</file>