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70" r:id="rId14"/>
    <p:sldId id="271" r:id="rId15"/>
    <p:sldId id="272" r:id="rId16"/>
    <p:sldId id="274" r:id="rId17"/>
    <p:sldId id="275" r:id="rId18"/>
    <p:sldId id="276" r:id="rId19"/>
    <p:sldId id="277" r:id="rId20"/>
    <p:sldId id="27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6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ias Rathbun" userId="3a650b44-75e1-4bbe-94af-35bcc3991df1" providerId="ADAL" clId="{CEECD351-081C-45A5-A901-D6746E15A6F3}"/>
    <pc:docChg chg="undo custSel addSld delSld modSld sldOrd modMainMaster">
      <pc:chgData name="Matthias Rathbun" userId="3a650b44-75e1-4bbe-94af-35bcc3991df1" providerId="ADAL" clId="{CEECD351-081C-45A5-A901-D6746E15A6F3}" dt="2022-11-03T03:27:53.326" v="3602" actId="20577"/>
      <pc:docMkLst>
        <pc:docMk/>
      </pc:docMkLst>
      <pc:sldChg chg="addSp modSp new mod setBg">
        <pc:chgData name="Matthias Rathbun" userId="3a650b44-75e1-4bbe-94af-35bcc3991df1" providerId="ADAL" clId="{CEECD351-081C-45A5-A901-D6746E15A6F3}" dt="2022-11-03T03:27:19.118" v="3582" actId="20577"/>
        <pc:sldMkLst>
          <pc:docMk/>
          <pc:sldMk cId="1109044744" sldId="256"/>
        </pc:sldMkLst>
        <pc:spChg chg="mod">
          <ac:chgData name="Matthias Rathbun" userId="3a650b44-75e1-4bbe-94af-35bcc3991df1" providerId="ADAL" clId="{CEECD351-081C-45A5-A901-D6746E15A6F3}" dt="2022-11-03T03:27:19.118" v="3582" actId="20577"/>
          <ac:spMkLst>
            <pc:docMk/>
            <pc:sldMk cId="1109044744" sldId="256"/>
            <ac:spMk id="2" creationId="{CB13E9AB-B080-8C77-2F14-A54C62F88BFA}"/>
          </ac:spMkLst>
        </pc:spChg>
        <pc:spChg chg="mod">
          <ac:chgData name="Matthias Rathbun" userId="3a650b44-75e1-4bbe-94af-35bcc3991df1" providerId="ADAL" clId="{CEECD351-081C-45A5-A901-D6746E15A6F3}" dt="2022-11-03T02:08:26.449" v="484" actId="26606"/>
          <ac:spMkLst>
            <pc:docMk/>
            <pc:sldMk cId="1109044744" sldId="256"/>
            <ac:spMk id="3" creationId="{749DE0D8-EBC3-E53D-BDC1-56C486548ED4}"/>
          </ac:spMkLst>
        </pc:spChg>
        <pc:spChg chg="add">
          <ac:chgData name="Matthias Rathbun" userId="3a650b44-75e1-4bbe-94af-35bcc3991df1" providerId="ADAL" clId="{CEECD351-081C-45A5-A901-D6746E15A6F3}" dt="2022-11-03T02:08:26.449" v="484" actId="26606"/>
          <ac:spMkLst>
            <pc:docMk/>
            <pc:sldMk cId="1109044744" sldId="256"/>
            <ac:spMk id="8" creationId="{6F5A5072-7B47-4D32-B52A-4EBBF590B8A5}"/>
          </ac:spMkLst>
        </pc:spChg>
        <pc:spChg chg="add">
          <ac:chgData name="Matthias Rathbun" userId="3a650b44-75e1-4bbe-94af-35bcc3991df1" providerId="ADAL" clId="{CEECD351-081C-45A5-A901-D6746E15A6F3}" dt="2022-11-03T02:08:26.449" v="484" actId="26606"/>
          <ac:spMkLst>
            <pc:docMk/>
            <pc:sldMk cId="1109044744" sldId="256"/>
            <ac:spMk id="10" creationId="{9715DAF0-AE1B-46C9-8A6B-DB2AA05AB91D}"/>
          </ac:spMkLst>
        </pc:spChg>
        <pc:spChg chg="add">
          <ac:chgData name="Matthias Rathbun" userId="3a650b44-75e1-4bbe-94af-35bcc3991df1" providerId="ADAL" clId="{CEECD351-081C-45A5-A901-D6746E15A6F3}" dt="2022-11-03T02:08:26.449" v="484" actId="26606"/>
          <ac:spMkLst>
            <pc:docMk/>
            <pc:sldMk cId="1109044744" sldId="256"/>
            <ac:spMk id="12" creationId="{6016219D-510E-4184-9090-6D5578A87BD1}"/>
          </ac:spMkLst>
        </pc:spChg>
        <pc:spChg chg="add">
          <ac:chgData name="Matthias Rathbun" userId="3a650b44-75e1-4bbe-94af-35bcc3991df1" providerId="ADAL" clId="{CEECD351-081C-45A5-A901-D6746E15A6F3}" dt="2022-11-03T02:08:26.449" v="484" actId="26606"/>
          <ac:spMkLst>
            <pc:docMk/>
            <pc:sldMk cId="1109044744" sldId="256"/>
            <ac:spMk id="14" creationId="{AFF4A713-7B75-4B21-90D7-5AB19547C728}"/>
          </ac:spMkLst>
        </pc:spChg>
        <pc:spChg chg="add">
          <ac:chgData name="Matthias Rathbun" userId="3a650b44-75e1-4bbe-94af-35bcc3991df1" providerId="ADAL" clId="{CEECD351-081C-45A5-A901-D6746E15A6F3}" dt="2022-11-03T02:08:26.449" v="484" actId="26606"/>
          <ac:spMkLst>
            <pc:docMk/>
            <pc:sldMk cId="1109044744" sldId="256"/>
            <ac:spMk id="16" creationId="{DC631C0B-6DA6-4E57-8231-CE32B3434A7E}"/>
          </ac:spMkLst>
        </pc:spChg>
        <pc:spChg chg="add">
          <ac:chgData name="Matthias Rathbun" userId="3a650b44-75e1-4bbe-94af-35bcc3991df1" providerId="ADAL" clId="{CEECD351-081C-45A5-A901-D6746E15A6F3}" dt="2022-11-03T02:08:26.449" v="484" actId="26606"/>
          <ac:spMkLst>
            <pc:docMk/>
            <pc:sldMk cId="1109044744" sldId="256"/>
            <ac:spMk id="18" creationId="{C29501E6-A978-4A61-9689-9085AF97A53A}"/>
          </ac:spMkLst>
        </pc:spChg>
      </pc:sldChg>
      <pc:sldChg chg="addSp modSp new mod setBg">
        <pc:chgData name="Matthias Rathbun" userId="3a650b44-75e1-4bbe-94af-35bcc3991df1" providerId="ADAL" clId="{CEECD351-081C-45A5-A901-D6746E15A6F3}" dt="2022-11-03T03:14:13.128" v="3096" actId="20577"/>
        <pc:sldMkLst>
          <pc:docMk/>
          <pc:sldMk cId="338064292" sldId="257"/>
        </pc:sldMkLst>
        <pc:spChg chg="mod">
          <ac:chgData name="Matthias Rathbun" userId="3a650b44-75e1-4bbe-94af-35bcc3991df1" providerId="ADAL" clId="{CEECD351-081C-45A5-A901-D6746E15A6F3}" dt="2022-11-03T02:55:03.716" v="2466" actId="120"/>
          <ac:spMkLst>
            <pc:docMk/>
            <pc:sldMk cId="338064292" sldId="257"/>
            <ac:spMk id="2" creationId="{A752F0B1-14C3-4975-3768-1CA1597EF327}"/>
          </ac:spMkLst>
        </pc:spChg>
        <pc:spChg chg="mod">
          <ac:chgData name="Matthias Rathbun" userId="3a650b44-75e1-4bbe-94af-35bcc3991df1" providerId="ADAL" clId="{CEECD351-081C-45A5-A901-D6746E15A6F3}" dt="2022-11-03T03:14:13.128" v="3096" actId="20577"/>
          <ac:spMkLst>
            <pc:docMk/>
            <pc:sldMk cId="338064292" sldId="257"/>
            <ac:spMk id="3" creationId="{3F44780C-252E-79F8-1F8A-3C5D7BDF1DCF}"/>
          </ac:spMkLst>
        </pc:spChg>
        <pc:spChg chg="add">
          <ac:chgData name="Matthias Rathbun" userId="3a650b44-75e1-4bbe-94af-35bcc3991df1" providerId="ADAL" clId="{CEECD351-081C-45A5-A901-D6746E15A6F3}" dt="2022-11-03T02:08:21.654" v="483" actId="26606"/>
          <ac:spMkLst>
            <pc:docMk/>
            <pc:sldMk cId="338064292" sldId="257"/>
            <ac:spMk id="8" creationId="{09588DA8-065E-4F6F-8EFD-43104AB2E0CF}"/>
          </ac:spMkLst>
        </pc:spChg>
        <pc:spChg chg="add">
          <ac:chgData name="Matthias Rathbun" userId="3a650b44-75e1-4bbe-94af-35bcc3991df1" providerId="ADAL" clId="{CEECD351-081C-45A5-A901-D6746E15A6F3}" dt="2022-11-03T02:08:21.654" v="483" actId="26606"/>
          <ac:spMkLst>
            <pc:docMk/>
            <pc:sldMk cId="338064292" sldId="257"/>
            <ac:spMk id="10" creationId="{C4285719-470E-454C-AF62-8323075F1F5B}"/>
          </ac:spMkLst>
        </pc:spChg>
        <pc:spChg chg="add">
          <ac:chgData name="Matthias Rathbun" userId="3a650b44-75e1-4bbe-94af-35bcc3991df1" providerId="ADAL" clId="{CEECD351-081C-45A5-A901-D6746E15A6F3}" dt="2022-11-03T02:08:21.654" v="483" actId="26606"/>
          <ac:spMkLst>
            <pc:docMk/>
            <pc:sldMk cId="338064292" sldId="257"/>
            <ac:spMk id="12" creationId="{CD9FE4EF-C4D8-49A0-B2FF-81D8DB7D8A24}"/>
          </ac:spMkLst>
        </pc:spChg>
        <pc:spChg chg="add">
          <ac:chgData name="Matthias Rathbun" userId="3a650b44-75e1-4bbe-94af-35bcc3991df1" providerId="ADAL" clId="{CEECD351-081C-45A5-A901-D6746E15A6F3}" dt="2022-11-03T02:08:21.654" v="483" actId="26606"/>
          <ac:spMkLst>
            <pc:docMk/>
            <pc:sldMk cId="338064292" sldId="257"/>
            <ac:spMk id="14" creationId="{4300840D-0A0B-4512-BACA-B439D5B9C57C}"/>
          </ac:spMkLst>
        </pc:spChg>
        <pc:spChg chg="add">
          <ac:chgData name="Matthias Rathbun" userId="3a650b44-75e1-4bbe-94af-35bcc3991df1" providerId="ADAL" clId="{CEECD351-081C-45A5-A901-D6746E15A6F3}" dt="2022-11-03T02:08:21.654" v="483" actId="26606"/>
          <ac:spMkLst>
            <pc:docMk/>
            <pc:sldMk cId="338064292" sldId="257"/>
            <ac:spMk id="16" creationId="{D2B78728-A580-49A7-84F9-6EF6F583ADE0}"/>
          </ac:spMkLst>
        </pc:spChg>
        <pc:spChg chg="add">
          <ac:chgData name="Matthias Rathbun" userId="3a650b44-75e1-4bbe-94af-35bcc3991df1" providerId="ADAL" clId="{CEECD351-081C-45A5-A901-D6746E15A6F3}" dt="2022-11-03T02:08:21.654" v="483" actId="26606"/>
          <ac:spMkLst>
            <pc:docMk/>
            <pc:sldMk cId="338064292" sldId="257"/>
            <ac:spMk id="18" creationId="{38FAA1A1-D861-433F-88FA-1E9D6FD31D11}"/>
          </ac:spMkLst>
        </pc:spChg>
        <pc:spChg chg="add">
          <ac:chgData name="Matthias Rathbun" userId="3a650b44-75e1-4bbe-94af-35bcc3991df1" providerId="ADAL" clId="{CEECD351-081C-45A5-A901-D6746E15A6F3}" dt="2022-11-03T02:08:21.654" v="483" actId="26606"/>
          <ac:spMkLst>
            <pc:docMk/>
            <pc:sldMk cId="338064292" sldId="257"/>
            <ac:spMk id="20" creationId="{8D71EDA1-87BF-4D5D-AB79-F346FD19278A}"/>
          </ac:spMkLst>
        </pc:spChg>
      </pc:sldChg>
      <pc:sldChg chg="modSp new del mod">
        <pc:chgData name="Matthias Rathbun" userId="3a650b44-75e1-4bbe-94af-35bcc3991df1" providerId="ADAL" clId="{CEECD351-081C-45A5-A901-D6746E15A6F3}" dt="2022-11-03T02:09:07.926" v="490" actId="2696"/>
        <pc:sldMkLst>
          <pc:docMk/>
          <pc:sldMk cId="2917487098" sldId="258"/>
        </pc:sldMkLst>
        <pc:spChg chg="mod">
          <ac:chgData name="Matthias Rathbun" userId="3a650b44-75e1-4bbe-94af-35bcc3991df1" providerId="ADAL" clId="{CEECD351-081C-45A5-A901-D6746E15A6F3}" dt="2022-11-03T02:08:56.646" v="489" actId="20577"/>
          <ac:spMkLst>
            <pc:docMk/>
            <pc:sldMk cId="2917487098" sldId="258"/>
            <ac:spMk id="2" creationId="{A0E78EAB-715B-FE1A-9F1F-DE46EBB1CF64}"/>
          </ac:spMkLst>
        </pc:spChg>
      </pc:sldChg>
      <pc:sldChg chg="addSp modSp new mod setBg">
        <pc:chgData name="Matthias Rathbun" userId="3a650b44-75e1-4bbe-94af-35bcc3991df1" providerId="ADAL" clId="{CEECD351-081C-45A5-A901-D6746E15A6F3}" dt="2022-11-03T03:01:55.480" v="2553"/>
        <pc:sldMkLst>
          <pc:docMk/>
          <pc:sldMk cId="3306815727" sldId="258"/>
        </pc:sldMkLst>
        <pc:spChg chg="mod">
          <ac:chgData name="Matthias Rathbun" userId="3a650b44-75e1-4bbe-94af-35bcc3991df1" providerId="ADAL" clId="{CEECD351-081C-45A5-A901-D6746E15A6F3}" dt="2022-11-03T02:09:24.364" v="496" actId="26606"/>
          <ac:spMkLst>
            <pc:docMk/>
            <pc:sldMk cId="3306815727" sldId="258"/>
            <ac:spMk id="2" creationId="{D3135FBD-B44A-9327-8039-122FCBD8F3A8}"/>
          </ac:spMkLst>
        </pc:spChg>
        <pc:spChg chg="mod">
          <ac:chgData name="Matthias Rathbun" userId="3a650b44-75e1-4bbe-94af-35bcc3991df1" providerId="ADAL" clId="{CEECD351-081C-45A5-A901-D6746E15A6F3}" dt="2022-11-03T02:09:55.498" v="551" actId="20577"/>
          <ac:spMkLst>
            <pc:docMk/>
            <pc:sldMk cId="3306815727" sldId="258"/>
            <ac:spMk id="3" creationId="{76C2D42C-7EBB-F6E8-A502-3EF0BBA1EADD}"/>
          </ac:spMkLst>
        </pc:spChg>
        <pc:spChg chg="add">
          <ac:chgData name="Matthias Rathbun" userId="3a650b44-75e1-4bbe-94af-35bcc3991df1" providerId="ADAL" clId="{CEECD351-081C-45A5-A901-D6746E15A6F3}" dt="2022-11-03T02:09:24.364" v="496" actId="26606"/>
          <ac:spMkLst>
            <pc:docMk/>
            <pc:sldMk cId="3306815727" sldId="258"/>
            <ac:spMk id="8" creationId="{6F5A5072-7B47-4D32-B52A-4EBBF590B8A5}"/>
          </ac:spMkLst>
        </pc:spChg>
        <pc:spChg chg="add">
          <ac:chgData name="Matthias Rathbun" userId="3a650b44-75e1-4bbe-94af-35bcc3991df1" providerId="ADAL" clId="{CEECD351-081C-45A5-A901-D6746E15A6F3}" dt="2022-11-03T02:09:24.364" v="496" actId="26606"/>
          <ac:spMkLst>
            <pc:docMk/>
            <pc:sldMk cId="3306815727" sldId="258"/>
            <ac:spMk id="10" creationId="{9715DAF0-AE1B-46C9-8A6B-DB2AA05AB91D}"/>
          </ac:spMkLst>
        </pc:spChg>
        <pc:spChg chg="add">
          <ac:chgData name="Matthias Rathbun" userId="3a650b44-75e1-4bbe-94af-35bcc3991df1" providerId="ADAL" clId="{CEECD351-081C-45A5-A901-D6746E15A6F3}" dt="2022-11-03T02:09:24.364" v="496" actId="26606"/>
          <ac:spMkLst>
            <pc:docMk/>
            <pc:sldMk cId="3306815727" sldId="258"/>
            <ac:spMk id="12" creationId="{6016219D-510E-4184-9090-6D5578A87BD1}"/>
          </ac:spMkLst>
        </pc:spChg>
        <pc:spChg chg="add">
          <ac:chgData name="Matthias Rathbun" userId="3a650b44-75e1-4bbe-94af-35bcc3991df1" providerId="ADAL" clId="{CEECD351-081C-45A5-A901-D6746E15A6F3}" dt="2022-11-03T02:09:24.364" v="496" actId="26606"/>
          <ac:spMkLst>
            <pc:docMk/>
            <pc:sldMk cId="3306815727" sldId="258"/>
            <ac:spMk id="14" creationId="{AFF4A713-7B75-4B21-90D7-5AB19547C728}"/>
          </ac:spMkLst>
        </pc:spChg>
        <pc:spChg chg="add">
          <ac:chgData name="Matthias Rathbun" userId="3a650b44-75e1-4bbe-94af-35bcc3991df1" providerId="ADAL" clId="{CEECD351-081C-45A5-A901-D6746E15A6F3}" dt="2022-11-03T02:09:24.364" v="496" actId="26606"/>
          <ac:spMkLst>
            <pc:docMk/>
            <pc:sldMk cId="3306815727" sldId="258"/>
            <ac:spMk id="16" creationId="{DC631C0B-6DA6-4E57-8231-CE32B3434A7E}"/>
          </ac:spMkLst>
        </pc:spChg>
        <pc:spChg chg="add">
          <ac:chgData name="Matthias Rathbun" userId="3a650b44-75e1-4bbe-94af-35bcc3991df1" providerId="ADAL" clId="{CEECD351-081C-45A5-A901-D6746E15A6F3}" dt="2022-11-03T02:09:24.364" v="496" actId="26606"/>
          <ac:spMkLst>
            <pc:docMk/>
            <pc:sldMk cId="3306815727" sldId="258"/>
            <ac:spMk id="18" creationId="{C29501E6-A978-4A61-9689-9085AF97A53A}"/>
          </ac:spMkLst>
        </pc:spChg>
      </pc:sldChg>
      <pc:sldChg chg="addSp modSp new mod setBg">
        <pc:chgData name="Matthias Rathbun" userId="3a650b44-75e1-4bbe-94af-35bcc3991df1" providerId="ADAL" clId="{CEECD351-081C-45A5-A901-D6746E15A6F3}" dt="2022-11-03T03:23:27.153" v="3509" actId="20577"/>
        <pc:sldMkLst>
          <pc:docMk/>
          <pc:sldMk cId="2789183754" sldId="259"/>
        </pc:sldMkLst>
        <pc:spChg chg="mod">
          <ac:chgData name="Matthias Rathbun" userId="3a650b44-75e1-4bbe-94af-35bcc3991df1" providerId="ADAL" clId="{CEECD351-081C-45A5-A901-D6746E15A6F3}" dt="2022-11-03T02:55:01.084" v="2465" actId="120"/>
          <ac:spMkLst>
            <pc:docMk/>
            <pc:sldMk cId="2789183754" sldId="259"/>
            <ac:spMk id="2" creationId="{2FCE7110-744D-757E-DE6F-D8B0EC3FDF37}"/>
          </ac:spMkLst>
        </pc:spChg>
        <pc:spChg chg="mod">
          <ac:chgData name="Matthias Rathbun" userId="3a650b44-75e1-4bbe-94af-35bcc3991df1" providerId="ADAL" clId="{CEECD351-081C-45A5-A901-D6746E15A6F3}" dt="2022-11-03T03:23:27.153" v="3509" actId="20577"/>
          <ac:spMkLst>
            <pc:docMk/>
            <pc:sldMk cId="2789183754" sldId="259"/>
            <ac:spMk id="3" creationId="{CBAA75A4-74ED-213C-2007-1B9AC140CE25}"/>
          </ac:spMkLst>
        </pc:spChg>
        <pc:spChg chg="add">
          <ac:chgData name="Matthias Rathbun" userId="3a650b44-75e1-4bbe-94af-35bcc3991df1" providerId="ADAL" clId="{CEECD351-081C-45A5-A901-D6746E15A6F3}" dt="2022-11-03T02:15:01.705" v="783" actId="26606"/>
          <ac:spMkLst>
            <pc:docMk/>
            <pc:sldMk cId="2789183754" sldId="259"/>
            <ac:spMk id="8" creationId="{09588DA8-065E-4F6F-8EFD-43104AB2E0CF}"/>
          </ac:spMkLst>
        </pc:spChg>
        <pc:spChg chg="add">
          <ac:chgData name="Matthias Rathbun" userId="3a650b44-75e1-4bbe-94af-35bcc3991df1" providerId="ADAL" clId="{CEECD351-081C-45A5-A901-D6746E15A6F3}" dt="2022-11-03T02:15:01.705" v="783" actId="26606"/>
          <ac:spMkLst>
            <pc:docMk/>
            <pc:sldMk cId="2789183754" sldId="259"/>
            <ac:spMk id="10" creationId="{C4285719-470E-454C-AF62-8323075F1F5B}"/>
          </ac:spMkLst>
        </pc:spChg>
        <pc:spChg chg="add">
          <ac:chgData name="Matthias Rathbun" userId="3a650b44-75e1-4bbe-94af-35bcc3991df1" providerId="ADAL" clId="{CEECD351-081C-45A5-A901-D6746E15A6F3}" dt="2022-11-03T02:15:01.705" v="783" actId="26606"/>
          <ac:spMkLst>
            <pc:docMk/>
            <pc:sldMk cId="2789183754" sldId="259"/>
            <ac:spMk id="12" creationId="{CD9FE4EF-C4D8-49A0-B2FF-81D8DB7D8A24}"/>
          </ac:spMkLst>
        </pc:spChg>
        <pc:spChg chg="add">
          <ac:chgData name="Matthias Rathbun" userId="3a650b44-75e1-4bbe-94af-35bcc3991df1" providerId="ADAL" clId="{CEECD351-081C-45A5-A901-D6746E15A6F3}" dt="2022-11-03T02:15:01.705" v="783" actId="26606"/>
          <ac:spMkLst>
            <pc:docMk/>
            <pc:sldMk cId="2789183754" sldId="259"/>
            <ac:spMk id="14" creationId="{4300840D-0A0B-4512-BACA-B439D5B9C57C}"/>
          </ac:spMkLst>
        </pc:spChg>
        <pc:spChg chg="add">
          <ac:chgData name="Matthias Rathbun" userId="3a650b44-75e1-4bbe-94af-35bcc3991df1" providerId="ADAL" clId="{CEECD351-081C-45A5-A901-D6746E15A6F3}" dt="2022-11-03T02:15:01.705" v="783" actId="26606"/>
          <ac:spMkLst>
            <pc:docMk/>
            <pc:sldMk cId="2789183754" sldId="259"/>
            <ac:spMk id="16" creationId="{D2B78728-A580-49A7-84F9-6EF6F583ADE0}"/>
          </ac:spMkLst>
        </pc:spChg>
        <pc:spChg chg="add">
          <ac:chgData name="Matthias Rathbun" userId="3a650b44-75e1-4bbe-94af-35bcc3991df1" providerId="ADAL" clId="{CEECD351-081C-45A5-A901-D6746E15A6F3}" dt="2022-11-03T02:15:01.705" v="783" actId="26606"/>
          <ac:spMkLst>
            <pc:docMk/>
            <pc:sldMk cId="2789183754" sldId="259"/>
            <ac:spMk id="18" creationId="{38FAA1A1-D861-433F-88FA-1E9D6FD31D11}"/>
          </ac:spMkLst>
        </pc:spChg>
        <pc:spChg chg="add">
          <ac:chgData name="Matthias Rathbun" userId="3a650b44-75e1-4bbe-94af-35bcc3991df1" providerId="ADAL" clId="{CEECD351-081C-45A5-A901-D6746E15A6F3}" dt="2022-11-03T02:15:01.705" v="783" actId="26606"/>
          <ac:spMkLst>
            <pc:docMk/>
            <pc:sldMk cId="2789183754" sldId="259"/>
            <ac:spMk id="20" creationId="{8D71EDA1-87BF-4D5D-AB79-F346FD19278A}"/>
          </ac:spMkLst>
        </pc:spChg>
      </pc:sldChg>
      <pc:sldChg chg="addSp delSp modSp new mod setBg">
        <pc:chgData name="Matthias Rathbun" userId="3a650b44-75e1-4bbe-94af-35bcc3991df1" providerId="ADAL" clId="{CEECD351-081C-45A5-A901-D6746E15A6F3}" dt="2022-11-03T03:26:32.650" v="3576" actId="5793"/>
        <pc:sldMkLst>
          <pc:docMk/>
          <pc:sldMk cId="434761983" sldId="260"/>
        </pc:sldMkLst>
        <pc:spChg chg="mod">
          <ac:chgData name="Matthias Rathbun" userId="3a650b44-75e1-4bbe-94af-35bcc3991df1" providerId="ADAL" clId="{CEECD351-081C-45A5-A901-D6746E15A6F3}" dt="2022-11-03T03:25:48.544" v="3539" actId="26606"/>
          <ac:spMkLst>
            <pc:docMk/>
            <pc:sldMk cId="434761983" sldId="260"/>
            <ac:spMk id="2" creationId="{8867966E-DD44-CCB2-AB00-C84578A7BACF}"/>
          </ac:spMkLst>
        </pc:spChg>
        <pc:spChg chg="mod">
          <ac:chgData name="Matthias Rathbun" userId="3a650b44-75e1-4bbe-94af-35bcc3991df1" providerId="ADAL" clId="{CEECD351-081C-45A5-A901-D6746E15A6F3}" dt="2022-11-03T03:26:32.650" v="3576" actId="5793"/>
          <ac:spMkLst>
            <pc:docMk/>
            <pc:sldMk cId="434761983" sldId="260"/>
            <ac:spMk id="3" creationId="{A233B159-63D5-D550-FB95-69AE360180FE}"/>
          </ac:spMkLst>
        </pc:spChg>
        <pc:spChg chg="add del">
          <ac:chgData name="Matthias Rathbun" userId="3a650b44-75e1-4bbe-94af-35bcc3991df1" providerId="ADAL" clId="{CEECD351-081C-45A5-A901-D6746E15A6F3}" dt="2022-11-03T03:25:48.544" v="3539" actId="26606"/>
          <ac:spMkLst>
            <pc:docMk/>
            <pc:sldMk cId="434761983" sldId="260"/>
            <ac:spMk id="8" creationId="{09588DA8-065E-4F6F-8EFD-43104AB2E0CF}"/>
          </ac:spMkLst>
        </pc:spChg>
        <pc:spChg chg="add del">
          <ac:chgData name="Matthias Rathbun" userId="3a650b44-75e1-4bbe-94af-35bcc3991df1" providerId="ADAL" clId="{CEECD351-081C-45A5-A901-D6746E15A6F3}" dt="2022-11-03T03:25:48.544" v="3539" actId="26606"/>
          <ac:spMkLst>
            <pc:docMk/>
            <pc:sldMk cId="434761983" sldId="260"/>
            <ac:spMk id="10" creationId="{C4285719-470E-454C-AF62-8323075F1F5B}"/>
          </ac:spMkLst>
        </pc:spChg>
        <pc:spChg chg="add del">
          <ac:chgData name="Matthias Rathbun" userId="3a650b44-75e1-4bbe-94af-35bcc3991df1" providerId="ADAL" clId="{CEECD351-081C-45A5-A901-D6746E15A6F3}" dt="2022-11-03T03:25:48.544" v="3539" actId="26606"/>
          <ac:spMkLst>
            <pc:docMk/>
            <pc:sldMk cId="434761983" sldId="260"/>
            <ac:spMk id="12" creationId="{CD9FE4EF-C4D8-49A0-B2FF-81D8DB7D8A24}"/>
          </ac:spMkLst>
        </pc:spChg>
        <pc:spChg chg="add del">
          <ac:chgData name="Matthias Rathbun" userId="3a650b44-75e1-4bbe-94af-35bcc3991df1" providerId="ADAL" clId="{CEECD351-081C-45A5-A901-D6746E15A6F3}" dt="2022-11-03T03:25:48.544" v="3539" actId="26606"/>
          <ac:spMkLst>
            <pc:docMk/>
            <pc:sldMk cId="434761983" sldId="260"/>
            <ac:spMk id="14" creationId="{4300840D-0A0B-4512-BACA-B439D5B9C57C}"/>
          </ac:spMkLst>
        </pc:spChg>
        <pc:spChg chg="add del">
          <ac:chgData name="Matthias Rathbun" userId="3a650b44-75e1-4bbe-94af-35bcc3991df1" providerId="ADAL" clId="{CEECD351-081C-45A5-A901-D6746E15A6F3}" dt="2022-11-03T03:25:48.544" v="3539" actId="26606"/>
          <ac:spMkLst>
            <pc:docMk/>
            <pc:sldMk cId="434761983" sldId="260"/>
            <ac:spMk id="16" creationId="{D2B78728-A580-49A7-84F9-6EF6F583ADE0}"/>
          </ac:spMkLst>
        </pc:spChg>
        <pc:spChg chg="add del">
          <ac:chgData name="Matthias Rathbun" userId="3a650b44-75e1-4bbe-94af-35bcc3991df1" providerId="ADAL" clId="{CEECD351-081C-45A5-A901-D6746E15A6F3}" dt="2022-11-03T03:25:48.544" v="3539" actId="26606"/>
          <ac:spMkLst>
            <pc:docMk/>
            <pc:sldMk cId="434761983" sldId="260"/>
            <ac:spMk id="18" creationId="{38FAA1A1-D861-433F-88FA-1E9D6FD31D11}"/>
          </ac:spMkLst>
        </pc:spChg>
        <pc:spChg chg="add del">
          <ac:chgData name="Matthias Rathbun" userId="3a650b44-75e1-4bbe-94af-35bcc3991df1" providerId="ADAL" clId="{CEECD351-081C-45A5-A901-D6746E15A6F3}" dt="2022-11-03T03:25:48.544" v="3539" actId="26606"/>
          <ac:spMkLst>
            <pc:docMk/>
            <pc:sldMk cId="434761983" sldId="260"/>
            <ac:spMk id="20" creationId="{8D71EDA1-87BF-4D5D-AB79-F346FD19278A}"/>
          </ac:spMkLst>
        </pc:spChg>
        <pc:spChg chg="add">
          <ac:chgData name="Matthias Rathbun" userId="3a650b44-75e1-4bbe-94af-35bcc3991df1" providerId="ADAL" clId="{CEECD351-081C-45A5-A901-D6746E15A6F3}" dt="2022-11-03T03:25:48.544" v="3539" actId="26606"/>
          <ac:spMkLst>
            <pc:docMk/>
            <pc:sldMk cId="434761983" sldId="260"/>
            <ac:spMk id="25" creationId="{B712E947-0734-45F9-9C4F-41114EC3A33E}"/>
          </ac:spMkLst>
        </pc:spChg>
        <pc:spChg chg="add">
          <ac:chgData name="Matthias Rathbun" userId="3a650b44-75e1-4bbe-94af-35bcc3991df1" providerId="ADAL" clId="{CEECD351-081C-45A5-A901-D6746E15A6F3}" dt="2022-11-03T03:25:48.544" v="3539" actId="26606"/>
          <ac:spMkLst>
            <pc:docMk/>
            <pc:sldMk cId="434761983" sldId="260"/>
            <ac:spMk id="27" creationId="{4C6B5652-C661-4C58-B937-F0F490F7FCB2}"/>
          </ac:spMkLst>
        </pc:spChg>
        <pc:spChg chg="add">
          <ac:chgData name="Matthias Rathbun" userId="3a650b44-75e1-4bbe-94af-35bcc3991df1" providerId="ADAL" clId="{CEECD351-081C-45A5-A901-D6746E15A6F3}" dt="2022-11-03T03:25:48.544" v="3539" actId="26606"/>
          <ac:spMkLst>
            <pc:docMk/>
            <pc:sldMk cId="434761983" sldId="260"/>
            <ac:spMk id="29" creationId="{0B936867-6407-43FB-9DE6-1B0879D0CB31}"/>
          </ac:spMkLst>
        </pc:spChg>
        <pc:spChg chg="add">
          <ac:chgData name="Matthias Rathbun" userId="3a650b44-75e1-4bbe-94af-35bcc3991df1" providerId="ADAL" clId="{CEECD351-081C-45A5-A901-D6746E15A6F3}" dt="2022-11-03T03:25:48.544" v="3539" actId="26606"/>
          <ac:spMkLst>
            <pc:docMk/>
            <pc:sldMk cId="434761983" sldId="260"/>
            <ac:spMk id="31" creationId="{ACD0B258-678B-4A8C-894F-848AF24A1922}"/>
          </ac:spMkLst>
        </pc:spChg>
        <pc:spChg chg="add">
          <ac:chgData name="Matthias Rathbun" userId="3a650b44-75e1-4bbe-94af-35bcc3991df1" providerId="ADAL" clId="{CEECD351-081C-45A5-A901-D6746E15A6F3}" dt="2022-11-03T03:25:48.544" v="3539" actId="26606"/>
          <ac:spMkLst>
            <pc:docMk/>
            <pc:sldMk cId="434761983" sldId="260"/>
            <ac:spMk id="33" creationId="{C8D58395-74AF-401A-AF2F-76B6FCF71DFE}"/>
          </ac:spMkLst>
        </pc:spChg>
        <pc:spChg chg="add">
          <ac:chgData name="Matthias Rathbun" userId="3a650b44-75e1-4bbe-94af-35bcc3991df1" providerId="ADAL" clId="{CEECD351-081C-45A5-A901-D6746E15A6F3}" dt="2022-11-03T03:25:48.544" v="3539" actId="26606"/>
          <ac:spMkLst>
            <pc:docMk/>
            <pc:sldMk cId="434761983" sldId="260"/>
            <ac:spMk id="35" creationId="{2F003F3F-F118-41D2-AA3F-74DB0D1970BB}"/>
          </ac:spMkLst>
        </pc:spChg>
        <pc:picChg chg="add mod">
          <ac:chgData name="Matthias Rathbun" userId="3a650b44-75e1-4bbe-94af-35bcc3991df1" providerId="ADAL" clId="{CEECD351-081C-45A5-A901-D6746E15A6F3}" dt="2022-11-03T03:26:01.279" v="3541" actId="27614"/>
          <ac:picMkLst>
            <pc:docMk/>
            <pc:sldMk cId="434761983" sldId="260"/>
            <ac:picMk id="5" creationId="{139C5493-8A5D-B08C-20FF-2A695D8E3BD1}"/>
          </ac:picMkLst>
        </pc:picChg>
        <pc:picChg chg="add mod">
          <ac:chgData name="Matthias Rathbun" userId="3a650b44-75e1-4bbe-94af-35bcc3991df1" providerId="ADAL" clId="{CEECD351-081C-45A5-A901-D6746E15A6F3}" dt="2022-11-03T03:26:01.094" v="3540" actId="27614"/>
          <ac:picMkLst>
            <pc:docMk/>
            <pc:sldMk cId="434761983" sldId="260"/>
            <ac:picMk id="7" creationId="{017A5C77-0A4C-6C36-24F0-253166D41759}"/>
          </ac:picMkLst>
        </pc:picChg>
      </pc:sldChg>
      <pc:sldChg chg="addSp delSp modSp new mod setBg">
        <pc:chgData name="Matthias Rathbun" userId="3a650b44-75e1-4bbe-94af-35bcc3991df1" providerId="ADAL" clId="{CEECD351-081C-45A5-A901-D6746E15A6F3}" dt="2022-11-03T03:01:55.480" v="2553"/>
        <pc:sldMkLst>
          <pc:docMk/>
          <pc:sldMk cId="866681995" sldId="261"/>
        </pc:sldMkLst>
        <pc:spChg chg="mod">
          <ac:chgData name="Matthias Rathbun" userId="3a650b44-75e1-4bbe-94af-35bcc3991df1" providerId="ADAL" clId="{CEECD351-081C-45A5-A901-D6746E15A6F3}" dt="2022-11-03T02:21:54.668" v="971" actId="26606"/>
          <ac:spMkLst>
            <pc:docMk/>
            <pc:sldMk cId="866681995" sldId="261"/>
            <ac:spMk id="2" creationId="{11D73DF5-68F4-2D02-4AED-A5CBFA1112A9}"/>
          </ac:spMkLst>
        </pc:spChg>
        <pc:spChg chg="del">
          <ac:chgData name="Matthias Rathbun" userId="3a650b44-75e1-4bbe-94af-35bcc3991df1" providerId="ADAL" clId="{CEECD351-081C-45A5-A901-D6746E15A6F3}" dt="2022-11-03T02:21:51.246" v="968" actId="931"/>
          <ac:spMkLst>
            <pc:docMk/>
            <pc:sldMk cId="866681995" sldId="261"/>
            <ac:spMk id="3" creationId="{B4A76A4B-9353-2876-8ADE-8C8C885080F6}"/>
          </ac:spMkLst>
        </pc:spChg>
        <pc:spChg chg="add">
          <ac:chgData name="Matthias Rathbun" userId="3a650b44-75e1-4bbe-94af-35bcc3991df1" providerId="ADAL" clId="{CEECD351-081C-45A5-A901-D6746E15A6F3}" dt="2022-11-03T02:21:54.668" v="971" actId="26606"/>
          <ac:spMkLst>
            <pc:docMk/>
            <pc:sldMk cId="866681995" sldId="261"/>
            <ac:spMk id="10" creationId="{A8384FB5-9ADC-4DDC-881B-597D56F5B15D}"/>
          </ac:spMkLst>
        </pc:spChg>
        <pc:spChg chg="add">
          <ac:chgData name="Matthias Rathbun" userId="3a650b44-75e1-4bbe-94af-35bcc3991df1" providerId="ADAL" clId="{CEECD351-081C-45A5-A901-D6746E15A6F3}" dt="2022-11-03T02:21:54.668" v="971" actId="26606"/>
          <ac:spMkLst>
            <pc:docMk/>
            <pc:sldMk cId="866681995" sldId="261"/>
            <ac:spMk id="12" creationId="{91E5A9A7-95C6-4F4F-B00E-C82E07FE62EF}"/>
          </ac:spMkLst>
        </pc:spChg>
        <pc:spChg chg="add">
          <ac:chgData name="Matthias Rathbun" userId="3a650b44-75e1-4bbe-94af-35bcc3991df1" providerId="ADAL" clId="{CEECD351-081C-45A5-A901-D6746E15A6F3}" dt="2022-11-03T02:21:54.668" v="971" actId="26606"/>
          <ac:spMkLst>
            <pc:docMk/>
            <pc:sldMk cId="866681995" sldId="261"/>
            <ac:spMk id="14" creationId="{D07DD2DE-F619-49DD-B5E7-03A290FF4ED1}"/>
          </ac:spMkLst>
        </pc:spChg>
        <pc:spChg chg="add">
          <ac:chgData name="Matthias Rathbun" userId="3a650b44-75e1-4bbe-94af-35bcc3991df1" providerId="ADAL" clId="{CEECD351-081C-45A5-A901-D6746E15A6F3}" dt="2022-11-03T02:21:54.668" v="971" actId="26606"/>
          <ac:spMkLst>
            <pc:docMk/>
            <pc:sldMk cId="866681995" sldId="261"/>
            <ac:spMk id="16" creationId="{85149191-5F60-4A28-AAFF-039F96B0F3EC}"/>
          </ac:spMkLst>
        </pc:spChg>
        <pc:spChg chg="add">
          <ac:chgData name="Matthias Rathbun" userId="3a650b44-75e1-4bbe-94af-35bcc3991df1" providerId="ADAL" clId="{CEECD351-081C-45A5-A901-D6746E15A6F3}" dt="2022-11-03T02:21:54.668" v="971" actId="26606"/>
          <ac:spMkLst>
            <pc:docMk/>
            <pc:sldMk cId="866681995" sldId="261"/>
            <ac:spMk id="18" creationId="{F8260ED5-17F7-4158-B241-D51DD4CF1B7E}"/>
          </ac:spMkLst>
        </pc:spChg>
        <pc:picChg chg="add mod">
          <ac:chgData name="Matthias Rathbun" userId="3a650b44-75e1-4bbe-94af-35bcc3991df1" providerId="ADAL" clId="{CEECD351-081C-45A5-A901-D6746E15A6F3}" dt="2022-11-03T02:21:54.668" v="971" actId="26606"/>
          <ac:picMkLst>
            <pc:docMk/>
            <pc:sldMk cId="866681995" sldId="261"/>
            <ac:picMk id="5" creationId="{CDC10251-A5A3-FF2E-B308-941014215D25}"/>
          </ac:picMkLst>
        </pc:picChg>
      </pc:sldChg>
      <pc:sldChg chg="addSp modSp new mod setBg">
        <pc:chgData name="Matthias Rathbun" userId="3a650b44-75e1-4bbe-94af-35bcc3991df1" providerId="ADAL" clId="{CEECD351-081C-45A5-A901-D6746E15A6F3}" dt="2022-11-03T03:01:55.480" v="2553"/>
        <pc:sldMkLst>
          <pc:docMk/>
          <pc:sldMk cId="4154120629" sldId="262"/>
        </pc:sldMkLst>
        <pc:spChg chg="mod">
          <ac:chgData name="Matthias Rathbun" userId="3a650b44-75e1-4bbe-94af-35bcc3991df1" providerId="ADAL" clId="{CEECD351-081C-45A5-A901-D6746E15A6F3}" dt="2022-11-03T02:22:29.410" v="984" actId="26606"/>
          <ac:spMkLst>
            <pc:docMk/>
            <pc:sldMk cId="4154120629" sldId="262"/>
            <ac:spMk id="2" creationId="{8B965E2D-6446-3EC6-5F67-686944CF1154}"/>
          </ac:spMkLst>
        </pc:spChg>
        <pc:spChg chg="mod">
          <ac:chgData name="Matthias Rathbun" userId="3a650b44-75e1-4bbe-94af-35bcc3991df1" providerId="ADAL" clId="{CEECD351-081C-45A5-A901-D6746E15A6F3}" dt="2022-11-03T02:22:29.410" v="984" actId="26606"/>
          <ac:spMkLst>
            <pc:docMk/>
            <pc:sldMk cId="4154120629" sldId="262"/>
            <ac:spMk id="3" creationId="{0AB65A52-CC2E-2057-FEB7-6FCB0E871C2E}"/>
          </ac:spMkLst>
        </pc:spChg>
        <pc:spChg chg="add">
          <ac:chgData name="Matthias Rathbun" userId="3a650b44-75e1-4bbe-94af-35bcc3991df1" providerId="ADAL" clId="{CEECD351-081C-45A5-A901-D6746E15A6F3}" dt="2022-11-03T02:22:29.410" v="984" actId="26606"/>
          <ac:spMkLst>
            <pc:docMk/>
            <pc:sldMk cId="4154120629" sldId="262"/>
            <ac:spMk id="8" creationId="{6F5A5072-7B47-4D32-B52A-4EBBF590B8A5}"/>
          </ac:spMkLst>
        </pc:spChg>
        <pc:spChg chg="add">
          <ac:chgData name="Matthias Rathbun" userId="3a650b44-75e1-4bbe-94af-35bcc3991df1" providerId="ADAL" clId="{CEECD351-081C-45A5-A901-D6746E15A6F3}" dt="2022-11-03T02:22:29.410" v="984" actId="26606"/>
          <ac:spMkLst>
            <pc:docMk/>
            <pc:sldMk cId="4154120629" sldId="262"/>
            <ac:spMk id="10" creationId="{9715DAF0-AE1B-46C9-8A6B-DB2AA05AB91D}"/>
          </ac:spMkLst>
        </pc:spChg>
        <pc:spChg chg="add">
          <ac:chgData name="Matthias Rathbun" userId="3a650b44-75e1-4bbe-94af-35bcc3991df1" providerId="ADAL" clId="{CEECD351-081C-45A5-A901-D6746E15A6F3}" dt="2022-11-03T02:22:29.410" v="984" actId="26606"/>
          <ac:spMkLst>
            <pc:docMk/>
            <pc:sldMk cId="4154120629" sldId="262"/>
            <ac:spMk id="12" creationId="{6016219D-510E-4184-9090-6D5578A87BD1}"/>
          </ac:spMkLst>
        </pc:spChg>
        <pc:spChg chg="add">
          <ac:chgData name="Matthias Rathbun" userId="3a650b44-75e1-4bbe-94af-35bcc3991df1" providerId="ADAL" clId="{CEECD351-081C-45A5-A901-D6746E15A6F3}" dt="2022-11-03T02:22:29.410" v="984" actId="26606"/>
          <ac:spMkLst>
            <pc:docMk/>
            <pc:sldMk cId="4154120629" sldId="262"/>
            <ac:spMk id="14" creationId="{AFF4A713-7B75-4B21-90D7-5AB19547C728}"/>
          </ac:spMkLst>
        </pc:spChg>
        <pc:spChg chg="add">
          <ac:chgData name="Matthias Rathbun" userId="3a650b44-75e1-4bbe-94af-35bcc3991df1" providerId="ADAL" clId="{CEECD351-081C-45A5-A901-D6746E15A6F3}" dt="2022-11-03T02:22:29.410" v="984" actId="26606"/>
          <ac:spMkLst>
            <pc:docMk/>
            <pc:sldMk cId="4154120629" sldId="262"/>
            <ac:spMk id="16" creationId="{DC631C0B-6DA6-4E57-8231-CE32B3434A7E}"/>
          </ac:spMkLst>
        </pc:spChg>
        <pc:spChg chg="add">
          <ac:chgData name="Matthias Rathbun" userId="3a650b44-75e1-4bbe-94af-35bcc3991df1" providerId="ADAL" clId="{CEECD351-081C-45A5-A901-D6746E15A6F3}" dt="2022-11-03T02:22:29.410" v="984" actId="26606"/>
          <ac:spMkLst>
            <pc:docMk/>
            <pc:sldMk cId="4154120629" sldId="262"/>
            <ac:spMk id="18" creationId="{C29501E6-A978-4A61-9689-9085AF97A53A}"/>
          </ac:spMkLst>
        </pc:spChg>
      </pc:sldChg>
      <pc:sldChg chg="addSp modSp new mod setBg">
        <pc:chgData name="Matthias Rathbun" userId="3a650b44-75e1-4bbe-94af-35bcc3991df1" providerId="ADAL" clId="{CEECD351-081C-45A5-A901-D6746E15A6F3}" dt="2022-11-03T03:01:55.480" v="2553"/>
        <pc:sldMkLst>
          <pc:docMk/>
          <pc:sldMk cId="1546501052" sldId="263"/>
        </pc:sldMkLst>
        <pc:spChg chg="mod">
          <ac:chgData name="Matthias Rathbun" userId="3a650b44-75e1-4bbe-94af-35bcc3991df1" providerId="ADAL" clId="{CEECD351-081C-45A5-A901-D6746E15A6F3}" dt="2022-11-03T02:54:27.270" v="2463" actId="120"/>
          <ac:spMkLst>
            <pc:docMk/>
            <pc:sldMk cId="1546501052" sldId="263"/>
            <ac:spMk id="2" creationId="{BF3FD1B5-64D4-842B-356D-61963BE2D9E7}"/>
          </ac:spMkLst>
        </pc:spChg>
        <pc:spChg chg="mod">
          <ac:chgData name="Matthias Rathbun" userId="3a650b44-75e1-4bbe-94af-35bcc3991df1" providerId="ADAL" clId="{CEECD351-081C-45A5-A901-D6746E15A6F3}" dt="2022-11-03T02:36:53.523" v="1706" actId="26606"/>
          <ac:spMkLst>
            <pc:docMk/>
            <pc:sldMk cId="1546501052" sldId="263"/>
            <ac:spMk id="3" creationId="{A165747C-FEFC-BCB7-4567-145AA759D119}"/>
          </ac:spMkLst>
        </pc:spChg>
        <pc:spChg chg="add">
          <ac:chgData name="Matthias Rathbun" userId="3a650b44-75e1-4bbe-94af-35bcc3991df1" providerId="ADAL" clId="{CEECD351-081C-45A5-A901-D6746E15A6F3}" dt="2022-11-03T02:36:53.523" v="1706" actId="26606"/>
          <ac:spMkLst>
            <pc:docMk/>
            <pc:sldMk cId="1546501052" sldId="263"/>
            <ac:spMk id="8" creationId="{09588DA8-065E-4F6F-8EFD-43104AB2E0CF}"/>
          </ac:spMkLst>
        </pc:spChg>
        <pc:spChg chg="add">
          <ac:chgData name="Matthias Rathbun" userId="3a650b44-75e1-4bbe-94af-35bcc3991df1" providerId="ADAL" clId="{CEECD351-081C-45A5-A901-D6746E15A6F3}" dt="2022-11-03T02:36:53.523" v="1706" actId="26606"/>
          <ac:spMkLst>
            <pc:docMk/>
            <pc:sldMk cId="1546501052" sldId="263"/>
            <ac:spMk id="10" creationId="{C4285719-470E-454C-AF62-8323075F1F5B}"/>
          </ac:spMkLst>
        </pc:spChg>
        <pc:spChg chg="add">
          <ac:chgData name="Matthias Rathbun" userId="3a650b44-75e1-4bbe-94af-35bcc3991df1" providerId="ADAL" clId="{CEECD351-081C-45A5-A901-D6746E15A6F3}" dt="2022-11-03T02:36:53.523" v="1706" actId="26606"/>
          <ac:spMkLst>
            <pc:docMk/>
            <pc:sldMk cId="1546501052" sldId="263"/>
            <ac:spMk id="12" creationId="{CD9FE4EF-C4D8-49A0-B2FF-81D8DB7D8A24}"/>
          </ac:spMkLst>
        </pc:spChg>
        <pc:spChg chg="add">
          <ac:chgData name="Matthias Rathbun" userId="3a650b44-75e1-4bbe-94af-35bcc3991df1" providerId="ADAL" clId="{CEECD351-081C-45A5-A901-D6746E15A6F3}" dt="2022-11-03T02:36:53.523" v="1706" actId="26606"/>
          <ac:spMkLst>
            <pc:docMk/>
            <pc:sldMk cId="1546501052" sldId="263"/>
            <ac:spMk id="14" creationId="{4300840D-0A0B-4512-BACA-B439D5B9C57C}"/>
          </ac:spMkLst>
        </pc:spChg>
        <pc:spChg chg="add">
          <ac:chgData name="Matthias Rathbun" userId="3a650b44-75e1-4bbe-94af-35bcc3991df1" providerId="ADAL" clId="{CEECD351-081C-45A5-A901-D6746E15A6F3}" dt="2022-11-03T02:36:53.523" v="1706" actId="26606"/>
          <ac:spMkLst>
            <pc:docMk/>
            <pc:sldMk cId="1546501052" sldId="263"/>
            <ac:spMk id="16" creationId="{D2B78728-A580-49A7-84F9-6EF6F583ADE0}"/>
          </ac:spMkLst>
        </pc:spChg>
        <pc:spChg chg="add">
          <ac:chgData name="Matthias Rathbun" userId="3a650b44-75e1-4bbe-94af-35bcc3991df1" providerId="ADAL" clId="{CEECD351-081C-45A5-A901-D6746E15A6F3}" dt="2022-11-03T02:36:53.523" v="1706" actId="26606"/>
          <ac:spMkLst>
            <pc:docMk/>
            <pc:sldMk cId="1546501052" sldId="263"/>
            <ac:spMk id="18" creationId="{38FAA1A1-D861-433F-88FA-1E9D6FD31D11}"/>
          </ac:spMkLst>
        </pc:spChg>
        <pc:spChg chg="add">
          <ac:chgData name="Matthias Rathbun" userId="3a650b44-75e1-4bbe-94af-35bcc3991df1" providerId="ADAL" clId="{CEECD351-081C-45A5-A901-D6746E15A6F3}" dt="2022-11-03T02:36:53.523" v="1706" actId="26606"/>
          <ac:spMkLst>
            <pc:docMk/>
            <pc:sldMk cId="1546501052" sldId="263"/>
            <ac:spMk id="20" creationId="{8D71EDA1-87BF-4D5D-AB79-F346FD19278A}"/>
          </ac:spMkLst>
        </pc:spChg>
      </pc:sldChg>
      <pc:sldChg chg="addSp modSp new mod setBg">
        <pc:chgData name="Matthias Rathbun" userId="3a650b44-75e1-4bbe-94af-35bcc3991df1" providerId="ADAL" clId="{CEECD351-081C-45A5-A901-D6746E15A6F3}" dt="2022-11-03T03:27:53.326" v="3602" actId="20577"/>
        <pc:sldMkLst>
          <pc:docMk/>
          <pc:sldMk cId="1657947726" sldId="264"/>
        </pc:sldMkLst>
        <pc:spChg chg="mod">
          <ac:chgData name="Matthias Rathbun" userId="3a650b44-75e1-4bbe-94af-35bcc3991df1" providerId="ADAL" clId="{CEECD351-081C-45A5-A901-D6746E15A6F3}" dt="2022-11-03T02:54:24.719" v="2462" actId="120"/>
          <ac:spMkLst>
            <pc:docMk/>
            <pc:sldMk cId="1657947726" sldId="264"/>
            <ac:spMk id="2" creationId="{5C863A1D-83DC-A846-9528-17900DDC06DB}"/>
          </ac:spMkLst>
        </pc:spChg>
        <pc:spChg chg="mod">
          <ac:chgData name="Matthias Rathbun" userId="3a650b44-75e1-4bbe-94af-35bcc3991df1" providerId="ADAL" clId="{CEECD351-081C-45A5-A901-D6746E15A6F3}" dt="2022-11-03T03:27:53.326" v="3602" actId="20577"/>
          <ac:spMkLst>
            <pc:docMk/>
            <pc:sldMk cId="1657947726" sldId="264"/>
            <ac:spMk id="3" creationId="{FE55BFB1-5017-9FF7-1520-C46B1C590E0D}"/>
          </ac:spMkLst>
        </pc:spChg>
        <pc:spChg chg="add">
          <ac:chgData name="Matthias Rathbun" userId="3a650b44-75e1-4bbe-94af-35bcc3991df1" providerId="ADAL" clId="{CEECD351-081C-45A5-A901-D6746E15A6F3}" dt="2022-11-03T02:36:50.994" v="1705" actId="26606"/>
          <ac:spMkLst>
            <pc:docMk/>
            <pc:sldMk cId="1657947726" sldId="264"/>
            <ac:spMk id="8" creationId="{09588DA8-065E-4F6F-8EFD-43104AB2E0CF}"/>
          </ac:spMkLst>
        </pc:spChg>
        <pc:spChg chg="add">
          <ac:chgData name="Matthias Rathbun" userId="3a650b44-75e1-4bbe-94af-35bcc3991df1" providerId="ADAL" clId="{CEECD351-081C-45A5-A901-D6746E15A6F3}" dt="2022-11-03T02:36:50.994" v="1705" actId="26606"/>
          <ac:spMkLst>
            <pc:docMk/>
            <pc:sldMk cId="1657947726" sldId="264"/>
            <ac:spMk id="10" creationId="{C4285719-470E-454C-AF62-8323075F1F5B}"/>
          </ac:spMkLst>
        </pc:spChg>
        <pc:spChg chg="add">
          <ac:chgData name="Matthias Rathbun" userId="3a650b44-75e1-4bbe-94af-35bcc3991df1" providerId="ADAL" clId="{CEECD351-081C-45A5-A901-D6746E15A6F3}" dt="2022-11-03T02:36:50.994" v="1705" actId="26606"/>
          <ac:spMkLst>
            <pc:docMk/>
            <pc:sldMk cId="1657947726" sldId="264"/>
            <ac:spMk id="12" creationId="{CD9FE4EF-C4D8-49A0-B2FF-81D8DB7D8A24}"/>
          </ac:spMkLst>
        </pc:spChg>
        <pc:spChg chg="add">
          <ac:chgData name="Matthias Rathbun" userId="3a650b44-75e1-4bbe-94af-35bcc3991df1" providerId="ADAL" clId="{CEECD351-081C-45A5-A901-D6746E15A6F3}" dt="2022-11-03T02:36:50.994" v="1705" actId="26606"/>
          <ac:spMkLst>
            <pc:docMk/>
            <pc:sldMk cId="1657947726" sldId="264"/>
            <ac:spMk id="14" creationId="{4300840D-0A0B-4512-BACA-B439D5B9C57C}"/>
          </ac:spMkLst>
        </pc:spChg>
        <pc:spChg chg="add">
          <ac:chgData name="Matthias Rathbun" userId="3a650b44-75e1-4bbe-94af-35bcc3991df1" providerId="ADAL" clId="{CEECD351-081C-45A5-A901-D6746E15A6F3}" dt="2022-11-03T02:36:50.994" v="1705" actId="26606"/>
          <ac:spMkLst>
            <pc:docMk/>
            <pc:sldMk cId="1657947726" sldId="264"/>
            <ac:spMk id="16" creationId="{D2B78728-A580-49A7-84F9-6EF6F583ADE0}"/>
          </ac:spMkLst>
        </pc:spChg>
        <pc:spChg chg="add">
          <ac:chgData name="Matthias Rathbun" userId="3a650b44-75e1-4bbe-94af-35bcc3991df1" providerId="ADAL" clId="{CEECD351-081C-45A5-A901-D6746E15A6F3}" dt="2022-11-03T02:36:50.994" v="1705" actId="26606"/>
          <ac:spMkLst>
            <pc:docMk/>
            <pc:sldMk cId="1657947726" sldId="264"/>
            <ac:spMk id="18" creationId="{38FAA1A1-D861-433F-88FA-1E9D6FD31D11}"/>
          </ac:spMkLst>
        </pc:spChg>
        <pc:spChg chg="add">
          <ac:chgData name="Matthias Rathbun" userId="3a650b44-75e1-4bbe-94af-35bcc3991df1" providerId="ADAL" clId="{CEECD351-081C-45A5-A901-D6746E15A6F3}" dt="2022-11-03T02:36:50.994" v="1705" actId="26606"/>
          <ac:spMkLst>
            <pc:docMk/>
            <pc:sldMk cId="1657947726" sldId="264"/>
            <ac:spMk id="20" creationId="{8D71EDA1-87BF-4D5D-AB79-F346FD19278A}"/>
          </ac:spMkLst>
        </pc:spChg>
      </pc:sldChg>
      <pc:sldChg chg="addSp modSp new mod setBg">
        <pc:chgData name="Matthias Rathbun" userId="3a650b44-75e1-4bbe-94af-35bcc3991df1" providerId="ADAL" clId="{CEECD351-081C-45A5-A901-D6746E15A6F3}" dt="2022-11-03T03:01:55.480" v="2553"/>
        <pc:sldMkLst>
          <pc:docMk/>
          <pc:sldMk cId="1264514949" sldId="265"/>
        </pc:sldMkLst>
        <pc:spChg chg="mod">
          <ac:chgData name="Matthias Rathbun" userId="3a650b44-75e1-4bbe-94af-35bcc3991df1" providerId="ADAL" clId="{CEECD351-081C-45A5-A901-D6746E15A6F3}" dt="2022-11-03T02:36:48.579" v="1704" actId="26606"/>
          <ac:spMkLst>
            <pc:docMk/>
            <pc:sldMk cId="1264514949" sldId="265"/>
            <ac:spMk id="2" creationId="{012F5065-2D61-F2CB-17D0-FB2A12294E0E}"/>
          </ac:spMkLst>
        </pc:spChg>
        <pc:spChg chg="mod">
          <ac:chgData name="Matthias Rathbun" userId="3a650b44-75e1-4bbe-94af-35bcc3991df1" providerId="ADAL" clId="{CEECD351-081C-45A5-A901-D6746E15A6F3}" dt="2022-11-03T02:36:48.579" v="1704" actId="26606"/>
          <ac:spMkLst>
            <pc:docMk/>
            <pc:sldMk cId="1264514949" sldId="265"/>
            <ac:spMk id="3" creationId="{D2733297-E27A-3231-B1B1-1A0B4A133476}"/>
          </ac:spMkLst>
        </pc:spChg>
        <pc:spChg chg="add">
          <ac:chgData name="Matthias Rathbun" userId="3a650b44-75e1-4bbe-94af-35bcc3991df1" providerId="ADAL" clId="{CEECD351-081C-45A5-A901-D6746E15A6F3}" dt="2022-11-03T02:36:48.579" v="1704" actId="26606"/>
          <ac:spMkLst>
            <pc:docMk/>
            <pc:sldMk cId="1264514949" sldId="265"/>
            <ac:spMk id="8" creationId="{6F5A5072-7B47-4D32-B52A-4EBBF590B8A5}"/>
          </ac:spMkLst>
        </pc:spChg>
        <pc:spChg chg="add">
          <ac:chgData name="Matthias Rathbun" userId="3a650b44-75e1-4bbe-94af-35bcc3991df1" providerId="ADAL" clId="{CEECD351-081C-45A5-A901-D6746E15A6F3}" dt="2022-11-03T02:36:48.579" v="1704" actId="26606"/>
          <ac:spMkLst>
            <pc:docMk/>
            <pc:sldMk cId="1264514949" sldId="265"/>
            <ac:spMk id="10" creationId="{9715DAF0-AE1B-46C9-8A6B-DB2AA05AB91D}"/>
          </ac:spMkLst>
        </pc:spChg>
        <pc:spChg chg="add">
          <ac:chgData name="Matthias Rathbun" userId="3a650b44-75e1-4bbe-94af-35bcc3991df1" providerId="ADAL" clId="{CEECD351-081C-45A5-A901-D6746E15A6F3}" dt="2022-11-03T02:36:48.579" v="1704" actId="26606"/>
          <ac:spMkLst>
            <pc:docMk/>
            <pc:sldMk cId="1264514949" sldId="265"/>
            <ac:spMk id="12" creationId="{6016219D-510E-4184-9090-6D5578A87BD1}"/>
          </ac:spMkLst>
        </pc:spChg>
        <pc:spChg chg="add">
          <ac:chgData name="Matthias Rathbun" userId="3a650b44-75e1-4bbe-94af-35bcc3991df1" providerId="ADAL" clId="{CEECD351-081C-45A5-A901-D6746E15A6F3}" dt="2022-11-03T02:36:48.579" v="1704" actId="26606"/>
          <ac:spMkLst>
            <pc:docMk/>
            <pc:sldMk cId="1264514949" sldId="265"/>
            <ac:spMk id="14" creationId="{AFF4A713-7B75-4B21-90D7-5AB19547C728}"/>
          </ac:spMkLst>
        </pc:spChg>
        <pc:spChg chg="add">
          <ac:chgData name="Matthias Rathbun" userId="3a650b44-75e1-4bbe-94af-35bcc3991df1" providerId="ADAL" clId="{CEECD351-081C-45A5-A901-D6746E15A6F3}" dt="2022-11-03T02:36:48.579" v="1704" actId="26606"/>
          <ac:spMkLst>
            <pc:docMk/>
            <pc:sldMk cId="1264514949" sldId="265"/>
            <ac:spMk id="16" creationId="{DC631C0B-6DA6-4E57-8231-CE32B3434A7E}"/>
          </ac:spMkLst>
        </pc:spChg>
        <pc:spChg chg="add">
          <ac:chgData name="Matthias Rathbun" userId="3a650b44-75e1-4bbe-94af-35bcc3991df1" providerId="ADAL" clId="{CEECD351-081C-45A5-A901-D6746E15A6F3}" dt="2022-11-03T02:36:48.579" v="1704" actId="26606"/>
          <ac:spMkLst>
            <pc:docMk/>
            <pc:sldMk cId="1264514949" sldId="265"/>
            <ac:spMk id="18" creationId="{C29501E6-A978-4A61-9689-9085AF97A53A}"/>
          </ac:spMkLst>
        </pc:spChg>
      </pc:sldChg>
      <pc:sldChg chg="addSp delSp modSp new del mod setBg">
        <pc:chgData name="Matthias Rathbun" userId="3a650b44-75e1-4bbe-94af-35bcc3991df1" providerId="ADAL" clId="{CEECD351-081C-45A5-A901-D6746E15A6F3}" dt="2022-11-03T02:45:11.851" v="2013" actId="2696"/>
        <pc:sldMkLst>
          <pc:docMk/>
          <pc:sldMk cId="1503769604" sldId="266"/>
        </pc:sldMkLst>
        <pc:spChg chg="mod ord">
          <ac:chgData name="Matthias Rathbun" userId="3a650b44-75e1-4bbe-94af-35bcc3991df1" providerId="ADAL" clId="{CEECD351-081C-45A5-A901-D6746E15A6F3}" dt="2022-11-03T02:43:53.408" v="1872" actId="20577"/>
          <ac:spMkLst>
            <pc:docMk/>
            <pc:sldMk cId="1503769604" sldId="266"/>
            <ac:spMk id="2" creationId="{CE3314CA-2341-AACB-ADA2-E0D4BD36468E}"/>
          </ac:spMkLst>
        </pc:spChg>
        <pc:spChg chg="del mod">
          <ac:chgData name="Matthias Rathbun" userId="3a650b44-75e1-4bbe-94af-35bcc3991df1" providerId="ADAL" clId="{CEECD351-081C-45A5-A901-D6746E15A6F3}" dt="2022-11-03T02:38:07.397" v="1749" actId="931"/>
          <ac:spMkLst>
            <pc:docMk/>
            <pc:sldMk cId="1503769604" sldId="266"/>
            <ac:spMk id="3" creationId="{475A0156-D1F6-8EE9-5568-B4F404153CD0}"/>
          </ac:spMkLst>
        </pc:spChg>
        <pc:spChg chg="add del mod">
          <ac:chgData name="Matthias Rathbun" userId="3a650b44-75e1-4bbe-94af-35bcc3991df1" providerId="ADAL" clId="{CEECD351-081C-45A5-A901-D6746E15A6F3}" dt="2022-11-03T02:37:44.890" v="1744" actId="767"/>
          <ac:spMkLst>
            <pc:docMk/>
            <pc:sldMk cId="1503769604" sldId="266"/>
            <ac:spMk id="4" creationId="{A11D72B1-61AD-3DB8-E0B1-B845A37AB417}"/>
          </ac:spMkLst>
        </pc:spChg>
        <pc:spChg chg="add del">
          <ac:chgData name="Matthias Rathbun" userId="3a650b44-75e1-4bbe-94af-35bcc3991df1" providerId="ADAL" clId="{CEECD351-081C-45A5-A901-D6746E15A6F3}" dt="2022-11-03T02:37:53.815" v="1746" actId="22"/>
          <ac:spMkLst>
            <pc:docMk/>
            <pc:sldMk cId="1503769604" sldId="266"/>
            <ac:spMk id="6" creationId="{01046ABF-7722-DB10-6A5C-8167DC302295}"/>
          </ac:spMkLst>
        </pc:spChg>
        <pc:spChg chg="add del mod">
          <ac:chgData name="Matthias Rathbun" userId="3a650b44-75e1-4bbe-94af-35bcc3991df1" providerId="ADAL" clId="{CEECD351-081C-45A5-A901-D6746E15A6F3}" dt="2022-11-03T02:41:34.503" v="1826" actId="21"/>
          <ac:spMkLst>
            <pc:docMk/>
            <pc:sldMk cId="1503769604" sldId="266"/>
            <ac:spMk id="14" creationId="{C0B5362E-4BDC-F67C-84E2-2B3A4A4FACEE}"/>
          </ac:spMkLst>
        </pc:spChg>
        <pc:spChg chg="add del">
          <ac:chgData name="Matthias Rathbun" userId="3a650b44-75e1-4bbe-94af-35bcc3991df1" providerId="ADAL" clId="{CEECD351-081C-45A5-A901-D6746E15A6F3}" dt="2022-11-03T02:38:54.531" v="1763" actId="26606"/>
          <ac:spMkLst>
            <pc:docMk/>
            <pc:sldMk cId="1503769604" sldId="266"/>
            <ac:spMk id="17" creationId="{9CB95732-565A-4D2C-A3AB-CC460C0D3826}"/>
          </ac:spMkLst>
        </pc:spChg>
        <pc:spChg chg="add del">
          <ac:chgData name="Matthias Rathbun" userId="3a650b44-75e1-4bbe-94af-35bcc3991df1" providerId="ADAL" clId="{CEECD351-081C-45A5-A901-D6746E15A6F3}" dt="2022-11-03T02:38:54.531" v="1763" actId="26606"/>
          <ac:spMkLst>
            <pc:docMk/>
            <pc:sldMk cId="1503769604" sldId="266"/>
            <ac:spMk id="19" creationId="{E19B653C-798C-4333-8452-3DF3AE3C1D11}"/>
          </ac:spMkLst>
        </pc:spChg>
        <pc:spChg chg="add del">
          <ac:chgData name="Matthias Rathbun" userId="3a650b44-75e1-4bbe-94af-35bcc3991df1" providerId="ADAL" clId="{CEECD351-081C-45A5-A901-D6746E15A6F3}" dt="2022-11-03T02:38:54.531" v="1763" actId="26606"/>
          <ac:spMkLst>
            <pc:docMk/>
            <pc:sldMk cId="1503769604" sldId="266"/>
            <ac:spMk id="21" creationId="{0FE50278-E2EC-42B2-A1F1-921DD39901C4}"/>
          </ac:spMkLst>
        </pc:spChg>
        <pc:spChg chg="add del">
          <ac:chgData name="Matthias Rathbun" userId="3a650b44-75e1-4bbe-94af-35bcc3991df1" providerId="ADAL" clId="{CEECD351-081C-45A5-A901-D6746E15A6F3}" dt="2022-11-03T02:38:54.531" v="1763" actId="26606"/>
          <ac:spMkLst>
            <pc:docMk/>
            <pc:sldMk cId="1503769604" sldId="266"/>
            <ac:spMk id="23" creationId="{1236153F-0DB4-40DD-87C6-B40C1B7E282C}"/>
          </ac:spMkLst>
        </pc:spChg>
        <pc:spChg chg="add">
          <ac:chgData name="Matthias Rathbun" userId="3a650b44-75e1-4bbe-94af-35bcc3991df1" providerId="ADAL" clId="{CEECD351-081C-45A5-A901-D6746E15A6F3}" dt="2022-11-03T02:38:54.552" v="1764" actId="26606"/>
          <ac:spMkLst>
            <pc:docMk/>
            <pc:sldMk cId="1503769604" sldId="266"/>
            <ac:spMk id="25" creationId="{53F29798-D584-4792-9B62-3F5F5C36D619}"/>
          </ac:spMkLst>
        </pc:spChg>
        <pc:picChg chg="add del mod ord">
          <ac:chgData name="Matthias Rathbun" userId="3a650b44-75e1-4bbe-94af-35bcc3991df1" providerId="ADAL" clId="{CEECD351-081C-45A5-A901-D6746E15A6F3}" dt="2022-11-03T02:40:44.471" v="1812" actId="21"/>
          <ac:picMkLst>
            <pc:docMk/>
            <pc:sldMk cId="1503769604" sldId="266"/>
            <ac:picMk id="8" creationId="{0014B245-F07B-5CEC-59DC-3DDB7026E4AB}"/>
          </ac:picMkLst>
        </pc:picChg>
        <pc:picChg chg="add del mod ord">
          <ac:chgData name="Matthias Rathbun" userId="3a650b44-75e1-4bbe-94af-35bcc3991df1" providerId="ADAL" clId="{CEECD351-081C-45A5-A901-D6746E15A6F3}" dt="2022-11-03T02:40:30.962" v="1805" actId="21"/>
          <ac:picMkLst>
            <pc:docMk/>
            <pc:sldMk cId="1503769604" sldId="266"/>
            <ac:picMk id="10" creationId="{8D4CEAD2-3010-8AC4-833F-D407BD0D7BCC}"/>
          </ac:picMkLst>
        </pc:picChg>
        <pc:picChg chg="add del mod">
          <ac:chgData name="Matthias Rathbun" userId="3a650b44-75e1-4bbe-94af-35bcc3991df1" providerId="ADAL" clId="{CEECD351-081C-45A5-A901-D6746E15A6F3}" dt="2022-11-03T02:41:36.375" v="1827" actId="21"/>
          <ac:picMkLst>
            <pc:docMk/>
            <pc:sldMk cId="1503769604" sldId="266"/>
            <ac:picMk id="12" creationId="{DD89873C-00B5-836F-1BBC-464EEC4238F5}"/>
          </ac:picMkLst>
        </pc:picChg>
        <pc:picChg chg="add del">
          <ac:chgData name="Matthias Rathbun" userId="3a650b44-75e1-4bbe-94af-35bcc3991df1" providerId="ADAL" clId="{CEECD351-081C-45A5-A901-D6746E15A6F3}" dt="2022-11-03T02:45:08.207" v="2012" actId="478"/>
          <ac:picMkLst>
            <pc:docMk/>
            <pc:sldMk cId="1503769604" sldId="266"/>
            <ac:picMk id="16" creationId="{D9636B39-B385-C9FE-5B10-ADE99E0A96C3}"/>
          </ac:picMkLst>
        </pc:picChg>
      </pc:sldChg>
      <pc:sldChg chg="addSp delSp modSp add mod ord setBg">
        <pc:chgData name="Matthias Rathbun" userId="3a650b44-75e1-4bbe-94af-35bcc3991df1" providerId="ADAL" clId="{CEECD351-081C-45A5-A901-D6746E15A6F3}" dt="2022-11-03T03:01:55.480" v="2553"/>
        <pc:sldMkLst>
          <pc:docMk/>
          <pc:sldMk cId="999129105" sldId="267"/>
        </pc:sldMkLst>
        <pc:spChg chg="mod">
          <ac:chgData name="Matthias Rathbun" userId="3a650b44-75e1-4bbe-94af-35bcc3991df1" providerId="ADAL" clId="{CEECD351-081C-45A5-A901-D6746E15A6F3}" dt="2022-11-03T02:54:20.025" v="2461" actId="120"/>
          <ac:spMkLst>
            <pc:docMk/>
            <pc:sldMk cId="999129105" sldId="267"/>
            <ac:spMk id="2" creationId="{BF3FD1B5-64D4-842B-356D-61963BE2D9E7}"/>
          </ac:spMkLst>
        </pc:spChg>
        <pc:spChg chg="del mod">
          <ac:chgData name="Matthias Rathbun" userId="3a650b44-75e1-4bbe-94af-35bcc3991df1" providerId="ADAL" clId="{CEECD351-081C-45A5-A901-D6746E15A6F3}" dt="2022-11-03T02:40:33.238" v="1807"/>
          <ac:spMkLst>
            <pc:docMk/>
            <pc:sldMk cId="999129105" sldId="267"/>
            <ac:spMk id="3" creationId="{A165747C-FEFC-BCB7-4567-145AA759D119}"/>
          </ac:spMkLst>
        </pc:spChg>
        <pc:picChg chg="add mod">
          <ac:chgData name="Matthias Rathbun" userId="3a650b44-75e1-4bbe-94af-35bcc3991df1" providerId="ADAL" clId="{CEECD351-081C-45A5-A901-D6746E15A6F3}" dt="2022-11-03T02:43:02.945" v="1849" actId="1076"/>
          <ac:picMkLst>
            <pc:docMk/>
            <pc:sldMk cId="999129105" sldId="267"/>
            <ac:picMk id="4" creationId="{0991D8A7-5F5D-EAB6-D556-7F01F9F61E96}"/>
          </ac:picMkLst>
        </pc:picChg>
        <pc:picChg chg="add mod">
          <ac:chgData name="Matthias Rathbun" userId="3a650b44-75e1-4bbe-94af-35bcc3991df1" providerId="ADAL" clId="{CEECD351-081C-45A5-A901-D6746E15A6F3}" dt="2022-11-03T02:43:06.853" v="1850" actId="1076"/>
          <ac:picMkLst>
            <pc:docMk/>
            <pc:sldMk cId="999129105" sldId="267"/>
            <ac:picMk id="5" creationId="{F9318827-B771-34AF-6248-F85CA80723CB}"/>
          </ac:picMkLst>
        </pc:picChg>
        <pc:picChg chg="add mod">
          <ac:chgData name="Matthias Rathbun" userId="3a650b44-75e1-4bbe-94af-35bcc3991df1" providerId="ADAL" clId="{CEECD351-081C-45A5-A901-D6746E15A6F3}" dt="2022-11-03T02:43:14.717" v="1852" actId="1076"/>
          <ac:picMkLst>
            <pc:docMk/>
            <pc:sldMk cId="999129105" sldId="267"/>
            <ac:picMk id="6" creationId="{06D3950B-19FB-B1AF-9C77-3F70B5510C2E}"/>
          </ac:picMkLst>
        </pc:picChg>
      </pc:sldChg>
      <pc:sldChg chg="modSp add del mod ord">
        <pc:chgData name="Matthias Rathbun" userId="3a650b44-75e1-4bbe-94af-35bcc3991df1" providerId="ADAL" clId="{CEECD351-081C-45A5-A901-D6746E15A6F3}" dt="2022-11-03T02:40:24.752" v="1801" actId="2696"/>
        <pc:sldMkLst>
          <pc:docMk/>
          <pc:sldMk cId="2059098550" sldId="267"/>
        </pc:sldMkLst>
        <pc:spChg chg="mod">
          <ac:chgData name="Matthias Rathbun" userId="3a650b44-75e1-4bbe-94af-35bcc3991df1" providerId="ADAL" clId="{CEECD351-081C-45A5-A901-D6746E15A6F3}" dt="2022-11-03T02:40:20.565" v="1800" actId="120"/>
          <ac:spMkLst>
            <pc:docMk/>
            <pc:sldMk cId="2059098550" sldId="267"/>
            <ac:spMk id="2" creationId="{5C863A1D-83DC-A846-9528-17900DDC06DB}"/>
          </ac:spMkLst>
        </pc:spChg>
      </pc:sldChg>
      <pc:sldChg chg="addSp modSp new mod setBg">
        <pc:chgData name="Matthias Rathbun" userId="3a650b44-75e1-4bbe-94af-35bcc3991df1" providerId="ADAL" clId="{CEECD351-081C-45A5-A901-D6746E15A6F3}" dt="2022-11-03T03:01:55.480" v="2553"/>
        <pc:sldMkLst>
          <pc:docMk/>
          <pc:sldMk cId="3148454587" sldId="268"/>
        </pc:sldMkLst>
        <pc:spChg chg="mod">
          <ac:chgData name="Matthias Rathbun" userId="3a650b44-75e1-4bbe-94af-35bcc3991df1" providerId="ADAL" clId="{CEECD351-081C-45A5-A901-D6746E15A6F3}" dt="2022-11-03T02:54:13.802" v="2460" actId="120"/>
          <ac:spMkLst>
            <pc:docMk/>
            <pc:sldMk cId="3148454587" sldId="268"/>
            <ac:spMk id="2" creationId="{240E5A91-ABC6-C0A9-CA6D-E495B8B1DD02}"/>
          </ac:spMkLst>
        </pc:spChg>
        <pc:spChg chg="mod">
          <ac:chgData name="Matthias Rathbun" userId="3a650b44-75e1-4bbe-94af-35bcc3991df1" providerId="ADAL" clId="{CEECD351-081C-45A5-A901-D6746E15A6F3}" dt="2022-11-03T02:52:05.739" v="2412" actId="120"/>
          <ac:spMkLst>
            <pc:docMk/>
            <pc:sldMk cId="3148454587" sldId="268"/>
            <ac:spMk id="3" creationId="{4B8C49AA-4175-030B-06B3-5870DA0F80C3}"/>
          </ac:spMkLst>
        </pc:spChg>
        <pc:spChg chg="add">
          <ac:chgData name="Matthias Rathbun" userId="3a650b44-75e1-4bbe-94af-35bcc3991df1" providerId="ADAL" clId="{CEECD351-081C-45A5-A901-D6746E15A6F3}" dt="2022-11-03T02:46:09.343" v="2053" actId="26606"/>
          <ac:spMkLst>
            <pc:docMk/>
            <pc:sldMk cId="3148454587" sldId="268"/>
            <ac:spMk id="10" creationId="{A4E37431-20F0-4DD6-84A9-ED2B644943A2}"/>
          </ac:spMkLst>
        </pc:spChg>
        <pc:spChg chg="add">
          <ac:chgData name="Matthias Rathbun" userId="3a650b44-75e1-4bbe-94af-35bcc3991df1" providerId="ADAL" clId="{CEECD351-081C-45A5-A901-D6746E15A6F3}" dt="2022-11-03T02:46:09.343" v="2053" actId="26606"/>
          <ac:spMkLst>
            <pc:docMk/>
            <pc:sldMk cId="3148454587" sldId="268"/>
            <ac:spMk id="12" creationId="{0AE98B72-66C6-4AB4-AF0D-BA830DE86393}"/>
          </ac:spMkLst>
        </pc:spChg>
        <pc:spChg chg="add">
          <ac:chgData name="Matthias Rathbun" userId="3a650b44-75e1-4bbe-94af-35bcc3991df1" providerId="ADAL" clId="{CEECD351-081C-45A5-A901-D6746E15A6F3}" dt="2022-11-03T02:46:09.343" v="2053" actId="26606"/>
          <ac:spMkLst>
            <pc:docMk/>
            <pc:sldMk cId="3148454587" sldId="268"/>
            <ac:spMk id="14" creationId="{407EAFC6-733F-403D-BB4D-05A3A28742F1}"/>
          </ac:spMkLst>
        </pc:spChg>
        <pc:spChg chg="add">
          <ac:chgData name="Matthias Rathbun" userId="3a650b44-75e1-4bbe-94af-35bcc3991df1" providerId="ADAL" clId="{CEECD351-081C-45A5-A901-D6746E15A6F3}" dt="2022-11-03T02:46:09.343" v="2053" actId="26606"/>
          <ac:spMkLst>
            <pc:docMk/>
            <pc:sldMk cId="3148454587" sldId="268"/>
            <ac:spMk id="16" creationId="{17A36730-4CB0-4F61-AD11-A44C9765833F}"/>
          </ac:spMkLst>
        </pc:spChg>
        <pc:spChg chg="add">
          <ac:chgData name="Matthias Rathbun" userId="3a650b44-75e1-4bbe-94af-35bcc3991df1" providerId="ADAL" clId="{CEECD351-081C-45A5-A901-D6746E15A6F3}" dt="2022-11-03T02:46:09.343" v="2053" actId="26606"/>
          <ac:spMkLst>
            <pc:docMk/>
            <pc:sldMk cId="3148454587" sldId="268"/>
            <ac:spMk id="18" creationId="{C69C79E1-F916-4929-A4F3-DE763D4BFA57}"/>
          </ac:spMkLst>
        </pc:spChg>
        <pc:spChg chg="add">
          <ac:chgData name="Matthias Rathbun" userId="3a650b44-75e1-4bbe-94af-35bcc3991df1" providerId="ADAL" clId="{CEECD351-081C-45A5-A901-D6746E15A6F3}" dt="2022-11-03T02:46:09.343" v="2053" actId="26606"/>
          <ac:spMkLst>
            <pc:docMk/>
            <pc:sldMk cId="3148454587" sldId="268"/>
            <ac:spMk id="20" creationId="{767334AB-16BD-4EC7-8C6B-4B5171600933}"/>
          </ac:spMkLst>
        </pc:spChg>
        <pc:picChg chg="add mod">
          <ac:chgData name="Matthias Rathbun" userId="3a650b44-75e1-4bbe-94af-35bcc3991df1" providerId="ADAL" clId="{CEECD351-081C-45A5-A901-D6746E15A6F3}" dt="2022-11-03T02:46:09.343" v="2053" actId="26606"/>
          <ac:picMkLst>
            <pc:docMk/>
            <pc:sldMk cId="3148454587" sldId="268"/>
            <ac:picMk id="5" creationId="{F3F53851-6BC8-A3A8-5CB9-38F227194D95}"/>
          </ac:picMkLst>
        </pc:picChg>
      </pc:sldChg>
      <pc:sldChg chg="addSp delSp modSp new del mod">
        <pc:chgData name="Matthias Rathbun" userId="3a650b44-75e1-4bbe-94af-35bcc3991df1" providerId="ADAL" clId="{CEECD351-081C-45A5-A901-D6746E15A6F3}" dt="2022-11-03T02:52:47.897" v="2426" actId="2696"/>
        <pc:sldMkLst>
          <pc:docMk/>
          <pc:sldMk cId="3140165919" sldId="269"/>
        </pc:sldMkLst>
        <pc:spChg chg="mod">
          <ac:chgData name="Matthias Rathbun" userId="3a650b44-75e1-4bbe-94af-35bcc3991df1" providerId="ADAL" clId="{CEECD351-081C-45A5-A901-D6746E15A6F3}" dt="2022-11-03T02:46:21.283" v="2069" actId="20577"/>
          <ac:spMkLst>
            <pc:docMk/>
            <pc:sldMk cId="3140165919" sldId="269"/>
            <ac:spMk id="2" creationId="{558A3EAA-4790-BE79-3129-612C38DB850C}"/>
          </ac:spMkLst>
        </pc:spChg>
        <pc:spChg chg="mod">
          <ac:chgData name="Matthias Rathbun" userId="3a650b44-75e1-4bbe-94af-35bcc3991df1" providerId="ADAL" clId="{CEECD351-081C-45A5-A901-D6746E15A6F3}" dt="2022-11-03T02:49:56.202" v="2376" actId="20577"/>
          <ac:spMkLst>
            <pc:docMk/>
            <pc:sldMk cId="3140165919" sldId="269"/>
            <ac:spMk id="3" creationId="{62372A06-8D0B-628B-78EF-254FA3F0974A}"/>
          </ac:spMkLst>
        </pc:spChg>
        <pc:picChg chg="add del">
          <ac:chgData name="Matthias Rathbun" userId="3a650b44-75e1-4bbe-94af-35bcc3991df1" providerId="ADAL" clId="{CEECD351-081C-45A5-A901-D6746E15A6F3}" dt="2022-11-03T02:50:46.326" v="2379" actId="21"/>
          <ac:picMkLst>
            <pc:docMk/>
            <pc:sldMk cId="3140165919" sldId="269"/>
            <ac:picMk id="5" creationId="{DB3C57B2-E15C-1024-CD4A-D0A3B5C385C9}"/>
          </ac:picMkLst>
        </pc:picChg>
      </pc:sldChg>
      <pc:sldChg chg="addSp delSp modSp add mod setBg">
        <pc:chgData name="Matthias Rathbun" userId="3a650b44-75e1-4bbe-94af-35bcc3991df1" providerId="ADAL" clId="{CEECD351-081C-45A5-A901-D6746E15A6F3}" dt="2022-11-03T03:01:55.480" v="2553"/>
        <pc:sldMkLst>
          <pc:docMk/>
          <pc:sldMk cId="2852880543" sldId="270"/>
        </pc:sldMkLst>
        <pc:spChg chg="mod">
          <ac:chgData name="Matthias Rathbun" userId="3a650b44-75e1-4bbe-94af-35bcc3991df1" providerId="ADAL" clId="{CEECD351-081C-45A5-A901-D6746E15A6F3}" dt="2022-11-03T02:54:11.372" v="2459" actId="120"/>
          <ac:spMkLst>
            <pc:docMk/>
            <pc:sldMk cId="2852880543" sldId="270"/>
            <ac:spMk id="2" creationId="{240E5A91-ABC6-C0A9-CA6D-E495B8B1DD02}"/>
          </ac:spMkLst>
        </pc:spChg>
        <pc:spChg chg="mod">
          <ac:chgData name="Matthias Rathbun" userId="3a650b44-75e1-4bbe-94af-35bcc3991df1" providerId="ADAL" clId="{CEECD351-081C-45A5-A901-D6746E15A6F3}" dt="2022-11-03T02:51:56.702" v="2411" actId="123"/>
          <ac:spMkLst>
            <pc:docMk/>
            <pc:sldMk cId="2852880543" sldId="270"/>
            <ac:spMk id="3" creationId="{4B8C49AA-4175-030B-06B3-5870DA0F80C3}"/>
          </ac:spMkLst>
        </pc:spChg>
        <pc:spChg chg="del">
          <ac:chgData name="Matthias Rathbun" userId="3a650b44-75e1-4bbe-94af-35bcc3991df1" providerId="ADAL" clId="{CEECD351-081C-45A5-A901-D6746E15A6F3}" dt="2022-11-03T02:50:54.229" v="2382" actId="26606"/>
          <ac:spMkLst>
            <pc:docMk/>
            <pc:sldMk cId="2852880543" sldId="270"/>
            <ac:spMk id="10" creationId="{A4E37431-20F0-4DD6-84A9-ED2B644943A2}"/>
          </ac:spMkLst>
        </pc:spChg>
        <pc:spChg chg="del">
          <ac:chgData name="Matthias Rathbun" userId="3a650b44-75e1-4bbe-94af-35bcc3991df1" providerId="ADAL" clId="{CEECD351-081C-45A5-A901-D6746E15A6F3}" dt="2022-11-03T02:50:54.229" v="2382" actId="26606"/>
          <ac:spMkLst>
            <pc:docMk/>
            <pc:sldMk cId="2852880543" sldId="270"/>
            <ac:spMk id="12" creationId="{0AE98B72-66C6-4AB4-AF0D-BA830DE86393}"/>
          </ac:spMkLst>
        </pc:spChg>
        <pc:spChg chg="del">
          <ac:chgData name="Matthias Rathbun" userId="3a650b44-75e1-4bbe-94af-35bcc3991df1" providerId="ADAL" clId="{CEECD351-081C-45A5-A901-D6746E15A6F3}" dt="2022-11-03T02:50:54.229" v="2382" actId="26606"/>
          <ac:spMkLst>
            <pc:docMk/>
            <pc:sldMk cId="2852880543" sldId="270"/>
            <ac:spMk id="14" creationId="{407EAFC6-733F-403D-BB4D-05A3A28742F1}"/>
          </ac:spMkLst>
        </pc:spChg>
        <pc:spChg chg="del">
          <ac:chgData name="Matthias Rathbun" userId="3a650b44-75e1-4bbe-94af-35bcc3991df1" providerId="ADAL" clId="{CEECD351-081C-45A5-A901-D6746E15A6F3}" dt="2022-11-03T02:50:54.229" v="2382" actId="26606"/>
          <ac:spMkLst>
            <pc:docMk/>
            <pc:sldMk cId="2852880543" sldId="270"/>
            <ac:spMk id="16" creationId="{17A36730-4CB0-4F61-AD11-A44C9765833F}"/>
          </ac:spMkLst>
        </pc:spChg>
        <pc:spChg chg="del">
          <ac:chgData name="Matthias Rathbun" userId="3a650b44-75e1-4bbe-94af-35bcc3991df1" providerId="ADAL" clId="{CEECD351-081C-45A5-A901-D6746E15A6F3}" dt="2022-11-03T02:50:54.229" v="2382" actId="26606"/>
          <ac:spMkLst>
            <pc:docMk/>
            <pc:sldMk cId="2852880543" sldId="270"/>
            <ac:spMk id="18" creationId="{C69C79E1-F916-4929-A4F3-DE763D4BFA57}"/>
          </ac:spMkLst>
        </pc:spChg>
        <pc:spChg chg="del">
          <ac:chgData name="Matthias Rathbun" userId="3a650b44-75e1-4bbe-94af-35bcc3991df1" providerId="ADAL" clId="{CEECD351-081C-45A5-A901-D6746E15A6F3}" dt="2022-11-03T02:50:54.229" v="2382" actId="26606"/>
          <ac:spMkLst>
            <pc:docMk/>
            <pc:sldMk cId="2852880543" sldId="270"/>
            <ac:spMk id="20" creationId="{767334AB-16BD-4EC7-8C6B-4B5171600933}"/>
          </ac:spMkLst>
        </pc:spChg>
        <pc:spChg chg="add">
          <ac:chgData name="Matthias Rathbun" userId="3a650b44-75e1-4bbe-94af-35bcc3991df1" providerId="ADAL" clId="{CEECD351-081C-45A5-A901-D6746E15A6F3}" dt="2022-11-03T02:50:54.229" v="2382" actId="26606"/>
          <ac:spMkLst>
            <pc:docMk/>
            <pc:sldMk cId="2852880543" sldId="270"/>
            <ac:spMk id="25" creationId="{A4E37431-20F0-4DD6-84A9-ED2B644943A2}"/>
          </ac:spMkLst>
        </pc:spChg>
        <pc:spChg chg="add">
          <ac:chgData name="Matthias Rathbun" userId="3a650b44-75e1-4bbe-94af-35bcc3991df1" providerId="ADAL" clId="{CEECD351-081C-45A5-A901-D6746E15A6F3}" dt="2022-11-03T02:50:54.229" v="2382" actId="26606"/>
          <ac:spMkLst>
            <pc:docMk/>
            <pc:sldMk cId="2852880543" sldId="270"/>
            <ac:spMk id="27" creationId="{0AE98B72-66C6-4AB4-AF0D-BA830DE86393}"/>
          </ac:spMkLst>
        </pc:spChg>
        <pc:spChg chg="add">
          <ac:chgData name="Matthias Rathbun" userId="3a650b44-75e1-4bbe-94af-35bcc3991df1" providerId="ADAL" clId="{CEECD351-081C-45A5-A901-D6746E15A6F3}" dt="2022-11-03T02:50:54.229" v="2382" actId="26606"/>
          <ac:spMkLst>
            <pc:docMk/>
            <pc:sldMk cId="2852880543" sldId="270"/>
            <ac:spMk id="29" creationId="{407EAFC6-733F-403D-BB4D-05A3A28742F1}"/>
          </ac:spMkLst>
        </pc:spChg>
        <pc:spChg chg="add">
          <ac:chgData name="Matthias Rathbun" userId="3a650b44-75e1-4bbe-94af-35bcc3991df1" providerId="ADAL" clId="{CEECD351-081C-45A5-A901-D6746E15A6F3}" dt="2022-11-03T02:50:54.229" v="2382" actId="26606"/>
          <ac:spMkLst>
            <pc:docMk/>
            <pc:sldMk cId="2852880543" sldId="270"/>
            <ac:spMk id="31" creationId="{17A36730-4CB0-4F61-AD11-A44C9765833F}"/>
          </ac:spMkLst>
        </pc:spChg>
        <pc:spChg chg="add">
          <ac:chgData name="Matthias Rathbun" userId="3a650b44-75e1-4bbe-94af-35bcc3991df1" providerId="ADAL" clId="{CEECD351-081C-45A5-A901-D6746E15A6F3}" dt="2022-11-03T02:50:54.229" v="2382" actId="26606"/>
          <ac:spMkLst>
            <pc:docMk/>
            <pc:sldMk cId="2852880543" sldId="270"/>
            <ac:spMk id="33" creationId="{C69C79E1-F916-4929-A4F3-DE763D4BFA57}"/>
          </ac:spMkLst>
        </pc:spChg>
        <pc:spChg chg="add">
          <ac:chgData name="Matthias Rathbun" userId="3a650b44-75e1-4bbe-94af-35bcc3991df1" providerId="ADAL" clId="{CEECD351-081C-45A5-A901-D6746E15A6F3}" dt="2022-11-03T02:50:54.229" v="2382" actId="26606"/>
          <ac:spMkLst>
            <pc:docMk/>
            <pc:sldMk cId="2852880543" sldId="270"/>
            <ac:spMk id="35" creationId="{767334AB-16BD-4EC7-8C6B-4B5171600933}"/>
          </ac:spMkLst>
        </pc:spChg>
        <pc:picChg chg="add mod">
          <ac:chgData name="Matthias Rathbun" userId="3a650b44-75e1-4bbe-94af-35bcc3991df1" providerId="ADAL" clId="{CEECD351-081C-45A5-A901-D6746E15A6F3}" dt="2022-11-03T02:50:54.229" v="2382" actId="26606"/>
          <ac:picMkLst>
            <pc:docMk/>
            <pc:sldMk cId="2852880543" sldId="270"/>
            <ac:picMk id="4" creationId="{09A1D5BB-697C-B601-8E13-50EDBAEBF9CA}"/>
          </ac:picMkLst>
        </pc:picChg>
        <pc:picChg chg="del">
          <ac:chgData name="Matthias Rathbun" userId="3a650b44-75e1-4bbe-94af-35bcc3991df1" providerId="ADAL" clId="{CEECD351-081C-45A5-A901-D6746E15A6F3}" dt="2022-11-03T02:50:50.133" v="2380" actId="478"/>
          <ac:picMkLst>
            <pc:docMk/>
            <pc:sldMk cId="2852880543" sldId="270"/>
            <ac:picMk id="5" creationId="{F3F53851-6BC8-A3A8-5CB9-38F227194D95}"/>
          </ac:picMkLst>
        </pc:picChg>
      </pc:sldChg>
      <pc:sldChg chg="addSp modSp new mod setBg">
        <pc:chgData name="Matthias Rathbun" userId="3a650b44-75e1-4bbe-94af-35bcc3991df1" providerId="ADAL" clId="{CEECD351-081C-45A5-A901-D6746E15A6F3}" dt="2022-11-03T03:01:55.480" v="2553"/>
        <pc:sldMkLst>
          <pc:docMk/>
          <pc:sldMk cId="3451887840" sldId="271"/>
        </pc:sldMkLst>
        <pc:spChg chg="mod">
          <ac:chgData name="Matthias Rathbun" userId="3a650b44-75e1-4bbe-94af-35bcc3991df1" providerId="ADAL" clId="{CEECD351-081C-45A5-A901-D6746E15A6F3}" dt="2022-11-03T02:54:08.462" v="2458" actId="120"/>
          <ac:spMkLst>
            <pc:docMk/>
            <pc:sldMk cId="3451887840" sldId="271"/>
            <ac:spMk id="2" creationId="{2C9C46F3-BBF6-E1F3-54BC-AFD7422821AF}"/>
          </ac:spMkLst>
        </pc:spChg>
        <pc:spChg chg="mod">
          <ac:chgData name="Matthias Rathbun" userId="3a650b44-75e1-4bbe-94af-35bcc3991df1" providerId="ADAL" clId="{CEECD351-081C-45A5-A901-D6746E15A6F3}" dt="2022-11-03T02:54:05.319" v="2455" actId="120"/>
          <ac:spMkLst>
            <pc:docMk/>
            <pc:sldMk cId="3451887840" sldId="271"/>
            <ac:spMk id="3" creationId="{11B1A548-E101-E53F-9CF4-C52B16F9E55E}"/>
          </ac:spMkLst>
        </pc:spChg>
        <pc:spChg chg="add">
          <ac:chgData name="Matthias Rathbun" userId="3a650b44-75e1-4bbe-94af-35bcc3991df1" providerId="ADAL" clId="{CEECD351-081C-45A5-A901-D6746E15A6F3}" dt="2022-11-03T02:54:01.464" v="2454" actId="26606"/>
          <ac:spMkLst>
            <pc:docMk/>
            <pc:sldMk cId="3451887840" sldId="271"/>
            <ac:spMk id="10" creationId="{A4E37431-20F0-4DD6-84A9-ED2B644943A2}"/>
          </ac:spMkLst>
        </pc:spChg>
        <pc:spChg chg="add">
          <ac:chgData name="Matthias Rathbun" userId="3a650b44-75e1-4bbe-94af-35bcc3991df1" providerId="ADAL" clId="{CEECD351-081C-45A5-A901-D6746E15A6F3}" dt="2022-11-03T02:54:01.464" v="2454" actId="26606"/>
          <ac:spMkLst>
            <pc:docMk/>
            <pc:sldMk cId="3451887840" sldId="271"/>
            <ac:spMk id="12" creationId="{0AE98B72-66C6-4AB4-AF0D-BA830DE86393}"/>
          </ac:spMkLst>
        </pc:spChg>
        <pc:spChg chg="add">
          <ac:chgData name="Matthias Rathbun" userId="3a650b44-75e1-4bbe-94af-35bcc3991df1" providerId="ADAL" clId="{CEECD351-081C-45A5-A901-D6746E15A6F3}" dt="2022-11-03T02:54:01.464" v="2454" actId="26606"/>
          <ac:spMkLst>
            <pc:docMk/>
            <pc:sldMk cId="3451887840" sldId="271"/>
            <ac:spMk id="14" creationId="{407EAFC6-733F-403D-BB4D-05A3A28742F1}"/>
          </ac:spMkLst>
        </pc:spChg>
        <pc:spChg chg="add">
          <ac:chgData name="Matthias Rathbun" userId="3a650b44-75e1-4bbe-94af-35bcc3991df1" providerId="ADAL" clId="{CEECD351-081C-45A5-A901-D6746E15A6F3}" dt="2022-11-03T02:54:01.464" v="2454" actId="26606"/>
          <ac:spMkLst>
            <pc:docMk/>
            <pc:sldMk cId="3451887840" sldId="271"/>
            <ac:spMk id="16" creationId="{17A36730-4CB0-4F61-AD11-A44C9765833F}"/>
          </ac:spMkLst>
        </pc:spChg>
        <pc:spChg chg="add">
          <ac:chgData name="Matthias Rathbun" userId="3a650b44-75e1-4bbe-94af-35bcc3991df1" providerId="ADAL" clId="{CEECD351-081C-45A5-A901-D6746E15A6F3}" dt="2022-11-03T02:54:01.464" v="2454" actId="26606"/>
          <ac:spMkLst>
            <pc:docMk/>
            <pc:sldMk cId="3451887840" sldId="271"/>
            <ac:spMk id="18" creationId="{C69C79E1-F916-4929-A4F3-DE763D4BFA57}"/>
          </ac:spMkLst>
        </pc:spChg>
        <pc:spChg chg="add">
          <ac:chgData name="Matthias Rathbun" userId="3a650b44-75e1-4bbe-94af-35bcc3991df1" providerId="ADAL" clId="{CEECD351-081C-45A5-A901-D6746E15A6F3}" dt="2022-11-03T02:54:01.464" v="2454" actId="26606"/>
          <ac:spMkLst>
            <pc:docMk/>
            <pc:sldMk cId="3451887840" sldId="271"/>
            <ac:spMk id="20" creationId="{767334AB-16BD-4EC7-8C6B-4B5171600933}"/>
          </ac:spMkLst>
        </pc:spChg>
        <pc:picChg chg="add mod">
          <ac:chgData name="Matthias Rathbun" userId="3a650b44-75e1-4bbe-94af-35bcc3991df1" providerId="ADAL" clId="{CEECD351-081C-45A5-A901-D6746E15A6F3}" dt="2022-11-03T02:54:06.427" v="2456" actId="27614"/>
          <ac:picMkLst>
            <pc:docMk/>
            <pc:sldMk cId="3451887840" sldId="271"/>
            <ac:picMk id="5" creationId="{039D9B6A-B10F-F59E-CB0D-E337142334E1}"/>
          </ac:picMkLst>
        </pc:picChg>
      </pc:sldChg>
      <pc:sldChg chg="addSp modSp new mod setBg">
        <pc:chgData name="Matthias Rathbun" userId="3a650b44-75e1-4bbe-94af-35bcc3991df1" providerId="ADAL" clId="{CEECD351-081C-45A5-A901-D6746E15A6F3}" dt="2022-11-03T03:01:55.480" v="2553"/>
        <pc:sldMkLst>
          <pc:docMk/>
          <pc:sldMk cId="397670240" sldId="272"/>
        </pc:sldMkLst>
        <pc:spChg chg="mod">
          <ac:chgData name="Matthias Rathbun" userId="3a650b44-75e1-4bbe-94af-35bcc3991df1" providerId="ADAL" clId="{CEECD351-081C-45A5-A901-D6746E15A6F3}" dt="2022-11-03T02:56:45.020" v="2508" actId="120"/>
          <ac:spMkLst>
            <pc:docMk/>
            <pc:sldMk cId="397670240" sldId="272"/>
            <ac:spMk id="2" creationId="{1023DE89-67B4-3B39-84AE-71E547A8A25F}"/>
          </ac:spMkLst>
        </pc:spChg>
        <pc:spChg chg="mod">
          <ac:chgData name="Matthias Rathbun" userId="3a650b44-75e1-4bbe-94af-35bcc3991df1" providerId="ADAL" clId="{CEECD351-081C-45A5-A901-D6746E15A6F3}" dt="2022-11-03T02:56:36.302" v="2494" actId="26606"/>
          <ac:spMkLst>
            <pc:docMk/>
            <pc:sldMk cId="397670240" sldId="272"/>
            <ac:spMk id="3" creationId="{43F4BC04-53A2-9EEB-9774-A08EBC066FC1}"/>
          </ac:spMkLst>
        </pc:spChg>
        <pc:spChg chg="add">
          <ac:chgData name="Matthias Rathbun" userId="3a650b44-75e1-4bbe-94af-35bcc3991df1" providerId="ADAL" clId="{CEECD351-081C-45A5-A901-D6746E15A6F3}" dt="2022-11-03T02:56:36.302" v="2494" actId="26606"/>
          <ac:spMkLst>
            <pc:docMk/>
            <pc:sldMk cId="397670240" sldId="272"/>
            <ac:spMk id="10" creationId="{A4E37431-20F0-4DD6-84A9-ED2B644943A2}"/>
          </ac:spMkLst>
        </pc:spChg>
        <pc:spChg chg="add">
          <ac:chgData name="Matthias Rathbun" userId="3a650b44-75e1-4bbe-94af-35bcc3991df1" providerId="ADAL" clId="{CEECD351-081C-45A5-A901-D6746E15A6F3}" dt="2022-11-03T02:56:36.302" v="2494" actId="26606"/>
          <ac:spMkLst>
            <pc:docMk/>
            <pc:sldMk cId="397670240" sldId="272"/>
            <ac:spMk id="12" creationId="{0AE98B72-66C6-4AB4-AF0D-BA830DE86393}"/>
          </ac:spMkLst>
        </pc:spChg>
        <pc:spChg chg="add">
          <ac:chgData name="Matthias Rathbun" userId="3a650b44-75e1-4bbe-94af-35bcc3991df1" providerId="ADAL" clId="{CEECD351-081C-45A5-A901-D6746E15A6F3}" dt="2022-11-03T02:56:36.302" v="2494" actId="26606"/>
          <ac:spMkLst>
            <pc:docMk/>
            <pc:sldMk cId="397670240" sldId="272"/>
            <ac:spMk id="14" creationId="{407EAFC6-733F-403D-BB4D-05A3A28742F1}"/>
          </ac:spMkLst>
        </pc:spChg>
        <pc:spChg chg="add">
          <ac:chgData name="Matthias Rathbun" userId="3a650b44-75e1-4bbe-94af-35bcc3991df1" providerId="ADAL" clId="{CEECD351-081C-45A5-A901-D6746E15A6F3}" dt="2022-11-03T02:56:36.302" v="2494" actId="26606"/>
          <ac:spMkLst>
            <pc:docMk/>
            <pc:sldMk cId="397670240" sldId="272"/>
            <ac:spMk id="16" creationId="{17A36730-4CB0-4F61-AD11-A44C9765833F}"/>
          </ac:spMkLst>
        </pc:spChg>
        <pc:spChg chg="add">
          <ac:chgData name="Matthias Rathbun" userId="3a650b44-75e1-4bbe-94af-35bcc3991df1" providerId="ADAL" clId="{CEECD351-081C-45A5-A901-D6746E15A6F3}" dt="2022-11-03T02:56:36.302" v="2494" actId="26606"/>
          <ac:spMkLst>
            <pc:docMk/>
            <pc:sldMk cId="397670240" sldId="272"/>
            <ac:spMk id="18" creationId="{C69C79E1-F916-4929-A4F3-DE763D4BFA57}"/>
          </ac:spMkLst>
        </pc:spChg>
        <pc:spChg chg="add">
          <ac:chgData name="Matthias Rathbun" userId="3a650b44-75e1-4bbe-94af-35bcc3991df1" providerId="ADAL" clId="{CEECD351-081C-45A5-A901-D6746E15A6F3}" dt="2022-11-03T02:56:36.302" v="2494" actId="26606"/>
          <ac:spMkLst>
            <pc:docMk/>
            <pc:sldMk cId="397670240" sldId="272"/>
            <ac:spMk id="20" creationId="{767334AB-16BD-4EC7-8C6B-4B5171600933}"/>
          </ac:spMkLst>
        </pc:spChg>
        <pc:picChg chg="add mod">
          <ac:chgData name="Matthias Rathbun" userId="3a650b44-75e1-4bbe-94af-35bcc3991df1" providerId="ADAL" clId="{CEECD351-081C-45A5-A901-D6746E15A6F3}" dt="2022-11-03T02:56:36.302" v="2494" actId="26606"/>
          <ac:picMkLst>
            <pc:docMk/>
            <pc:sldMk cId="397670240" sldId="272"/>
            <ac:picMk id="5" creationId="{FA4FB534-0CE7-236C-4AC8-DB08602A8803}"/>
          </ac:picMkLst>
        </pc:picChg>
      </pc:sldChg>
      <pc:sldChg chg="new del">
        <pc:chgData name="Matthias Rathbun" userId="3a650b44-75e1-4bbe-94af-35bcc3991df1" providerId="ADAL" clId="{CEECD351-081C-45A5-A901-D6746E15A6F3}" dt="2022-11-03T02:57:07.527" v="2511" actId="2696"/>
        <pc:sldMkLst>
          <pc:docMk/>
          <pc:sldMk cId="358640537" sldId="273"/>
        </pc:sldMkLst>
      </pc:sldChg>
      <pc:sldChg chg="addSp delSp modSp add mod setBg setClrOvrMap delDesignElem">
        <pc:chgData name="Matthias Rathbun" userId="3a650b44-75e1-4bbe-94af-35bcc3991df1" providerId="ADAL" clId="{CEECD351-081C-45A5-A901-D6746E15A6F3}" dt="2022-11-03T03:07:06.502" v="2690" actId="403"/>
        <pc:sldMkLst>
          <pc:docMk/>
          <pc:sldMk cId="2805475670" sldId="274"/>
        </pc:sldMkLst>
        <pc:spChg chg="mod">
          <ac:chgData name="Matthias Rathbun" userId="3a650b44-75e1-4bbe-94af-35bcc3991df1" providerId="ADAL" clId="{CEECD351-081C-45A5-A901-D6746E15A6F3}" dt="2022-11-03T03:04:03.006" v="2582"/>
          <ac:spMkLst>
            <pc:docMk/>
            <pc:sldMk cId="2805475670" sldId="274"/>
            <ac:spMk id="2" creationId="{1023DE89-67B4-3B39-84AE-71E547A8A25F}"/>
          </ac:spMkLst>
        </pc:spChg>
        <pc:spChg chg="mod">
          <ac:chgData name="Matthias Rathbun" userId="3a650b44-75e1-4bbe-94af-35bcc3991df1" providerId="ADAL" clId="{CEECD351-081C-45A5-A901-D6746E15A6F3}" dt="2022-11-03T03:07:06.502" v="2690" actId="403"/>
          <ac:spMkLst>
            <pc:docMk/>
            <pc:sldMk cId="2805475670" sldId="274"/>
            <ac:spMk id="3" creationId="{43F4BC04-53A2-9EEB-9774-A08EBC066FC1}"/>
          </ac:spMkLst>
        </pc:spChg>
        <pc:spChg chg="add del mod">
          <ac:chgData name="Matthias Rathbun" userId="3a650b44-75e1-4bbe-94af-35bcc3991df1" providerId="ADAL" clId="{CEECD351-081C-45A5-A901-D6746E15A6F3}" dt="2022-11-03T03:04:03.006" v="2582"/>
          <ac:spMkLst>
            <pc:docMk/>
            <pc:sldMk cId="2805475670" sldId="274"/>
            <ac:spMk id="7" creationId="{C5D12E82-A868-2519-E531-34DE316EE79F}"/>
          </ac:spMkLst>
        </pc:spChg>
        <pc:spChg chg="add del mod">
          <ac:chgData name="Matthias Rathbun" userId="3a650b44-75e1-4bbe-94af-35bcc3991df1" providerId="ADAL" clId="{CEECD351-081C-45A5-A901-D6746E15A6F3}" dt="2022-11-03T03:04:03.006" v="2582"/>
          <ac:spMkLst>
            <pc:docMk/>
            <pc:sldMk cId="2805475670" sldId="274"/>
            <ac:spMk id="8" creationId="{B01427E7-A532-73E2-D258-FD86559296D1}"/>
          </ac:spMkLst>
        </pc:spChg>
        <pc:spChg chg="del">
          <ac:chgData name="Matthias Rathbun" userId="3a650b44-75e1-4bbe-94af-35bcc3991df1" providerId="ADAL" clId="{CEECD351-081C-45A5-A901-D6746E15A6F3}" dt="2022-11-03T03:00:21.109" v="2539" actId="26606"/>
          <ac:spMkLst>
            <pc:docMk/>
            <pc:sldMk cId="2805475670" sldId="274"/>
            <ac:spMk id="10" creationId="{A4E37431-20F0-4DD6-84A9-ED2B644943A2}"/>
          </ac:spMkLst>
        </pc:spChg>
        <pc:spChg chg="add del">
          <ac:chgData name="Matthias Rathbun" userId="3a650b44-75e1-4bbe-94af-35bcc3991df1" providerId="ADAL" clId="{CEECD351-081C-45A5-A901-D6746E15A6F3}" dt="2022-11-03T03:04:02.023" v="2579" actId="26606"/>
          <ac:spMkLst>
            <pc:docMk/>
            <pc:sldMk cId="2805475670" sldId="274"/>
            <ac:spMk id="11" creationId="{C7FA33FF-088D-4F16-95A2-2C64D353DEA8}"/>
          </ac:spMkLst>
        </pc:spChg>
        <pc:spChg chg="del">
          <ac:chgData name="Matthias Rathbun" userId="3a650b44-75e1-4bbe-94af-35bcc3991df1" providerId="ADAL" clId="{CEECD351-081C-45A5-A901-D6746E15A6F3}" dt="2022-11-03T03:00:21.109" v="2539" actId="26606"/>
          <ac:spMkLst>
            <pc:docMk/>
            <pc:sldMk cId="2805475670" sldId="274"/>
            <ac:spMk id="12" creationId="{0AE98B72-66C6-4AB4-AF0D-BA830DE86393}"/>
          </ac:spMkLst>
        </pc:spChg>
        <pc:spChg chg="add del">
          <ac:chgData name="Matthias Rathbun" userId="3a650b44-75e1-4bbe-94af-35bcc3991df1" providerId="ADAL" clId="{CEECD351-081C-45A5-A901-D6746E15A6F3}" dt="2022-11-03T03:04:02.023" v="2579" actId="26606"/>
          <ac:spMkLst>
            <pc:docMk/>
            <pc:sldMk cId="2805475670" sldId="274"/>
            <ac:spMk id="13" creationId="{A376EFB1-01CF-419F-ABF1-2AF02BBFCBD1}"/>
          </ac:spMkLst>
        </pc:spChg>
        <pc:spChg chg="del">
          <ac:chgData name="Matthias Rathbun" userId="3a650b44-75e1-4bbe-94af-35bcc3991df1" providerId="ADAL" clId="{CEECD351-081C-45A5-A901-D6746E15A6F3}" dt="2022-11-03T03:00:21.109" v="2539" actId="26606"/>
          <ac:spMkLst>
            <pc:docMk/>
            <pc:sldMk cId="2805475670" sldId="274"/>
            <ac:spMk id="14" creationId="{407EAFC6-733F-403D-BB4D-05A3A28742F1}"/>
          </ac:spMkLst>
        </pc:spChg>
        <pc:spChg chg="add del">
          <ac:chgData name="Matthias Rathbun" userId="3a650b44-75e1-4bbe-94af-35bcc3991df1" providerId="ADAL" clId="{CEECD351-081C-45A5-A901-D6746E15A6F3}" dt="2022-11-03T03:04:02.023" v="2579" actId="26606"/>
          <ac:spMkLst>
            <pc:docMk/>
            <pc:sldMk cId="2805475670" sldId="274"/>
            <ac:spMk id="15" creationId="{FF9DEA15-78BD-4750-AA18-B9F28A6D5AB8}"/>
          </ac:spMkLst>
        </pc:spChg>
        <pc:spChg chg="del">
          <ac:chgData name="Matthias Rathbun" userId="3a650b44-75e1-4bbe-94af-35bcc3991df1" providerId="ADAL" clId="{CEECD351-081C-45A5-A901-D6746E15A6F3}" dt="2022-11-03T03:00:21.109" v="2539" actId="26606"/>
          <ac:spMkLst>
            <pc:docMk/>
            <pc:sldMk cId="2805475670" sldId="274"/>
            <ac:spMk id="16" creationId="{17A36730-4CB0-4F61-AD11-A44C9765833F}"/>
          </ac:spMkLst>
        </pc:spChg>
        <pc:spChg chg="del">
          <ac:chgData name="Matthias Rathbun" userId="3a650b44-75e1-4bbe-94af-35bcc3991df1" providerId="ADAL" clId="{CEECD351-081C-45A5-A901-D6746E15A6F3}" dt="2022-11-03T03:00:21.109" v="2539" actId="26606"/>
          <ac:spMkLst>
            <pc:docMk/>
            <pc:sldMk cId="2805475670" sldId="274"/>
            <ac:spMk id="18" creationId="{C69C79E1-F916-4929-A4F3-DE763D4BFA57}"/>
          </ac:spMkLst>
        </pc:spChg>
        <pc:spChg chg="del">
          <ac:chgData name="Matthias Rathbun" userId="3a650b44-75e1-4bbe-94af-35bcc3991df1" providerId="ADAL" clId="{CEECD351-081C-45A5-A901-D6746E15A6F3}" dt="2022-11-03T03:00:21.109" v="2539" actId="26606"/>
          <ac:spMkLst>
            <pc:docMk/>
            <pc:sldMk cId="2805475670" sldId="274"/>
            <ac:spMk id="20" creationId="{767334AB-16BD-4EC7-8C6B-4B5171600933}"/>
          </ac:spMkLst>
        </pc:spChg>
        <pc:spChg chg="add del">
          <ac:chgData name="Matthias Rathbun" userId="3a650b44-75e1-4bbe-94af-35bcc3991df1" providerId="ADAL" clId="{CEECD351-081C-45A5-A901-D6746E15A6F3}" dt="2022-11-03T03:01:23.653" v="2546" actId="26606"/>
          <ac:spMkLst>
            <pc:docMk/>
            <pc:sldMk cId="2805475670" sldId="274"/>
            <ac:spMk id="25" creationId="{A4E37431-20F0-4DD6-84A9-ED2B644943A2}"/>
          </ac:spMkLst>
        </pc:spChg>
        <pc:spChg chg="add del">
          <ac:chgData name="Matthias Rathbun" userId="3a650b44-75e1-4bbe-94af-35bcc3991df1" providerId="ADAL" clId="{CEECD351-081C-45A5-A901-D6746E15A6F3}" dt="2022-11-03T03:01:23.653" v="2546" actId="26606"/>
          <ac:spMkLst>
            <pc:docMk/>
            <pc:sldMk cId="2805475670" sldId="274"/>
            <ac:spMk id="27" creationId="{0AE98B72-66C6-4AB4-AF0D-BA830DE86393}"/>
          </ac:spMkLst>
        </pc:spChg>
        <pc:spChg chg="add del">
          <ac:chgData name="Matthias Rathbun" userId="3a650b44-75e1-4bbe-94af-35bcc3991df1" providerId="ADAL" clId="{CEECD351-081C-45A5-A901-D6746E15A6F3}" dt="2022-11-03T03:01:23.653" v="2546" actId="26606"/>
          <ac:spMkLst>
            <pc:docMk/>
            <pc:sldMk cId="2805475670" sldId="274"/>
            <ac:spMk id="29" creationId="{407EAFC6-733F-403D-BB4D-05A3A28742F1}"/>
          </ac:spMkLst>
        </pc:spChg>
        <pc:spChg chg="add del">
          <ac:chgData name="Matthias Rathbun" userId="3a650b44-75e1-4bbe-94af-35bcc3991df1" providerId="ADAL" clId="{CEECD351-081C-45A5-A901-D6746E15A6F3}" dt="2022-11-03T03:01:23.653" v="2546" actId="26606"/>
          <ac:spMkLst>
            <pc:docMk/>
            <pc:sldMk cId="2805475670" sldId="274"/>
            <ac:spMk id="31" creationId="{17A36730-4CB0-4F61-AD11-A44C9765833F}"/>
          </ac:spMkLst>
        </pc:spChg>
        <pc:spChg chg="add del">
          <ac:chgData name="Matthias Rathbun" userId="3a650b44-75e1-4bbe-94af-35bcc3991df1" providerId="ADAL" clId="{CEECD351-081C-45A5-A901-D6746E15A6F3}" dt="2022-11-03T03:01:23.653" v="2546" actId="26606"/>
          <ac:spMkLst>
            <pc:docMk/>
            <pc:sldMk cId="2805475670" sldId="274"/>
            <ac:spMk id="33" creationId="{C69C79E1-F916-4929-A4F3-DE763D4BFA57}"/>
          </ac:spMkLst>
        </pc:spChg>
        <pc:spChg chg="add del">
          <ac:chgData name="Matthias Rathbun" userId="3a650b44-75e1-4bbe-94af-35bcc3991df1" providerId="ADAL" clId="{CEECD351-081C-45A5-A901-D6746E15A6F3}" dt="2022-11-03T03:01:23.653" v="2546" actId="26606"/>
          <ac:spMkLst>
            <pc:docMk/>
            <pc:sldMk cId="2805475670" sldId="274"/>
            <ac:spMk id="35" creationId="{767334AB-16BD-4EC7-8C6B-4B5171600933}"/>
          </ac:spMkLst>
        </pc:spChg>
        <pc:spChg chg="add del">
          <ac:chgData name="Matthias Rathbun" userId="3a650b44-75e1-4bbe-94af-35bcc3991df1" providerId="ADAL" clId="{CEECD351-081C-45A5-A901-D6746E15A6F3}" dt="2022-11-03T03:07:00.469" v="2685" actId="26606"/>
          <ac:spMkLst>
            <pc:docMk/>
            <pc:sldMk cId="2805475670" sldId="274"/>
            <ac:spMk id="40" creationId="{C7FA33FF-088D-4F16-95A2-2C64D353DEA8}"/>
          </ac:spMkLst>
        </pc:spChg>
        <pc:spChg chg="add del">
          <ac:chgData name="Matthias Rathbun" userId="3a650b44-75e1-4bbe-94af-35bcc3991df1" providerId="ADAL" clId="{CEECD351-081C-45A5-A901-D6746E15A6F3}" dt="2022-11-03T03:07:00.469" v="2685" actId="26606"/>
          <ac:spMkLst>
            <pc:docMk/>
            <pc:sldMk cId="2805475670" sldId="274"/>
            <ac:spMk id="42" creationId="{A376EFB1-01CF-419F-ABF1-2AF02BBFCBD1}"/>
          </ac:spMkLst>
        </pc:spChg>
        <pc:spChg chg="add del">
          <ac:chgData name="Matthias Rathbun" userId="3a650b44-75e1-4bbe-94af-35bcc3991df1" providerId="ADAL" clId="{CEECD351-081C-45A5-A901-D6746E15A6F3}" dt="2022-11-03T03:07:00.469" v="2685" actId="26606"/>
          <ac:spMkLst>
            <pc:docMk/>
            <pc:sldMk cId="2805475670" sldId="274"/>
            <ac:spMk id="44" creationId="{FF9DEA15-78BD-4750-AA18-B9F28A6D5AB8}"/>
          </ac:spMkLst>
        </pc:spChg>
        <pc:spChg chg="add">
          <ac:chgData name="Matthias Rathbun" userId="3a650b44-75e1-4bbe-94af-35bcc3991df1" providerId="ADAL" clId="{CEECD351-081C-45A5-A901-D6746E15A6F3}" dt="2022-11-03T03:07:00.469" v="2685" actId="26606"/>
          <ac:spMkLst>
            <pc:docMk/>
            <pc:sldMk cId="2805475670" sldId="274"/>
            <ac:spMk id="49" creationId="{C7FA33FF-088D-4F16-95A2-2C64D353DEA8}"/>
          </ac:spMkLst>
        </pc:spChg>
        <pc:spChg chg="add">
          <ac:chgData name="Matthias Rathbun" userId="3a650b44-75e1-4bbe-94af-35bcc3991df1" providerId="ADAL" clId="{CEECD351-081C-45A5-A901-D6746E15A6F3}" dt="2022-11-03T03:07:00.469" v="2685" actId="26606"/>
          <ac:spMkLst>
            <pc:docMk/>
            <pc:sldMk cId="2805475670" sldId="274"/>
            <ac:spMk id="51" creationId="{A376EFB1-01CF-419F-ABF1-2AF02BBFCBD1}"/>
          </ac:spMkLst>
        </pc:spChg>
        <pc:spChg chg="add">
          <ac:chgData name="Matthias Rathbun" userId="3a650b44-75e1-4bbe-94af-35bcc3991df1" providerId="ADAL" clId="{CEECD351-081C-45A5-A901-D6746E15A6F3}" dt="2022-11-03T03:07:00.469" v="2685" actId="26606"/>
          <ac:spMkLst>
            <pc:docMk/>
            <pc:sldMk cId="2805475670" sldId="274"/>
            <ac:spMk id="53" creationId="{FF9DEA15-78BD-4750-AA18-B9F28A6D5AB8}"/>
          </ac:spMkLst>
        </pc:spChg>
        <pc:picChg chg="del">
          <ac:chgData name="Matthias Rathbun" userId="3a650b44-75e1-4bbe-94af-35bcc3991df1" providerId="ADAL" clId="{CEECD351-081C-45A5-A901-D6746E15A6F3}" dt="2022-11-03T03:00:17.084" v="2537" actId="478"/>
          <ac:picMkLst>
            <pc:docMk/>
            <pc:sldMk cId="2805475670" sldId="274"/>
            <ac:picMk id="5" creationId="{FA4FB534-0CE7-236C-4AC8-DB08602A8803}"/>
          </ac:picMkLst>
        </pc:picChg>
        <pc:picChg chg="add mod modCrop">
          <ac:chgData name="Matthias Rathbun" userId="3a650b44-75e1-4bbe-94af-35bcc3991df1" providerId="ADAL" clId="{CEECD351-081C-45A5-A901-D6746E15A6F3}" dt="2022-11-03T03:07:00.469" v="2685" actId="26606"/>
          <ac:picMkLst>
            <pc:docMk/>
            <pc:sldMk cId="2805475670" sldId="274"/>
            <ac:picMk id="6" creationId="{59D231E0-7C6D-48EC-C6EA-5F8FDC7055FE}"/>
          </ac:picMkLst>
        </pc:picChg>
      </pc:sldChg>
      <pc:sldChg chg="addSp modSp new mod setBg">
        <pc:chgData name="Matthias Rathbun" userId="3a650b44-75e1-4bbe-94af-35bcc3991df1" providerId="ADAL" clId="{CEECD351-081C-45A5-A901-D6746E15A6F3}" dt="2022-11-03T03:07:26.749" v="2724" actId="26606"/>
        <pc:sldMkLst>
          <pc:docMk/>
          <pc:sldMk cId="1398600262" sldId="275"/>
        </pc:sldMkLst>
        <pc:spChg chg="mod">
          <ac:chgData name="Matthias Rathbun" userId="3a650b44-75e1-4bbe-94af-35bcc3991df1" providerId="ADAL" clId="{CEECD351-081C-45A5-A901-D6746E15A6F3}" dt="2022-11-03T03:07:26.749" v="2724" actId="26606"/>
          <ac:spMkLst>
            <pc:docMk/>
            <pc:sldMk cId="1398600262" sldId="275"/>
            <ac:spMk id="2" creationId="{539A78D0-4004-6BDD-1531-CCFD93C1A1FD}"/>
          </ac:spMkLst>
        </pc:spChg>
        <pc:spChg chg="mod">
          <ac:chgData name="Matthias Rathbun" userId="3a650b44-75e1-4bbe-94af-35bcc3991df1" providerId="ADAL" clId="{CEECD351-081C-45A5-A901-D6746E15A6F3}" dt="2022-11-03T03:07:26.749" v="2724" actId="26606"/>
          <ac:spMkLst>
            <pc:docMk/>
            <pc:sldMk cId="1398600262" sldId="275"/>
            <ac:spMk id="3" creationId="{EBEE8CB1-0D1F-C4D5-5E56-BC9B5E766227}"/>
          </ac:spMkLst>
        </pc:spChg>
        <pc:spChg chg="add">
          <ac:chgData name="Matthias Rathbun" userId="3a650b44-75e1-4bbe-94af-35bcc3991df1" providerId="ADAL" clId="{CEECD351-081C-45A5-A901-D6746E15A6F3}" dt="2022-11-03T03:07:26.749" v="2724" actId="26606"/>
          <ac:spMkLst>
            <pc:docMk/>
            <pc:sldMk cId="1398600262" sldId="275"/>
            <ac:spMk id="8" creationId="{6F5A5072-7B47-4D32-B52A-4EBBF590B8A5}"/>
          </ac:spMkLst>
        </pc:spChg>
        <pc:spChg chg="add">
          <ac:chgData name="Matthias Rathbun" userId="3a650b44-75e1-4bbe-94af-35bcc3991df1" providerId="ADAL" clId="{CEECD351-081C-45A5-A901-D6746E15A6F3}" dt="2022-11-03T03:07:26.749" v="2724" actId="26606"/>
          <ac:spMkLst>
            <pc:docMk/>
            <pc:sldMk cId="1398600262" sldId="275"/>
            <ac:spMk id="10" creationId="{9715DAF0-AE1B-46C9-8A6B-DB2AA05AB91D}"/>
          </ac:spMkLst>
        </pc:spChg>
        <pc:spChg chg="add">
          <ac:chgData name="Matthias Rathbun" userId="3a650b44-75e1-4bbe-94af-35bcc3991df1" providerId="ADAL" clId="{CEECD351-081C-45A5-A901-D6746E15A6F3}" dt="2022-11-03T03:07:26.749" v="2724" actId="26606"/>
          <ac:spMkLst>
            <pc:docMk/>
            <pc:sldMk cId="1398600262" sldId="275"/>
            <ac:spMk id="12" creationId="{6016219D-510E-4184-9090-6D5578A87BD1}"/>
          </ac:spMkLst>
        </pc:spChg>
        <pc:spChg chg="add">
          <ac:chgData name="Matthias Rathbun" userId="3a650b44-75e1-4bbe-94af-35bcc3991df1" providerId="ADAL" clId="{CEECD351-081C-45A5-A901-D6746E15A6F3}" dt="2022-11-03T03:07:26.749" v="2724" actId="26606"/>
          <ac:spMkLst>
            <pc:docMk/>
            <pc:sldMk cId="1398600262" sldId="275"/>
            <ac:spMk id="14" creationId="{AFF4A713-7B75-4B21-90D7-5AB19547C728}"/>
          </ac:spMkLst>
        </pc:spChg>
        <pc:spChg chg="add">
          <ac:chgData name="Matthias Rathbun" userId="3a650b44-75e1-4bbe-94af-35bcc3991df1" providerId="ADAL" clId="{CEECD351-081C-45A5-A901-D6746E15A6F3}" dt="2022-11-03T03:07:26.749" v="2724" actId="26606"/>
          <ac:spMkLst>
            <pc:docMk/>
            <pc:sldMk cId="1398600262" sldId="275"/>
            <ac:spMk id="16" creationId="{DC631C0B-6DA6-4E57-8231-CE32B3434A7E}"/>
          </ac:spMkLst>
        </pc:spChg>
        <pc:spChg chg="add">
          <ac:chgData name="Matthias Rathbun" userId="3a650b44-75e1-4bbe-94af-35bcc3991df1" providerId="ADAL" clId="{CEECD351-081C-45A5-A901-D6746E15A6F3}" dt="2022-11-03T03:07:26.749" v="2724" actId="26606"/>
          <ac:spMkLst>
            <pc:docMk/>
            <pc:sldMk cId="1398600262" sldId="275"/>
            <ac:spMk id="18" creationId="{C29501E6-A978-4A61-9689-9085AF97A53A}"/>
          </ac:spMkLst>
        </pc:spChg>
      </pc:sldChg>
      <pc:sldChg chg="addSp modSp new mod setBg">
        <pc:chgData name="Matthias Rathbun" userId="3a650b44-75e1-4bbe-94af-35bcc3991df1" providerId="ADAL" clId="{CEECD351-081C-45A5-A901-D6746E15A6F3}" dt="2022-11-03T03:24:08.787" v="3534" actId="20577"/>
        <pc:sldMkLst>
          <pc:docMk/>
          <pc:sldMk cId="3593147381" sldId="276"/>
        </pc:sldMkLst>
        <pc:spChg chg="mod">
          <ac:chgData name="Matthias Rathbun" userId="3a650b44-75e1-4bbe-94af-35bcc3991df1" providerId="ADAL" clId="{CEECD351-081C-45A5-A901-D6746E15A6F3}" dt="2022-11-03T03:13:00.164" v="3004" actId="26606"/>
          <ac:spMkLst>
            <pc:docMk/>
            <pc:sldMk cId="3593147381" sldId="276"/>
            <ac:spMk id="2" creationId="{8EE4F7C3-A153-7275-0C36-92627A4ABABA}"/>
          </ac:spMkLst>
        </pc:spChg>
        <pc:spChg chg="mod">
          <ac:chgData name="Matthias Rathbun" userId="3a650b44-75e1-4bbe-94af-35bcc3991df1" providerId="ADAL" clId="{CEECD351-081C-45A5-A901-D6746E15A6F3}" dt="2022-11-03T03:24:08.787" v="3534" actId="20577"/>
          <ac:spMkLst>
            <pc:docMk/>
            <pc:sldMk cId="3593147381" sldId="276"/>
            <ac:spMk id="3" creationId="{F270569F-D0BF-786F-0BE9-20A08E04EF34}"/>
          </ac:spMkLst>
        </pc:spChg>
        <pc:spChg chg="add">
          <ac:chgData name="Matthias Rathbun" userId="3a650b44-75e1-4bbe-94af-35bcc3991df1" providerId="ADAL" clId="{CEECD351-081C-45A5-A901-D6746E15A6F3}" dt="2022-11-03T03:13:00.164" v="3004" actId="26606"/>
          <ac:spMkLst>
            <pc:docMk/>
            <pc:sldMk cId="3593147381" sldId="276"/>
            <ac:spMk id="8" creationId="{09588DA8-065E-4F6F-8EFD-43104AB2E0CF}"/>
          </ac:spMkLst>
        </pc:spChg>
        <pc:spChg chg="add">
          <ac:chgData name="Matthias Rathbun" userId="3a650b44-75e1-4bbe-94af-35bcc3991df1" providerId="ADAL" clId="{CEECD351-081C-45A5-A901-D6746E15A6F3}" dt="2022-11-03T03:13:00.164" v="3004" actId="26606"/>
          <ac:spMkLst>
            <pc:docMk/>
            <pc:sldMk cId="3593147381" sldId="276"/>
            <ac:spMk id="10" creationId="{C4285719-470E-454C-AF62-8323075F1F5B}"/>
          </ac:spMkLst>
        </pc:spChg>
        <pc:spChg chg="add">
          <ac:chgData name="Matthias Rathbun" userId="3a650b44-75e1-4bbe-94af-35bcc3991df1" providerId="ADAL" clId="{CEECD351-081C-45A5-A901-D6746E15A6F3}" dt="2022-11-03T03:13:00.164" v="3004" actId="26606"/>
          <ac:spMkLst>
            <pc:docMk/>
            <pc:sldMk cId="3593147381" sldId="276"/>
            <ac:spMk id="12" creationId="{CD9FE4EF-C4D8-49A0-B2FF-81D8DB7D8A24}"/>
          </ac:spMkLst>
        </pc:spChg>
        <pc:spChg chg="add">
          <ac:chgData name="Matthias Rathbun" userId="3a650b44-75e1-4bbe-94af-35bcc3991df1" providerId="ADAL" clId="{CEECD351-081C-45A5-A901-D6746E15A6F3}" dt="2022-11-03T03:13:00.164" v="3004" actId="26606"/>
          <ac:spMkLst>
            <pc:docMk/>
            <pc:sldMk cId="3593147381" sldId="276"/>
            <ac:spMk id="14" creationId="{4300840D-0A0B-4512-BACA-B439D5B9C57C}"/>
          </ac:spMkLst>
        </pc:spChg>
        <pc:spChg chg="add">
          <ac:chgData name="Matthias Rathbun" userId="3a650b44-75e1-4bbe-94af-35bcc3991df1" providerId="ADAL" clId="{CEECD351-081C-45A5-A901-D6746E15A6F3}" dt="2022-11-03T03:13:00.164" v="3004" actId="26606"/>
          <ac:spMkLst>
            <pc:docMk/>
            <pc:sldMk cId="3593147381" sldId="276"/>
            <ac:spMk id="16" creationId="{D2B78728-A580-49A7-84F9-6EF6F583ADE0}"/>
          </ac:spMkLst>
        </pc:spChg>
        <pc:spChg chg="add">
          <ac:chgData name="Matthias Rathbun" userId="3a650b44-75e1-4bbe-94af-35bcc3991df1" providerId="ADAL" clId="{CEECD351-081C-45A5-A901-D6746E15A6F3}" dt="2022-11-03T03:13:00.164" v="3004" actId="26606"/>
          <ac:spMkLst>
            <pc:docMk/>
            <pc:sldMk cId="3593147381" sldId="276"/>
            <ac:spMk id="18" creationId="{38FAA1A1-D861-433F-88FA-1E9D6FD31D11}"/>
          </ac:spMkLst>
        </pc:spChg>
        <pc:spChg chg="add">
          <ac:chgData name="Matthias Rathbun" userId="3a650b44-75e1-4bbe-94af-35bcc3991df1" providerId="ADAL" clId="{CEECD351-081C-45A5-A901-D6746E15A6F3}" dt="2022-11-03T03:13:00.164" v="3004" actId="26606"/>
          <ac:spMkLst>
            <pc:docMk/>
            <pc:sldMk cId="3593147381" sldId="276"/>
            <ac:spMk id="20" creationId="{8D71EDA1-87BF-4D5D-AB79-F346FD19278A}"/>
          </ac:spMkLst>
        </pc:spChg>
      </pc:sldChg>
      <pc:sldChg chg="addSp modSp new mod setBg">
        <pc:chgData name="Matthias Rathbun" userId="3a650b44-75e1-4bbe-94af-35bcc3991df1" providerId="ADAL" clId="{CEECD351-081C-45A5-A901-D6746E15A6F3}" dt="2022-11-03T03:24:03.427" v="3530" actId="20577"/>
        <pc:sldMkLst>
          <pc:docMk/>
          <pc:sldMk cId="4258536459" sldId="277"/>
        </pc:sldMkLst>
        <pc:spChg chg="mod">
          <ac:chgData name="Matthias Rathbun" userId="3a650b44-75e1-4bbe-94af-35bcc3991df1" providerId="ADAL" clId="{CEECD351-081C-45A5-A901-D6746E15A6F3}" dt="2022-11-03T03:20:50.090" v="3415" actId="26606"/>
          <ac:spMkLst>
            <pc:docMk/>
            <pc:sldMk cId="4258536459" sldId="277"/>
            <ac:spMk id="2" creationId="{4EA8CAC5-99A6-A909-3218-D458A39BF678}"/>
          </ac:spMkLst>
        </pc:spChg>
        <pc:spChg chg="mod">
          <ac:chgData name="Matthias Rathbun" userId="3a650b44-75e1-4bbe-94af-35bcc3991df1" providerId="ADAL" clId="{CEECD351-081C-45A5-A901-D6746E15A6F3}" dt="2022-11-03T03:24:03.427" v="3530" actId="20577"/>
          <ac:spMkLst>
            <pc:docMk/>
            <pc:sldMk cId="4258536459" sldId="277"/>
            <ac:spMk id="3" creationId="{912B46A9-5E7A-979D-3870-757788815405}"/>
          </ac:spMkLst>
        </pc:spChg>
        <pc:spChg chg="add">
          <ac:chgData name="Matthias Rathbun" userId="3a650b44-75e1-4bbe-94af-35bcc3991df1" providerId="ADAL" clId="{CEECD351-081C-45A5-A901-D6746E15A6F3}" dt="2022-11-03T03:20:50.090" v="3415" actId="26606"/>
          <ac:spMkLst>
            <pc:docMk/>
            <pc:sldMk cId="4258536459" sldId="277"/>
            <ac:spMk id="8" creationId="{09588DA8-065E-4F6F-8EFD-43104AB2E0CF}"/>
          </ac:spMkLst>
        </pc:spChg>
        <pc:spChg chg="add">
          <ac:chgData name="Matthias Rathbun" userId="3a650b44-75e1-4bbe-94af-35bcc3991df1" providerId="ADAL" clId="{CEECD351-081C-45A5-A901-D6746E15A6F3}" dt="2022-11-03T03:20:50.090" v="3415" actId="26606"/>
          <ac:spMkLst>
            <pc:docMk/>
            <pc:sldMk cId="4258536459" sldId="277"/>
            <ac:spMk id="10" creationId="{C4285719-470E-454C-AF62-8323075F1F5B}"/>
          </ac:spMkLst>
        </pc:spChg>
        <pc:spChg chg="add">
          <ac:chgData name="Matthias Rathbun" userId="3a650b44-75e1-4bbe-94af-35bcc3991df1" providerId="ADAL" clId="{CEECD351-081C-45A5-A901-D6746E15A6F3}" dt="2022-11-03T03:20:50.090" v="3415" actId="26606"/>
          <ac:spMkLst>
            <pc:docMk/>
            <pc:sldMk cId="4258536459" sldId="277"/>
            <ac:spMk id="12" creationId="{CD9FE4EF-C4D8-49A0-B2FF-81D8DB7D8A24}"/>
          </ac:spMkLst>
        </pc:spChg>
        <pc:spChg chg="add">
          <ac:chgData name="Matthias Rathbun" userId="3a650b44-75e1-4bbe-94af-35bcc3991df1" providerId="ADAL" clId="{CEECD351-081C-45A5-A901-D6746E15A6F3}" dt="2022-11-03T03:20:50.090" v="3415" actId="26606"/>
          <ac:spMkLst>
            <pc:docMk/>
            <pc:sldMk cId="4258536459" sldId="277"/>
            <ac:spMk id="14" creationId="{4300840D-0A0B-4512-BACA-B439D5B9C57C}"/>
          </ac:spMkLst>
        </pc:spChg>
        <pc:spChg chg="add">
          <ac:chgData name="Matthias Rathbun" userId="3a650b44-75e1-4bbe-94af-35bcc3991df1" providerId="ADAL" clId="{CEECD351-081C-45A5-A901-D6746E15A6F3}" dt="2022-11-03T03:20:50.090" v="3415" actId="26606"/>
          <ac:spMkLst>
            <pc:docMk/>
            <pc:sldMk cId="4258536459" sldId="277"/>
            <ac:spMk id="16" creationId="{D2B78728-A580-49A7-84F9-6EF6F583ADE0}"/>
          </ac:spMkLst>
        </pc:spChg>
        <pc:spChg chg="add">
          <ac:chgData name="Matthias Rathbun" userId="3a650b44-75e1-4bbe-94af-35bcc3991df1" providerId="ADAL" clId="{CEECD351-081C-45A5-A901-D6746E15A6F3}" dt="2022-11-03T03:20:50.090" v="3415" actId="26606"/>
          <ac:spMkLst>
            <pc:docMk/>
            <pc:sldMk cId="4258536459" sldId="277"/>
            <ac:spMk id="18" creationId="{38FAA1A1-D861-433F-88FA-1E9D6FD31D11}"/>
          </ac:spMkLst>
        </pc:spChg>
        <pc:spChg chg="add">
          <ac:chgData name="Matthias Rathbun" userId="3a650b44-75e1-4bbe-94af-35bcc3991df1" providerId="ADAL" clId="{CEECD351-081C-45A5-A901-D6746E15A6F3}" dt="2022-11-03T03:20:50.090" v="3415" actId="26606"/>
          <ac:spMkLst>
            <pc:docMk/>
            <pc:sldMk cId="4258536459" sldId="277"/>
            <ac:spMk id="20" creationId="{8D71EDA1-87BF-4D5D-AB79-F346FD19278A}"/>
          </ac:spMkLst>
        </pc:spChg>
      </pc:sldChg>
      <pc:sldChg chg="addSp modSp new mod setBg">
        <pc:chgData name="Matthias Rathbun" userId="3a650b44-75e1-4bbe-94af-35bcc3991df1" providerId="ADAL" clId="{CEECD351-081C-45A5-A901-D6746E15A6F3}" dt="2022-11-03T03:21:01.345" v="3426" actId="26606"/>
        <pc:sldMkLst>
          <pc:docMk/>
          <pc:sldMk cId="1940358254" sldId="278"/>
        </pc:sldMkLst>
        <pc:spChg chg="mod">
          <ac:chgData name="Matthias Rathbun" userId="3a650b44-75e1-4bbe-94af-35bcc3991df1" providerId="ADAL" clId="{CEECD351-081C-45A5-A901-D6746E15A6F3}" dt="2022-11-03T03:21:01.345" v="3426" actId="26606"/>
          <ac:spMkLst>
            <pc:docMk/>
            <pc:sldMk cId="1940358254" sldId="278"/>
            <ac:spMk id="2" creationId="{02236ADA-1D2A-71DC-5F70-B2C2F416C3BA}"/>
          </ac:spMkLst>
        </pc:spChg>
        <pc:spChg chg="mod">
          <ac:chgData name="Matthias Rathbun" userId="3a650b44-75e1-4bbe-94af-35bcc3991df1" providerId="ADAL" clId="{CEECD351-081C-45A5-A901-D6746E15A6F3}" dt="2022-11-03T03:21:01.345" v="3426" actId="26606"/>
          <ac:spMkLst>
            <pc:docMk/>
            <pc:sldMk cId="1940358254" sldId="278"/>
            <ac:spMk id="3" creationId="{4CC83CA7-C1D7-72FA-32B5-3044840C6EC5}"/>
          </ac:spMkLst>
        </pc:spChg>
        <pc:spChg chg="add">
          <ac:chgData name="Matthias Rathbun" userId="3a650b44-75e1-4bbe-94af-35bcc3991df1" providerId="ADAL" clId="{CEECD351-081C-45A5-A901-D6746E15A6F3}" dt="2022-11-03T03:21:01.345" v="3426" actId="26606"/>
          <ac:spMkLst>
            <pc:docMk/>
            <pc:sldMk cId="1940358254" sldId="278"/>
            <ac:spMk id="8" creationId="{6F5A5072-7B47-4D32-B52A-4EBBF590B8A5}"/>
          </ac:spMkLst>
        </pc:spChg>
        <pc:spChg chg="add">
          <ac:chgData name="Matthias Rathbun" userId="3a650b44-75e1-4bbe-94af-35bcc3991df1" providerId="ADAL" clId="{CEECD351-081C-45A5-A901-D6746E15A6F3}" dt="2022-11-03T03:21:01.345" v="3426" actId="26606"/>
          <ac:spMkLst>
            <pc:docMk/>
            <pc:sldMk cId="1940358254" sldId="278"/>
            <ac:spMk id="10" creationId="{9715DAF0-AE1B-46C9-8A6B-DB2AA05AB91D}"/>
          </ac:spMkLst>
        </pc:spChg>
        <pc:spChg chg="add">
          <ac:chgData name="Matthias Rathbun" userId="3a650b44-75e1-4bbe-94af-35bcc3991df1" providerId="ADAL" clId="{CEECD351-081C-45A5-A901-D6746E15A6F3}" dt="2022-11-03T03:21:01.345" v="3426" actId="26606"/>
          <ac:spMkLst>
            <pc:docMk/>
            <pc:sldMk cId="1940358254" sldId="278"/>
            <ac:spMk id="12" creationId="{6016219D-510E-4184-9090-6D5578A87BD1}"/>
          </ac:spMkLst>
        </pc:spChg>
        <pc:spChg chg="add">
          <ac:chgData name="Matthias Rathbun" userId="3a650b44-75e1-4bbe-94af-35bcc3991df1" providerId="ADAL" clId="{CEECD351-081C-45A5-A901-D6746E15A6F3}" dt="2022-11-03T03:21:01.345" v="3426" actId="26606"/>
          <ac:spMkLst>
            <pc:docMk/>
            <pc:sldMk cId="1940358254" sldId="278"/>
            <ac:spMk id="14" creationId="{AFF4A713-7B75-4B21-90D7-5AB19547C728}"/>
          </ac:spMkLst>
        </pc:spChg>
        <pc:spChg chg="add">
          <ac:chgData name="Matthias Rathbun" userId="3a650b44-75e1-4bbe-94af-35bcc3991df1" providerId="ADAL" clId="{CEECD351-081C-45A5-A901-D6746E15A6F3}" dt="2022-11-03T03:21:01.345" v="3426" actId="26606"/>
          <ac:spMkLst>
            <pc:docMk/>
            <pc:sldMk cId="1940358254" sldId="278"/>
            <ac:spMk id="16" creationId="{DC631C0B-6DA6-4E57-8231-CE32B3434A7E}"/>
          </ac:spMkLst>
        </pc:spChg>
        <pc:spChg chg="add">
          <ac:chgData name="Matthias Rathbun" userId="3a650b44-75e1-4bbe-94af-35bcc3991df1" providerId="ADAL" clId="{CEECD351-081C-45A5-A901-D6746E15A6F3}" dt="2022-11-03T03:21:01.345" v="3426" actId="26606"/>
          <ac:spMkLst>
            <pc:docMk/>
            <pc:sldMk cId="1940358254" sldId="278"/>
            <ac:spMk id="18" creationId="{C29501E6-A978-4A61-9689-9085AF97A53A}"/>
          </ac:spMkLst>
        </pc:spChg>
      </pc:sldChg>
      <pc:sldChg chg="new del">
        <pc:chgData name="Matthias Rathbun" userId="3a650b44-75e1-4bbe-94af-35bcc3991df1" providerId="ADAL" clId="{CEECD351-081C-45A5-A901-D6746E15A6F3}" dt="2022-11-03T03:13:35.843" v="3025" actId="2696"/>
        <pc:sldMkLst>
          <pc:docMk/>
          <pc:sldMk cId="3420365327" sldId="278"/>
        </pc:sldMkLst>
      </pc:sldChg>
      <pc:sldMasterChg chg="setBg modSldLayout">
        <pc:chgData name="Matthias Rathbun" userId="3a650b44-75e1-4bbe-94af-35bcc3991df1" providerId="ADAL" clId="{CEECD351-081C-45A5-A901-D6746E15A6F3}" dt="2022-11-03T03:03:11.187" v="2571"/>
        <pc:sldMasterMkLst>
          <pc:docMk/>
          <pc:sldMasterMk cId="697778137" sldId="2147483648"/>
        </pc:sldMasterMkLst>
        <pc:sldLayoutChg chg="setBg">
          <pc:chgData name="Matthias Rathbun" userId="3a650b44-75e1-4bbe-94af-35bcc3991df1" providerId="ADAL" clId="{CEECD351-081C-45A5-A901-D6746E15A6F3}" dt="2022-11-03T03:03:11.187" v="2571"/>
          <pc:sldLayoutMkLst>
            <pc:docMk/>
            <pc:sldMasterMk cId="697778137" sldId="2147483648"/>
            <pc:sldLayoutMk cId="2977562904" sldId="2147483649"/>
          </pc:sldLayoutMkLst>
        </pc:sldLayoutChg>
        <pc:sldLayoutChg chg="setBg">
          <pc:chgData name="Matthias Rathbun" userId="3a650b44-75e1-4bbe-94af-35bcc3991df1" providerId="ADAL" clId="{CEECD351-081C-45A5-A901-D6746E15A6F3}" dt="2022-11-03T03:03:11.187" v="2571"/>
          <pc:sldLayoutMkLst>
            <pc:docMk/>
            <pc:sldMasterMk cId="697778137" sldId="2147483648"/>
            <pc:sldLayoutMk cId="3748372621" sldId="2147483650"/>
          </pc:sldLayoutMkLst>
        </pc:sldLayoutChg>
        <pc:sldLayoutChg chg="setBg">
          <pc:chgData name="Matthias Rathbun" userId="3a650b44-75e1-4bbe-94af-35bcc3991df1" providerId="ADAL" clId="{CEECD351-081C-45A5-A901-D6746E15A6F3}" dt="2022-11-03T03:03:11.187" v="2571"/>
          <pc:sldLayoutMkLst>
            <pc:docMk/>
            <pc:sldMasterMk cId="697778137" sldId="2147483648"/>
            <pc:sldLayoutMk cId="2635963204" sldId="2147483651"/>
          </pc:sldLayoutMkLst>
        </pc:sldLayoutChg>
        <pc:sldLayoutChg chg="setBg">
          <pc:chgData name="Matthias Rathbun" userId="3a650b44-75e1-4bbe-94af-35bcc3991df1" providerId="ADAL" clId="{CEECD351-081C-45A5-A901-D6746E15A6F3}" dt="2022-11-03T03:03:11.187" v="2571"/>
          <pc:sldLayoutMkLst>
            <pc:docMk/>
            <pc:sldMasterMk cId="697778137" sldId="2147483648"/>
            <pc:sldLayoutMk cId="894081180" sldId="2147483652"/>
          </pc:sldLayoutMkLst>
        </pc:sldLayoutChg>
        <pc:sldLayoutChg chg="setBg">
          <pc:chgData name="Matthias Rathbun" userId="3a650b44-75e1-4bbe-94af-35bcc3991df1" providerId="ADAL" clId="{CEECD351-081C-45A5-A901-D6746E15A6F3}" dt="2022-11-03T03:03:11.187" v="2571"/>
          <pc:sldLayoutMkLst>
            <pc:docMk/>
            <pc:sldMasterMk cId="697778137" sldId="2147483648"/>
            <pc:sldLayoutMk cId="4005649472" sldId="2147483653"/>
          </pc:sldLayoutMkLst>
        </pc:sldLayoutChg>
        <pc:sldLayoutChg chg="setBg">
          <pc:chgData name="Matthias Rathbun" userId="3a650b44-75e1-4bbe-94af-35bcc3991df1" providerId="ADAL" clId="{CEECD351-081C-45A5-A901-D6746E15A6F3}" dt="2022-11-03T03:03:11.187" v="2571"/>
          <pc:sldLayoutMkLst>
            <pc:docMk/>
            <pc:sldMasterMk cId="697778137" sldId="2147483648"/>
            <pc:sldLayoutMk cId="4057464430" sldId="2147483654"/>
          </pc:sldLayoutMkLst>
        </pc:sldLayoutChg>
        <pc:sldLayoutChg chg="setBg">
          <pc:chgData name="Matthias Rathbun" userId="3a650b44-75e1-4bbe-94af-35bcc3991df1" providerId="ADAL" clId="{CEECD351-081C-45A5-A901-D6746E15A6F3}" dt="2022-11-03T03:03:11.187" v="2571"/>
          <pc:sldLayoutMkLst>
            <pc:docMk/>
            <pc:sldMasterMk cId="697778137" sldId="2147483648"/>
            <pc:sldLayoutMk cId="944377117" sldId="2147483655"/>
          </pc:sldLayoutMkLst>
        </pc:sldLayoutChg>
        <pc:sldLayoutChg chg="setBg">
          <pc:chgData name="Matthias Rathbun" userId="3a650b44-75e1-4bbe-94af-35bcc3991df1" providerId="ADAL" clId="{CEECD351-081C-45A5-A901-D6746E15A6F3}" dt="2022-11-03T03:03:11.187" v="2571"/>
          <pc:sldLayoutMkLst>
            <pc:docMk/>
            <pc:sldMasterMk cId="697778137" sldId="2147483648"/>
            <pc:sldLayoutMk cId="151054146" sldId="2147483656"/>
          </pc:sldLayoutMkLst>
        </pc:sldLayoutChg>
        <pc:sldLayoutChg chg="setBg">
          <pc:chgData name="Matthias Rathbun" userId="3a650b44-75e1-4bbe-94af-35bcc3991df1" providerId="ADAL" clId="{CEECD351-081C-45A5-A901-D6746E15A6F3}" dt="2022-11-03T03:03:11.187" v="2571"/>
          <pc:sldLayoutMkLst>
            <pc:docMk/>
            <pc:sldMasterMk cId="697778137" sldId="2147483648"/>
            <pc:sldLayoutMk cId="1487350188" sldId="2147483657"/>
          </pc:sldLayoutMkLst>
        </pc:sldLayoutChg>
        <pc:sldLayoutChg chg="setBg">
          <pc:chgData name="Matthias Rathbun" userId="3a650b44-75e1-4bbe-94af-35bcc3991df1" providerId="ADAL" clId="{CEECD351-081C-45A5-A901-D6746E15A6F3}" dt="2022-11-03T03:03:11.187" v="2571"/>
          <pc:sldLayoutMkLst>
            <pc:docMk/>
            <pc:sldMasterMk cId="697778137" sldId="2147483648"/>
            <pc:sldLayoutMk cId="2003580780" sldId="2147483658"/>
          </pc:sldLayoutMkLst>
        </pc:sldLayoutChg>
        <pc:sldLayoutChg chg="setBg">
          <pc:chgData name="Matthias Rathbun" userId="3a650b44-75e1-4bbe-94af-35bcc3991df1" providerId="ADAL" clId="{CEECD351-081C-45A5-A901-D6746E15A6F3}" dt="2022-11-03T03:03:11.187" v="2571"/>
          <pc:sldLayoutMkLst>
            <pc:docMk/>
            <pc:sldMasterMk cId="697778137" sldId="2147483648"/>
            <pc:sldLayoutMk cId="654605776" sldId="2147483659"/>
          </pc:sldLayoutMkLst>
        </pc:sldLayoutChg>
      </pc:sldMasterChg>
    </pc:docChg>
  </pc:docChgLst>
  <pc:docChgLst>
    <pc:chgData name="Matthias Rathbun" userId="3a650b44-75e1-4bbe-94af-35bcc3991df1" providerId="ADAL" clId="{61E2CFC8-74FB-4DFA-AE7E-26FC67B6211C}"/>
    <pc:docChg chg="undo redo custSel modSld">
      <pc:chgData name="Matthias Rathbun" userId="3a650b44-75e1-4bbe-94af-35bcc3991df1" providerId="ADAL" clId="{61E2CFC8-74FB-4DFA-AE7E-26FC67B6211C}" dt="2022-11-22T21:33:56.138" v="2" actId="313"/>
      <pc:docMkLst>
        <pc:docMk/>
      </pc:docMkLst>
      <pc:sldChg chg="modSp mod">
        <pc:chgData name="Matthias Rathbun" userId="3a650b44-75e1-4bbe-94af-35bcc3991df1" providerId="ADAL" clId="{61E2CFC8-74FB-4DFA-AE7E-26FC67B6211C}" dt="2022-11-22T21:33:56.138" v="2" actId="313"/>
        <pc:sldMkLst>
          <pc:docMk/>
          <pc:sldMk cId="3306815727" sldId="258"/>
        </pc:sldMkLst>
        <pc:spChg chg="mod">
          <ac:chgData name="Matthias Rathbun" userId="3a650b44-75e1-4bbe-94af-35bcc3991df1" providerId="ADAL" clId="{61E2CFC8-74FB-4DFA-AE7E-26FC67B6211C}" dt="2022-11-22T21:33:56.138" v="2" actId="313"/>
          <ac:spMkLst>
            <pc:docMk/>
            <pc:sldMk cId="3306815727" sldId="258"/>
            <ac:spMk id="3" creationId="{76C2D42C-7EBB-F6E8-A502-3EF0BBA1EAD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7A324-7235-6D58-7D48-970284DCE6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8CF477-6CC7-D677-0DC6-2CE9CBD664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E179B7-1E0B-49F9-59C0-B3631A3AF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1B3EA-2660-4DC3-960D-5F2DAE4BA6ED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9FFA36-8CF7-317E-95D3-AAE37705E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612881-9A9B-4F09-40A4-2AD41984B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B39D4-F2F2-4FC9-8ED7-CA714AFC6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562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EDE6D-BAF8-1E38-2F03-3BB7AD3A4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DD4A08-2135-DE30-8367-F20BF27C66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F61F17-B395-690B-743F-1FD14CA00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1B3EA-2660-4DC3-960D-5F2DAE4BA6ED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52924D-583F-E404-1558-F7D70FC6B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294944-BBEC-5F36-5411-73C403D8B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B39D4-F2F2-4FC9-8ED7-CA714AFC6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580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7DC8DB-59B5-2F9D-98CE-882FB266B0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92E016-FBA7-C62E-EC2E-6AEAB65A61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B9719F-C493-E649-D507-4A8BB468D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1B3EA-2660-4DC3-960D-5F2DAE4BA6ED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04566-3BE8-1831-5FC4-C37D4E849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60A5BE-1429-F99A-D895-52220CF22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B39D4-F2F2-4FC9-8ED7-CA714AFC6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605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89FA1-AF2D-AD7F-A35D-A0AD9DB44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F88B3-038E-CF72-D807-132BDCB72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5F1B7D-59EC-E756-7B5D-ADB2E68A0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1B3EA-2660-4DC3-960D-5F2DAE4BA6ED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A40788-64E5-7F20-6B83-1A6419F67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849977-1138-00A7-224D-AF1B257C9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B39D4-F2F2-4FC9-8ED7-CA714AFC6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372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3BD62-941D-A1D1-6D61-7392AD299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4AAE7D-A543-17E6-FA30-4503A98F3D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9FAA2C-F695-CFF6-FB55-523C12E5D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1B3EA-2660-4DC3-960D-5F2DAE4BA6ED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963E6-1879-9ED1-DBA1-7FC0E73DF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782C1E-77D5-3417-93DB-5740DB0DC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B39D4-F2F2-4FC9-8ED7-CA714AFC6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963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3C57B-8312-44E0-5CDA-3071DEE17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CED0F-28CD-3A1D-48D3-CB3D27AA41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2639A6-1761-7D37-D026-EE3518E250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4E46A5-484F-C9B4-D8FF-0DBA04238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1B3EA-2660-4DC3-960D-5F2DAE4BA6ED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76CC96-514F-DB5E-364D-05661E637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31286D-7D97-1CE9-1EF8-08619929E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B39D4-F2F2-4FC9-8ED7-CA714AFC6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081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A673D-7C4B-9258-4AA0-55461DC69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547AE8-D54F-4D2F-0756-CE06DC4099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11C56B-1104-7E9E-F2C3-799D390D7E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7D31D9-C5F7-4F08-9407-31B91DBB01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776451-2660-D151-2EA9-D7D9C454D5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E67243-FC9D-D3F9-518F-8B581159D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1B3EA-2660-4DC3-960D-5F2DAE4BA6ED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F40045-E9F3-ADE5-B2B1-FE5652FB6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8A295D-C4CF-0772-ADD6-D565EA542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B39D4-F2F2-4FC9-8ED7-CA714AFC6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649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2D8F2-D613-2D84-B8BC-EAC8B1894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37E1E1-7FB8-5779-ABB9-4061F1A27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1B3EA-2660-4DC3-960D-5F2DAE4BA6ED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AC2C8F-E2FD-1967-A0FE-134969776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F2649E-B86B-2CBF-3B0A-06D261F61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B39D4-F2F2-4FC9-8ED7-CA714AFC6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464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4F3358-97E0-053B-9589-D0D98892E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1B3EA-2660-4DC3-960D-5F2DAE4BA6ED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8E8DF6-1451-767F-A5D4-A5B4BC5A6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B276D1-091D-F510-EEFF-BBBBD95FC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B39D4-F2F2-4FC9-8ED7-CA714AFC6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377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24F0F-52A4-2521-B3FC-1F198E02B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EB8CD-A556-BBB3-1CEC-06FFF34C4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0943FC-AECF-9B5A-9B42-22CCBCD46C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69FCC9-03D9-CC63-48BF-09500D8BD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1B3EA-2660-4DC3-960D-5F2DAE4BA6ED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4E4C1E-0776-FBC1-E4A6-674A00C46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F40419-AFEE-7F2F-BA8A-DA4A5E9FD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B39D4-F2F2-4FC9-8ED7-CA714AFC6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54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366FB-841B-0FCF-DF2A-FD4AE1F7F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65EAC9-B7DC-0842-CE83-FD297676DF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18354E-397E-B03E-DC93-83DAFC7BE7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960DB3-B787-F7E2-75CB-07EDE25A4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1B3EA-2660-4DC3-960D-5F2DAE4BA6ED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0DDBBB-AFCB-4167-B136-80F43032E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349A02-BC84-D44D-7B02-0F1513EA9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B39D4-F2F2-4FC9-8ED7-CA714AFC6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350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A7C125-00CE-2A37-6C73-A62D03EA2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D7504-F950-BC97-5A24-79D15FA0B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D4A2FE-BA1E-7F54-E22E-B933107C02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C1B3EA-2660-4DC3-960D-5F2DAE4BA6ED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4C92B1-6594-EC58-A273-A66D6BA5A0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97CA0-EF1B-7C59-07D6-20C0EA9D02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B39D4-F2F2-4FC9-8ED7-CA714AFC6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778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13E9AB-B080-8C77-2F14-A54C62F88B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>
                <a:solidFill>
                  <a:srgbClr val="FFFFFF"/>
                </a:solidFill>
              </a:rPr>
              <a:t>Multiclass Classification of Dry Beans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9DE0D8-EBC3-E53D-BDC1-56C486548E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Matthias Rathbun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044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2F5065-2D61-F2CB-17D0-FB2A12294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733297-E27A-3231-B1B1-1A0B4A1334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50682" y="4870824"/>
            <a:ext cx="10005951" cy="1458258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2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45149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3FD1B5-64D4-842B-356D-61963BE2D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r>
              <a:rPr lang="en-US" sz="3700" dirty="0">
                <a:solidFill>
                  <a:srgbClr val="FFFFFF"/>
                </a:solidFill>
              </a:rPr>
              <a:t>Dimensionality Reduction</a:t>
            </a:r>
          </a:p>
        </p:txBody>
      </p:sp>
      <p:pic>
        <p:nvPicPr>
          <p:cNvPr id="4" name="Content Placeholder 3" descr="Chart, scatter chart&#10;&#10;Description automatically generated">
            <a:extLst>
              <a:ext uri="{FF2B5EF4-FFF2-40B4-BE49-F238E27FC236}">
                <a16:creationId xmlns:a16="http://schemas.microsoft.com/office/drawing/2014/main" id="{0991D8A7-5F5D-EAB6-D556-7F01F9F61E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7826" y="1990841"/>
            <a:ext cx="4284636" cy="2856038"/>
          </a:xfrm>
          <a:prstGeom prst="rect">
            <a:avLst/>
          </a:prstGeom>
        </p:spPr>
      </p:pic>
      <p:pic>
        <p:nvPicPr>
          <p:cNvPr id="5" name="Content Placeholder 7" descr="Chart, scatter chart&#10;&#10;Description automatically generated">
            <a:extLst>
              <a:ext uri="{FF2B5EF4-FFF2-40B4-BE49-F238E27FC236}">
                <a16:creationId xmlns:a16="http://schemas.microsoft.com/office/drawing/2014/main" id="{F9318827-B771-34AF-6248-F85CA80723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9739" y="0"/>
            <a:ext cx="4322261" cy="2856038"/>
          </a:xfrm>
          <a:prstGeom prst="rect">
            <a:avLst/>
          </a:prstGeom>
        </p:spPr>
      </p:pic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06D3950B-19FB-B1AF-9C77-3F70B5510C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7298" y="4053256"/>
            <a:ext cx="4411654" cy="2924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129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4E37431-20F0-4DD6-84A9-ED2B64494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AE98B72-66C6-4AB4-AF0D-BA830DE86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07EAFC6-733F-403D-BB4D-05A3A2874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7A36730-4CB0-4F61-AD11-A44C976583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69C79E1-F916-4929-A4F3-DE763D4BFA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67334AB-16BD-4EC7-8C6B-4B5171600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0E5A91-ABC6-C0A9-CA6D-E495B8B1D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2" y="891652"/>
            <a:ext cx="4412021" cy="303072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Softmax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C49AA-4175-030B-06B3-5870DA0F80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5791" y="4745317"/>
            <a:ext cx="4126272" cy="137514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Accuracy: 92.91%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F53851-6BC8-A3A8-5CB9-38F227194D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240561"/>
            <a:ext cx="5608320" cy="4332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4545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A4E37431-20F0-4DD6-84A9-ED2B64494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AE98B72-66C6-4AB4-AF0D-BA830DE86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07EAFC6-733F-403D-BB4D-05A3A2874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7A36730-4CB0-4F61-AD11-A44C976583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69C79E1-F916-4929-A4F3-DE763D4BFA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67334AB-16BD-4EC7-8C6B-4B5171600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0E5A91-ABC6-C0A9-CA6D-E495B8B1D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2" y="891652"/>
            <a:ext cx="4412021" cy="303072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Random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C49AA-4175-030B-06B3-5870DA0F80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5791" y="4745317"/>
            <a:ext cx="4126272" cy="19028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Best parameters</a:t>
            </a:r>
          </a:p>
          <a:p>
            <a:pPr lvl="1"/>
            <a:r>
              <a:rPr lang="en-US" sz="20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max_depth</a:t>
            </a:r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: 99</a:t>
            </a:r>
          </a:p>
          <a:p>
            <a:pPr lvl="1"/>
            <a:r>
              <a:rPr lang="en-US" sz="20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min_samples_leaf</a:t>
            </a:r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: 3</a:t>
            </a:r>
          </a:p>
          <a:p>
            <a:pPr lvl="1"/>
            <a:r>
              <a:rPr lang="en-US" sz="20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n_estimators</a:t>
            </a:r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: 153</a:t>
            </a:r>
          </a:p>
          <a:p>
            <a:pPr algn="just"/>
            <a:r>
              <a:rPr lang="en-US" sz="24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Accuracy: 93.13%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A1D5BB-697C-B601-8E13-50EDBAEBF9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261593"/>
            <a:ext cx="5608320" cy="4290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8805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4E37431-20F0-4DD6-84A9-ED2B64494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AE98B72-66C6-4AB4-AF0D-BA830DE86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07EAFC6-733F-403D-BB4D-05A3A2874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7A36730-4CB0-4F61-AD11-A44C976583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69C79E1-F916-4929-A4F3-DE763D4BFA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67334AB-16BD-4EC7-8C6B-4B5171600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9C46F3-BBF6-E1F3-54BC-AFD742282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2" y="891652"/>
            <a:ext cx="4412021" cy="303072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XGBoost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1A548-E101-E53F-9CF4-C52B16F9E5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5791" y="4745317"/>
            <a:ext cx="4126272" cy="137514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Accuracy: 92.51%</a:t>
            </a:r>
          </a:p>
        </p:txBody>
      </p:sp>
      <p:pic>
        <p:nvPicPr>
          <p:cNvPr id="5" name="Picture 4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039D9B6A-B10F-F59E-CB0D-E337142334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254582"/>
            <a:ext cx="5608320" cy="4304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8878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4E37431-20F0-4DD6-84A9-ED2B64494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AE98B72-66C6-4AB4-AF0D-BA830DE86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07EAFC6-733F-403D-BB4D-05A3A2874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7A36730-4CB0-4F61-AD11-A44C976583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69C79E1-F916-4929-A4F3-DE763D4BFA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67334AB-16BD-4EC7-8C6B-4B5171600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23DE89-67B4-3B39-84AE-71E547A8A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2" y="891652"/>
            <a:ext cx="4412021" cy="303072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MLP Scikit-Learn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4BC04-53A2-9EEB-9774-A08EBC066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5791" y="4745317"/>
            <a:ext cx="4126272" cy="137514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r">
              <a:buNone/>
            </a:pPr>
            <a:r>
              <a:rPr lang="en-US" sz="24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Accuracy: 93.02%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4FB534-0CE7-236C-4AC8-DB08602A8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233551"/>
            <a:ext cx="5608320" cy="4346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702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464595" cy="68580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546337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23DE89-67B4-3B39-84AE-71E547A8A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263"/>
            <a:ext cx="5157216" cy="134497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 kern="1200" dirty="0">
                <a:latin typeface="+mj-lt"/>
                <a:ea typeface="+mj-ea"/>
                <a:cs typeface="+mj-cs"/>
              </a:rPr>
              <a:t>MLP </a:t>
            </a:r>
            <a:r>
              <a:rPr lang="en-US" sz="4000" kern="1200" dirty="0" err="1">
                <a:latin typeface="+mj-lt"/>
                <a:ea typeface="+mj-ea"/>
                <a:cs typeface="+mj-cs"/>
              </a:rPr>
              <a:t>Keras</a:t>
            </a:r>
            <a:endParaRPr lang="en-US" sz="4000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4BC04-53A2-9EEB-9774-A08EBC066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121763"/>
            <a:ext cx="5157216" cy="377301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kern="1200" dirty="0">
                <a:latin typeface="+mn-lt"/>
                <a:ea typeface="+mn-ea"/>
                <a:cs typeface="+mn-cs"/>
              </a:rPr>
              <a:t>Accuracy: 93.50%</a:t>
            </a:r>
          </a:p>
          <a:p>
            <a:pPr marL="0" indent="0">
              <a:buNone/>
            </a:pPr>
            <a:endParaRPr lang="en-US" sz="1100" kern="1200" dirty="0"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sz="1100" kern="1200" dirty="0">
                <a:latin typeface="+mn-lt"/>
                <a:ea typeface="+mn-ea"/>
                <a:cs typeface="+mn-cs"/>
              </a:rPr>
              <a:t>Model: "sequential_1"</a:t>
            </a:r>
          </a:p>
          <a:p>
            <a:pPr marL="0" indent="0">
              <a:buNone/>
            </a:pPr>
            <a:r>
              <a:rPr lang="en-US" sz="1100" kern="1200" dirty="0">
                <a:latin typeface="+mn-lt"/>
                <a:ea typeface="+mn-ea"/>
                <a:cs typeface="+mn-cs"/>
              </a:rPr>
              <a:t>_________________________________________________________________</a:t>
            </a:r>
          </a:p>
          <a:p>
            <a:pPr marL="0" indent="0">
              <a:buNone/>
            </a:pPr>
            <a:r>
              <a:rPr lang="en-US" sz="1100" kern="1200" dirty="0">
                <a:latin typeface="+mn-lt"/>
                <a:ea typeface="+mn-ea"/>
                <a:cs typeface="+mn-cs"/>
              </a:rPr>
              <a:t>Layer (type)		Output Shape		Param #</a:t>
            </a:r>
          </a:p>
          <a:p>
            <a:pPr marL="0" indent="0">
              <a:buNone/>
            </a:pPr>
            <a:r>
              <a:rPr lang="en-US" sz="1100" kern="1200" dirty="0">
                <a:latin typeface="+mn-lt"/>
                <a:ea typeface="+mn-ea"/>
                <a:cs typeface="+mn-cs"/>
              </a:rPr>
              <a:t>=================================================================</a:t>
            </a:r>
          </a:p>
          <a:p>
            <a:pPr marL="0" indent="0">
              <a:buNone/>
            </a:pPr>
            <a:r>
              <a:rPr lang="en-US" sz="1100" kern="1200" dirty="0">
                <a:latin typeface="+mn-lt"/>
                <a:ea typeface="+mn-ea"/>
                <a:cs typeface="+mn-cs"/>
              </a:rPr>
              <a:t>dense_</a:t>
            </a:r>
            <a:r>
              <a:rPr lang="en-US" sz="1100" dirty="0"/>
              <a:t>1 </a:t>
            </a:r>
            <a:r>
              <a:rPr lang="en-US" sz="1100" kern="1200" dirty="0">
                <a:latin typeface="+mn-lt"/>
                <a:ea typeface="+mn-ea"/>
                <a:cs typeface="+mn-cs"/>
              </a:rPr>
              <a:t>(Dense)	(None, 16) 		272</a:t>
            </a:r>
          </a:p>
          <a:p>
            <a:pPr marL="0" indent="0">
              <a:buNone/>
            </a:pPr>
            <a:r>
              <a:rPr lang="en-US" sz="1100" kern="1200" dirty="0">
                <a:latin typeface="+mn-lt"/>
                <a:ea typeface="+mn-ea"/>
                <a:cs typeface="+mn-cs"/>
              </a:rPr>
              <a:t>dense_</a:t>
            </a:r>
            <a:r>
              <a:rPr lang="en-US" sz="1100" dirty="0"/>
              <a:t>2 </a:t>
            </a:r>
            <a:r>
              <a:rPr lang="en-US" sz="1100" kern="1200" dirty="0">
                <a:latin typeface="+mn-lt"/>
                <a:ea typeface="+mn-ea"/>
                <a:cs typeface="+mn-cs"/>
              </a:rPr>
              <a:t>(Dense) 	(None, 32) 		544</a:t>
            </a:r>
          </a:p>
          <a:p>
            <a:pPr marL="0" indent="0">
              <a:buNone/>
            </a:pPr>
            <a:r>
              <a:rPr lang="en-US" sz="1100" kern="1200" dirty="0">
                <a:latin typeface="+mn-lt"/>
                <a:ea typeface="+mn-ea"/>
                <a:cs typeface="+mn-cs"/>
              </a:rPr>
              <a:t>dense_3 (Dense) 	(None, 64)		2112</a:t>
            </a:r>
          </a:p>
          <a:p>
            <a:pPr marL="0" indent="0">
              <a:buNone/>
            </a:pPr>
            <a:r>
              <a:rPr lang="en-US" sz="1100" kern="1200" dirty="0">
                <a:latin typeface="+mn-lt"/>
                <a:ea typeface="+mn-ea"/>
                <a:cs typeface="+mn-cs"/>
              </a:rPr>
              <a:t>dense_4 (Dense) 	(None, 32) 		2080</a:t>
            </a:r>
          </a:p>
          <a:p>
            <a:pPr marL="0" indent="0">
              <a:buNone/>
            </a:pPr>
            <a:r>
              <a:rPr lang="en-US" sz="1100" kern="1200" dirty="0">
                <a:latin typeface="+mn-lt"/>
                <a:ea typeface="+mn-ea"/>
                <a:cs typeface="+mn-cs"/>
              </a:rPr>
              <a:t>dense_5 (Dense) 	(None, 16) 		528</a:t>
            </a:r>
          </a:p>
          <a:p>
            <a:pPr marL="0" indent="0">
              <a:buNone/>
            </a:pPr>
            <a:r>
              <a:rPr lang="en-US" sz="1100" kern="1200" dirty="0">
                <a:latin typeface="+mn-lt"/>
                <a:ea typeface="+mn-ea"/>
                <a:cs typeface="+mn-cs"/>
              </a:rPr>
              <a:t>dense_6 (Dense) 	(None, 7) 		119</a:t>
            </a:r>
          </a:p>
          <a:p>
            <a:pPr marL="0" indent="0">
              <a:buNone/>
            </a:pPr>
            <a:r>
              <a:rPr lang="en-US" sz="1100" kern="1200" dirty="0">
                <a:latin typeface="+mn-lt"/>
                <a:ea typeface="+mn-ea"/>
                <a:cs typeface="+mn-cs"/>
              </a:rPr>
              <a:t>=================================================================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D231E0-7C6D-48EC-C6EA-5F8FDC7055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804"/>
          <a:stretch/>
        </p:blipFill>
        <p:spPr>
          <a:xfrm>
            <a:off x="6969642" y="1530606"/>
            <a:ext cx="4736963" cy="364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4756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9A78D0-4004-6BDD-1531-CCFD93C1A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Discussion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EE8CB1-0D1F-C4D5-5E56-BC9B5E7662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50682" y="4870824"/>
            <a:ext cx="10005951" cy="1458258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2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86002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E4F7C3-A153-7275-0C36-92627A4AB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3700">
                <a:solidFill>
                  <a:srgbClr val="FFFFFF"/>
                </a:solidFill>
              </a:rPr>
              <a:t>Dimensionality Reduction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0569F-D0BF-786F-0BE9-20A08E04E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sz="2000" dirty="0"/>
              <a:t>Separation of clusters</a:t>
            </a:r>
          </a:p>
          <a:p>
            <a:r>
              <a:rPr lang="en-US" sz="2000" dirty="0"/>
              <a:t>Visualize what the models see.</a:t>
            </a:r>
          </a:p>
          <a:p>
            <a:r>
              <a:rPr lang="en-US" sz="2000" dirty="0"/>
              <a:t>Sira and </a:t>
            </a:r>
            <a:r>
              <a:rPr lang="en-US" sz="2000" dirty="0" err="1"/>
              <a:t>Dermason</a:t>
            </a:r>
            <a:r>
              <a:rPr lang="en-US" sz="2000" dirty="0"/>
              <a:t> Overlap</a:t>
            </a:r>
          </a:p>
          <a:p>
            <a:pPr lvl="1"/>
            <a:r>
              <a:rPr lang="en-US" sz="2000" dirty="0"/>
              <a:t>Leads to an overlap in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35931473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A8CAC5-99A6-A909-3218-D458A39BF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B46A9-5E7A-979D-3870-7577888154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sz="2000" dirty="0"/>
              <a:t>MLP best performance</a:t>
            </a:r>
          </a:p>
          <a:p>
            <a:pPr lvl="1"/>
            <a:r>
              <a:rPr lang="en-US" sz="2000" dirty="0"/>
              <a:t>Outperforms literature SVM model (</a:t>
            </a:r>
            <a:r>
              <a:rPr lang="en-US" sz="2000" dirty="0" err="1"/>
              <a:t>Koklu</a:t>
            </a:r>
            <a:r>
              <a:rPr lang="en-US" sz="2000" dirty="0"/>
              <a:t> &amp; </a:t>
            </a:r>
            <a:r>
              <a:rPr lang="en-US" sz="2000" dirty="0" err="1"/>
              <a:t>Ozkan</a:t>
            </a:r>
            <a:r>
              <a:rPr lang="en-US" sz="2000" dirty="0"/>
              <a:t>, 2020)</a:t>
            </a:r>
          </a:p>
          <a:p>
            <a:r>
              <a:rPr lang="en-US" sz="2000" dirty="0"/>
              <a:t>All models had issues with </a:t>
            </a:r>
            <a:r>
              <a:rPr lang="en-US" sz="2000" dirty="0" err="1"/>
              <a:t>Dermason</a:t>
            </a:r>
            <a:r>
              <a:rPr lang="en-US" sz="2000" dirty="0"/>
              <a:t> and Sira overlap</a:t>
            </a:r>
          </a:p>
          <a:p>
            <a:r>
              <a:rPr lang="en-US" sz="2000" dirty="0"/>
              <a:t>MLP customizable</a:t>
            </a:r>
          </a:p>
          <a:p>
            <a:pPr lvl="1"/>
            <a:r>
              <a:rPr lang="en-US" sz="1600" dirty="0"/>
              <a:t>Higher potential accuracy</a:t>
            </a:r>
          </a:p>
          <a:p>
            <a:r>
              <a:rPr lang="en-US" sz="2000" dirty="0"/>
              <a:t>MLP best model for seed classification</a:t>
            </a:r>
          </a:p>
          <a:p>
            <a:endParaRPr lang="en-US" sz="2000" dirty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58536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52F0B1-14C3-4975-3768-1CA1597EF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Project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4780C-252E-79F8-1F8A-3C5D7BDF1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sz="2000" b="0" i="0" dirty="0">
                <a:effectLst/>
                <a:latin typeface="NexusSerif"/>
              </a:rPr>
              <a:t>Seed classification is essential for both marketing and production</a:t>
            </a:r>
          </a:p>
          <a:p>
            <a:pPr lvl="1"/>
            <a:r>
              <a:rPr lang="en-US" sz="2000" dirty="0">
                <a:latin typeface="NexusSerif"/>
              </a:rPr>
              <a:t>Additional information and knowledge in their production</a:t>
            </a:r>
          </a:p>
          <a:p>
            <a:pPr lvl="1"/>
            <a:r>
              <a:rPr lang="en-US" sz="2000" dirty="0">
                <a:latin typeface="NexusSerif"/>
              </a:rPr>
              <a:t>Quality control (contaminants)</a:t>
            </a:r>
          </a:p>
          <a:p>
            <a:r>
              <a:rPr lang="en-US" sz="2000" dirty="0"/>
              <a:t>Dry Bean Dataset </a:t>
            </a:r>
          </a:p>
          <a:p>
            <a:r>
              <a:rPr lang="en-US" sz="2000" dirty="0"/>
              <a:t>Past performance(</a:t>
            </a:r>
            <a:r>
              <a:rPr lang="en-US" sz="2000" dirty="0" err="1"/>
              <a:t>Koklu</a:t>
            </a:r>
            <a:r>
              <a:rPr lang="en-US" sz="2000" dirty="0"/>
              <a:t> &amp; </a:t>
            </a:r>
            <a:r>
              <a:rPr lang="en-US" sz="2000" dirty="0" err="1"/>
              <a:t>Ozkan</a:t>
            </a:r>
            <a:r>
              <a:rPr lang="en-US" sz="2000" dirty="0"/>
              <a:t>, 2020)</a:t>
            </a:r>
          </a:p>
          <a:p>
            <a:pPr lvl="1"/>
            <a:r>
              <a:rPr lang="en-US" sz="2000" b="0" i="0" dirty="0">
                <a:effectLst/>
                <a:latin typeface="NexusSerif"/>
              </a:rPr>
              <a:t>93.13% with SVM</a:t>
            </a:r>
          </a:p>
          <a:p>
            <a:r>
              <a:rPr lang="en-US" sz="2000" dirty="0"/>
              <a:t>PCA, TSNE, UMAP</a:t>
            </a:r>
          </a:p>
          <a:p>
            <a:r>
              <a:rPr lang="en-US" sz="2000" dirty="0" err="1"/>
              <a:t>Softmax</a:t>
            </a:r>
            <a:r>
              <a:rPr lang="en-US" sz="2000" dirty="0"/>
              <a:t> Regression, Random Forest, </a:t>
            </a:r>
            <a:r>
              <a:rPr lang="en-US" sz="2000" dirty="0" err="1"/>
              <a:t>XGBoost</a:t>
            </a:r>
            <a:r>
              <a:rPr lang="en-US" sz="2000" dirty="0"/>
              <a:t>, MLP</a:t>
            </a:r>
          </a:p>
        </p:txBody>
      </p:sp>
    </p:spTree>
    <p:extLst>
      <p:ext uri="{BB962C8B-B14F-4D97-AF65-F5344CB8AC3E}">
        <p14:creationId xmlns:p14="http://schemas.microsoft.com/office/powerpoint/2010/main" val="3380642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236ADA-1D2A-71DC-5F70-B2C2F416C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Questions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C83CA7-C1D7-72FA-32B5-3044840C6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50682" y="4870824"/>
            <a:ext cx="10005951" cy="1458258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2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0358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135FBD-B44A-9327-8039-122FCBD8F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C2D42C-7EBB-F6E8-A502-3EF0BBA1EA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50682" y="4870824"/>
            <a:ext cx="10005951" cy="145825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Obtained From UCI Machine Learning Repository</a:t>
            </a:r>
          </a:p>
        </p:txBody>
      </p:sp>
    </p:spTree>
    <p:extLst>
      <p:ext uri="{BB962C8B-B14F-4D97-AF65-F5344CB8AC3E}">
        <p14:creationId xmlns:p14="http://schemas.microsoft.com/office/powerpoint/2010/main" val="3306815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CE7110-744D-757E-DE6F-D8B0EC3FD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A75A4-74ED-213C-2007-1B9AC140CE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endParaRPr lang="en-US" sz="2000" dirty="0"/>
          </a:p>
          <a:p>
            <a:r>
              <a:rPr lang="en-US" sz="2000" dirty="0"/>
              <a:t>16 continuous features, 7 classes</a:t>
            </a:r>
          </a:p>
          <a:p>
            <a:r>
              <a:rPr lang="en-US" sz="2000" dirty="0"/>
              <a:t>13611 instances</a:t>
            </a:r>
          </a:p>
          <a:p>
            <a:r>
              <a:rPr lang="en-US" sz="2000" dirty="0"/>
              <a:t>Distributions were skewed</a:t>
            </a:r>
          </a:p>
          <a:p>
            <a:r>
              <a:rPr lang="en-US" sz="2000" dirty="0"/>
              <a:t>68 duplicate rows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89183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B712E947-0734-45F9-9C4F-41114EC3A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C6B5652-C661-4C58-B937-F0F490F7FC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B936867-6407-43FB-9DE6-1B0879D0CB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CD0B258-678B-4A8C-894F-848AF24A19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C8D58395-74AF-401A-AF2F-76B6FCF71D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F003F3F-F118-41D2-AA3F-74DB0D1970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67966E-DD44-CCB2-AB00-C84578A7B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825" y="457201"/>
            <a:ext cx="2844800" cy="3588870"/>
          </a:xfrm>
        </p:spPr>
        <p:txBody>
          <a:bodyPr anchor="b">
            <a:normAutofit/>
          </a:bodyPr>
          <a:lstStyle/>
          <a:p>
            <a:pPr algn="r"/>
            <a:r>
              <a:rPr lang="en-US" sz="3700">
                <a:solidFill>
                  <a:srgbClr val="FFFFFF"/>
                </a:solidFill>
              </a:rPr>
              <a:t>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3B159-63D5-D550-FB95-69AE360180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9245" y="669363"/>
            <a:ext cx="3290579" cy="5534211"/>
          </a:xfrm>
        </p:spPr>
        <p:txBody>
          <a:bodyPr anchor="ctr">
            <a:normAutofit/>
          </a:bodyPr>
          <a:lstStyle/>
          <a:p>
            <a:r>
              <a:rPr lang="en-US" sz="2000" dirty="0"/>
              <a:t>Duplicate rows were deleted</a:t>
            </a:r>
          </a:p>
          <a:p>
            <a:r>
              <a:rPr lang="en-US" sz="2000" dirty="0"/>
              <a:t>Data was normalized and power transformed</a:t>
            </a:r>
          </a:p>
          <a:p>
            <a:pPr lvl="1"/>
            <a:r>
              <a:rPr lang="en-US" sz="2000" dirty="0"/>
              <a:t>Normalize feature distribution</a:t>
            </a:r>
          </a:p>
          <a:p>
            <a:pPr lvl="1"/>
            <a:r>
              <a:rPr lang="en-US" sz="2000" dirty="0"/>
              <a:t>Ex: Solidity feature</a:t>
            </a:r>
          </a:p>
          <a:p>
            <a:r>
              <a:rPr lang="en-US" sz="2000" dirty="0"/>
              <a:t>80/20 train-test split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139C5493-8A5D-B08C-20FF-2A695D8E3B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7859" y="1060574"/>
            <a:ext cx="2823586" cy="2061217"/>
          </a:xfrm>
          <a:prstGeom prst="rect">
            <a:avLst/>
          </a:prstGeom>
        </p:spPr>
      </p:pic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017A5C77-0A4C-6C36-24F0-253166D417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7859" y="3633340"/>
            <a:ext cx="2823586" cy="2308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761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D73DF5-68F4-2D02-4AED-A5CBFA111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Pairplot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 descr="Chart, background pattern&#10;&#10;Description automatically generated">
            <a:extLst>
              <a:ext uri="{FF2B5EF4-FFF2-40B4-BE49-F238E27FC236}">
                <a16:creationId xmlns:a16="http://schemas.microsoft.com/office/drawing/2014/main" id="{CDC10251-A5A3-FF2E-B308-941014215D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4018" y="467208"/>
            <a:ext cx="6122568" cy="592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681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965E2D-6446-3EC6-5F67-686944CF1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Methodology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B65A52-CC2E-2057-FEB7-6FCB0E871C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50682" y="4870824"/>
            <a:ext cx="10005951" cy="1458258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2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4120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3FD1B5-64D4-842B-356D-61963BE2D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r>
              <a:rPr lang="en-US" sz="3700" dirty="0">
                <a:solidFill>
                  <a:srgbClr val="FFFFFF"/>
                </a:solidFill>
              </a:rPr>
              <a:t>Dimensionality Reduction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5747C-FEFC-BCB7-4567-145AA759D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sz="2000" dirty="0"/>
              <a:t>16 features —&gt; 2 axes</a:t>
            </a:r>
          </a:p>
          <a:p>
            <a:pPr lvl="1"/>
            <a:r>
              <a:rPr lang="en-US" sz="2000" dirty="0"/>
              <a:t>For visualization</a:t>
            </a:r>
          </a:p>
          <a:p>
            <a:r>
              <a:rPr lang="en-US" sz="2000" dirty="0"/>
              <a:t>PCA-Linear</a:t>
            </a:r>
          </a:p>
          <a:p>
            <a:pPr lvl="1"/>
            <a:r>
              <a:rPr lang="en-US" sz="2000" dirty="0"/>
              <a:t>Preserves linear space</a:t>
            </a:r>
          </a:p>
          <a:p>
            <a:r>
              <a:rPr lang="en-US" sz="2000" dirty="0"/>
              <a:t>TSNE &amp; UMAP-Manifold</a:t>
            </a:r>
          </a:p>
          <a:p>
            <a:pPr lvl="1"/>
            <a:r>
              <a:rPr lang="en-US" sz="2000" dirty="0"/>
              <a:t>UMAP preserves linear space better than TSNE</a:t>
            </a:r>
          </a:p>
        </p:txBody>
      </p:sp>
    </p:spTree>
    <p:extLst>
      <p:ext uri="{BB962C8B-B14F-4D97-AF65-F5344CB8AC3E}">
        <p14:creationId xmlns:p14="http://schemas.microsoft.com/office/powerpoint/2010/main" val="1546501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863A1D-83DC-A846-9528-17900DDC0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5BFB1-5017-9FF7-1520-C46B1C590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 lnSpcReduction="10000"/>
          </a:bodyPr>
          <a:lstStyle/>
          <a:p>
            <a:r>
              <a:rPr lang="en-US" sz="2000" dirty="0"/>
              <a:t>Models fitted on all features</a:t>
            </a:r>
          </a:p>
          <a:p>
            <a:r>
              <a:rPr lang="en-US" sz="2000" dirty="0" err="1"/>
              <a:t>Softmax</a:t>
            </a:r>
            <a:endParaRPr lang="en-US" sz="2000" dirty="0"/>
          </a:p>
          <a:p>
            <a:pPr lvl="1"/>
            <a:r>
              <a:rPr lang="en-US" sz="2000" dirty="0"/>
              <a:t>10-fold CV</a:t>
            </a:r>
          </a:p>
          <a:p>
            <a:r>
              <a:rPr lang="en-US" sz="2000" dirty="0"/>
              <a:t>Random Forest</a:t>
            </a:r>
          </a:p>
          <a:p>
            <a:pPr lvl="1"/>
            <a:r>
              <a:rPr lang="en-US" sz="2000" dirty="0"/>
              <a:t>Hyperparameters optimized via </a:t>
            </a:r>
            <a:r>
              <a:rPr lang="en-US" sz="2000" dirty="0" err="1"/>
              <a:t>Hyperopt</a:t>
            </a:r>
            <a:endParaRPr lang="en-US" sz="2000" dirty="0"/>
          </a:p>
          <a:p>
            <a:pPr lvl="1"/>
            <a:r>
              <a:rPr lang="en-US" sz="2000" dirty="0"/>
              <a:t>Search Space: (</a:t>
            </a:r>
            <a:r>
              <a:rPr lang="en-US" sz="2000" dirty="0" err="1"/>
              <a:t>min,max,step</a:t>
            </a:r>
            <a:r>
              <a:rPr lang="en-US" sz="2000" dirty="0"/>
              <a:t>)</a:t>
            </a:r>
          </a:p>
          <a:p>
            <a:pPr lvl="2"/>
            <a:r>
              <a:rPr lang="en-US" sz="1600" dirty="0" err="1"/>
              <a:t>max_depth</a:t>
            </a:r>
            <a:r>
              <a:rPr lang="en-US" sz="1600" dirty="0"/>
              <a:t>: (2,100,1)</a:t>
            </a:r>
          </a:p>
          <a:p>
            <a:pPr lvl="2"/>
            <a:r>
              <a:rPr lang="en-US" sz="1600" dirty="0" err="1"/>
              <a:t>min_samples_leaf</a:t>
            </a:r>
            <a:r>
              <a:rPr lang="en-US" sz="1600" dirty="0"/>
              <a:t>: (1,200,1)</a:t>
            </a:r>
          </a:p>
          <a:p>
            <a:pPr lvl="2"/>
            <a:r>
              <a:rPr lang="en-US" sz="1600" dirty="0" err="1"/>
              <a:t>n_estimators</a:t>
            </a:r>
            <a:r>
              <a:rPr lang="en-US" sz="1600" dirty="0"/>
              <a:t>: (10,200,1)</a:t>
            </a:r>
          </a:p>
          <a:p>
            <a:r>
              <a:rPr lang="en-US" sz="2000" dirty="0" err="1"/>
              <a:t>XGBoost</a:t>
            </a:r>
            <a:endParaRPr lang="en-US" sz="2000" dirty="0"/>
          </a:p>
          <a:p>
            <a:r>
              <a:rPr lang="en-US" sz="2000" dirty="0"/>
              <a:t>Multilayer Perception (2x)</a:t>
            </a:r>
          </a:p>
          <a:p>
            <a:pPr lvl="1"/>
            <a:r>
              <a:rPr lang="en-US" sz="2000" dirty="0"/>
              <a:t>Via Scikit-learn and </a:t>
            </a:r>
            <a:r>
              <a:rPr lang="en-US" sz="2000" dirty="0" err="1"/>
              <a:t>Keras</a:t>
            </a:r>
            <a:endParaRPr lang="en-US" sz="2000" dirty="0"/>
          </a:p>
          <a:p>
            <a:pPr lvl="1"/>
            <a:r>
              <a:rPr lang="en-US" sz="2000" dirty="0"/>
              <a:t>Optimized using KL-Divergence</a:t>
            </a:r>
          </a:p>
          <a:p>
            <a:r>
              <a:rPr lang="en-US" sz="2000" dirty="0"/>
              <a:t>Evaluation on test set</a:t>
            </a:r>
            <a:endParaRPr lang="en-US" dirty="0"/>
          </a:p>
          <a:p>
            <a:pPr lvl="1"/>
            <a:r>
              <a:rPr lang="en-US" sz="2000" dirty="0"/>
              <a:t>Confusion Matrix</a:t>
            </a:r>
          </a:p>
          <a:p>
            <a:pPr lvl="1"/>
            <a:r>
              <a:rPr lang="en-US" sz="2000" dirty="0"/>
              <a:t>Classification Report</a:t>
            </a:r>
          </a:p>
          <a:p>
            <a:pPr lvl="1"/>
            <a:r>
              <a:rPr lang="en-US" sz="2000" dirty="0"/>
              <a:t>Accuracy Score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57947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420</Words>
  <Application>Microsoft Office PowerPoint</Application>
  <PresentationFormat>Widescreen</PresentationFormat>
  <Paragraphs>95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NexusSerif</vt:lpstr>
      <vt:lpstr>Office Theme</vt:lpstr>
      <vt:lpstr>Multiclass Classification of Dry Beans</vt:lpstr>
      <vt:lpstr>Project Goals</vt:lpstr>
      <vt:lpstr>Data</vt:lpstr>
      <vt:lpstr>Overview</vt:lpstr>
      <vt:lpstr>Preprocessing</vt:lpstr>
      <vt:lpstr>Pairplot</vt:lpstr>
      <vt:lpstr>Methodology</vt:lpstr>
      <vt:lpstr>Dimensionality Reduction</vt:lpstr>
      <vt:lpstr>Classification</vt:lpstr>
      <vt:lpstr>Results</vt:lpstr>
      <vt:lpstr>Dimensionality Reduction</vt:lpstr>
      <vt:lpstr>Softmax Regression</vt:lpstr>
      <vt:lpstr>Random Forest</vt:lpstr>
      <vt:lpstr>XGBoost</vt:lpstr>
      <vt:lpstr>MLP Scikit-Learn</vt:lpstr>
      <vt:lpstr>MLP Keras</vt:lpstr>
      <vt:lpstr>Discussion</vt:lpstr>
      <vt:lpstr>Dimensionality Reduction</vt:lpstr>
      <vt:lpstr>Classification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Multiclass Classification of Dry Beans</dc:title>
  <dc:creator>Matthias Rathbun</dc:creator>
  <cp:lastModifiedBy>Matthias Rathbun</cp:lastModifiedBy>
  <cp:revision>1</cp:revision>
  <dcterms:created xsi:type="dcterms:W3CDTF">2022-11-03T01:52:51Z</dcterms:created>
  <dcterms:modified xsi:type="dcterms:W3CDTF">2022-11-22T21:34:01Z</dcterms:modified>
</cp:coreProperties>
</file>