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BB49F-B175-4EBB-B913-8EA6F44FD762}" v="6" dt="2022-12-09T05:09:50.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45" autoAdjust="0"/>
  </p:normalViewPr>
  <p:slideViewPr>
    <p:cSldViewPr snapToGrid="0">
      <p:cViewPr varScale="1">
        <p:scale>
          <a:sx n="79" d="100"/>
          <a:sy n="79" d="100"/>
        </p:scale>
        <p:origin x="107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as Rathbun" userId="3a650b44-75e1-4bbe-94af-35bcc3991df1" providerId="ADAL" clId="{2B5BB49F-B175-4EBB-B913-8EA6F44FD762}"/>
    <pc:docChg chg="custSel addSld delSld modSld">
      <pc:chgData name="Matthias Rathbun" userId="3a650b44-75e1-4bbe-94af-35bcc3991df1" providerId="ADAL" clId="{2B5BB49F-B175-4EBB-B913-8EA6F44FD762}" dt="2022-12-09T05:15:45.290" v="553" actId="26606"/>
      <pc:docMkLst>
        <pc:docMk/>
      </pc:docMkLst>
      <pc:sldChg chg="addSp modSp new mod setBg">
        <pc:chgData name="Matthias Rathbun" userId="3a650b44-75e1-4bbe-94af-35bcc3991df1" providerId="ADAL" clId="{2B5BB49F-B175-4EBB-B913-8EA6F44FD762}" dt="2022-12-09T05:15:43.059" v="552" actId="26606"/>
        <pc:sldMkLst>
          <pc:docMk/>
          <pc:sldMk cId="1249623784" sldId="256"/>
        </pc:sldMkLst>
        <pc:spChg chg="mod">
          <ac:chgData name="Matthias Rathbun" userId="3a650b44-75e1-4bbe-94af-35bcc3991df1" providerId="ADAL" clId="{2B5BB49F-B175-4EBB-B913-8EA6F44FD762}" dt="2022-12-09T05:15:43.059" v="552" actId="26606"/>
          <ac:spMkLst>
            <pc:docMk/>
            <pc:sldMk cId="1249623784" sldId="256"/>
            <ac:spMk id="2" creationId="{034DC8FB-CA64-A87B-8A5D-24AC98A65660}"/>
          </ac:spMkLst>
        </pc:spChg>
        <pc:spChg chg="mod">
          <ac:chgData name="Matthias Rathbun" userId="3a650b44-75e1-4bbe-94af-35bcc3991df1" providerId="ADAL" clId="{2B5BB49F-B175-4EBB-B913-8EA6F44FD762}" dt="2022-12-09T05:15:43.059" v="552" actId="26606"/>
          <ac:spMkLst>
            <pc:docMk/>
            <pc:sldMk cId="1249623784" sldId="256"/>
            <ac:spMk id="3" creationId="{85427C4B-D8C9-E990-3E2D-E322AAF0A625}"/>
          </ac:spMkLst>
        </pc:spChg>
        <pc:spChg chg="add">
          <ac:chgData name="Matthias Rathbun" userId="3a650b44-75e1-4bbe-94af-35bcc3991df1" providerId="ADAL" clId="{2B5BB49F-B175-4EBB-B913-8EA6F44FD762}" dt="2022-12-09T05:15:43.059" v="552" actId="26606"/>
          <ac:spMkLst>
            <pc:docMk/>
            <pc:sldMk cId="1249623784" sldId="256"/>
            <ac:spMk id="8" creationId="{5FB946D7-1CA4-446E-8795-007CACFDEB88}"/>
          </ac:spMkLst>
        </pc:spChg>
        <pc:spChg chg="add">
          <ac:chgData name="Matthias Rathbun" userId="3a650b44-75e1-4bbe-94af-35bcc3991df1" providerId="ADAL" clId="{2B5BB49F-B175-4EBB-B913-8EA6F44FD762}" dt="2022-12-09T05:15:43.059" v="552" actId="26606"/>
          <ac:spMkLst>
            <pc:docMk/>
            <pc:sldMk cId="1249623784" sldId="256"/>
            <ac:spMk id="10" creationId="{192416F2-BC84-4D7C-80C6-6296C10C3819}"/>
          </ac:spMkLst>
        </pc:spChg>
        <pc:cxnChg chg="add">
          <ac:chgData name="Matthias Rathbun" userId="3a650b44-75e1-4bbe-94af-35bcc3991df1" providerId="ADAL" clId="{2B5BB49F-B175-4EBB-B913-8EA6F44FD762}" dt="2022-12-09T05:15:43.059" v="552" actId="26606"/>
          <ac:cxnSpMkLst>
            <pc:docMk/>
            <pc:sldMk cId="1249623784" sldId="256"/>
            <ac:cxnSpMk id="12" creationId="{2330623A-AB89-4E04-AC9A-2BAFBF85AE3A}"/>
          </ac:cxnSpMkLst>
        </pc:cxnChg>
      </pc:sldChg>
      <pc:sldChg chg="addSp delSp modSp new mod setBg">
        <pc:chgData name="Matthias Rathbun" userId="3a650b44-75e1-4bbe-94af-35bcc3991df1" providerId="ADAL" clId="{2B5BB49F-B175-4EBB-B913-8EA6F44FD762}" dt="2022-12-09T04:56:45.582" v="202" actId="26606"/>
        <pc:sldMkLst>
          <pc:docMk/>
          <pc:sldMk cId="22912585" sldId="257"/>
        </pc:sldMkLst>
        <pc:spChg chg="mod">
          <ac:chgData name="Matthias Rathbun" userId="3a650b44-75e1-4bbe-94af-35bcc3991df1" providerId="ADAL" clId="{2B5BB49F-B175-4EBB-B913-8EA6F44FD762}" dt="2022-12-09T04:56:26.626" v="198" actId="26606"/>
          <ac:spMkLst>
            <pc:docMk/>
            <pc:sldMk cId="22912585" sldId="257"/>
            <ac:spMk id="2" creationId="{A136ED9F-3FDC-F527-9B3C-DD0AF02AAE27}"/>
          </ac:spMkLst>
        </pc:spChg>
        <pc:spChg chg="mod">
          <ac:chgData name="Matthias Rathbun" userId="3a650b44-75e1-4bbe-94af-35bcc3991df1" providerId="ADAL" clId="{2B5BB49F-B175-4EBB-B913-8EA6F44FD762}" dt="2022-12-09T04:56:26.626" v="198" actId="26606"/>
          <ac:spMkLst>
            <pc:docMk/>
            <pc:sldMk cId="22912585" sldId="257"/>
            <ac:spMk id="3" creationId="{8EC7CC32-12E7-D211-310F-04ED9BE82AAA}"/>
          </ac:spMkLst>
        </pc:spChg>
        <pc:spChg chg="add del">
          <ac:chgData name="Matthias Rathbun" userId="3a650b44-75e1-4bbe-94af-35bcc3991df1" providerId="ADAL" clId="{2B5BB49F-B175-4EBB-B913-8EA6F44FD762}" dt="2022-12-09T04:56:45.582" v="202" actId="26606"/>
          <ac:spMkLst>
            <pc:docMk/>
            <pc:sldMk cId="22912585" sldId="257"/>
            <ac:spMk id="14" creationId="{5AAE9118-0436-4488-AC4A-C14DF6A7B6B1}"/>
          </ac:spMkLst>
        </pc:spChg>
        <pc:spChg chg="add del">
          <ac:chgData name="Matthias Rathbun" userId="3a650b44-75e1-4bbe-94af-35bcc3991df1" providerId="ADAL" clId="{2B5BB49F-B175-4EBB-B913-8EA6F44FD762}" dt="2022-12-09T04:56:45.582" v="202" actId="26606"/>
          <ac:spMkLst>
            <pc:docMk/>
            <pc:sldMk cId="22912585" sldId="257"/>
            <ac:spMk id="16" creationId="{1B10F861-B8F1-49C7-BD58-EAB20CEE7F93}"/>
          </ac:spMkLst>
        </pc:spChg>
        <pc:spChg chg="add del">
          <ac:chgData name="Matthias Rathbun" userId="3a650b44-75e1-4bbe-94af-35bcc3991df1" providerId="ADAL" clId="{2B5BB49F-B175-4EBB-B913-8EA6F44FD762}" dt="2022-12-09T04:56:45.582" v="202" actId="26606"/>
          <ac:spMkLst>
            <pc:docMk/>
            <pc:sldMk cId="22912585" sldId="257"/>
            <ac:spMk id="18" creationId="{61F6E425-22AB-4DA2-8FAC-58ADB58EF6C3}"/>
          </ac:spMkLst>
        </pc:spChg>
        <pc:spChg chg="add">
          <ac:chgData name="Matthias Rathbun" userId="3a650b44-75e1-4bbe-94af-35bcc3991df1" providerId="ADAL" clId="{2B5BB49F-B175-4EBB-B913-8EA6F44FD762}" dt="2022-12-09T04:56:45.582" v="202" actId="26606"/>
          <ac:spMkLst>
            <pc:docMk/>
            <pc:sldMk cId="22912585" sldId="257"/>
            <ac:spMk id="23" creationId="{5AAE9118-0436-4488-AC4A-C14DF6A7B6B1}"/>
          </ac:spMkLst>
        </pc:spChg>
        <pc:spChg chg="add">
          <ac:chgData name="Matthias Rathbun" userId="3a650b44-75e1-4bbe-94af-35bcc3991df1" providerId="ADAL" clId="{2B5BB49F-B175-4EBB-B913-8EA6F44FD762}" dt="2022-12-09T04:56:45.582" v="202" actId="26606"/>
          <ac:spMkLst>
            <pc:docMk/>
            <pc:sldMk cId="22912585" sldId="257"/>
            <ac:spMk id="25" creationId="{1B10F861-B8F1-49C7-BD58-EAB20CEE7F93}"/>
          </ac:spMkLst>
        </pc:spChg>
        <pc:spChg chg="add">
          <ac:chgData name="Matthias Rathbun" userId="3a650b44-75e1-4bbe-94af-35bcc3991df1" providerId="ADAL" clId="{2B5BB49F-B175-4EBB-B913-8EA6F44FD762}" dt="2022-12-09T04:56:45.582" v="202" actId="26606"/>
          <ac:spMkLst>
            <pc:docMk/>
            <pc:sldMk cId="22912585" sldId="257"/>
            <ac:spMk id="27" creationId="{61F6E425-22AB-4DA2-8FAC-58ADB58EF6C3}"/>
          </ac:spMkLst>
        </pc:spChg>
        <pc:picChg chg="add del mod">
          <ac:chgData name="Matthias Rathbun" userId="3a650b44-75e1-4bbe-94af-35bcc3991df1" providerId="ADAL" clId="{2B5BB49F-B175-4EBB-B913-8EA6F44FD762}" dt="2022-12-09T04:56:04.725" v="189" actId="478"/>
          <ac:picMkLst>
            <pc:docMk/>
            <pc:sldMk cId="22912585" sldId="257"/>
            <ac:picMk id="5" creationId="{C8AFAE90-4EE8-D732-E82E-E45F7990A7B5}"/>
          </ac:picMkLst>
        </pc:picChg>
        <pc:picChg chg="add mod ord modCrop">
          <ac:chgData name="Matthias Rathbun" userId="3a650b44-75e1-4bbe-94af-35bcc3991df1" providerId="ADAL" clId="{2B5BB49F-B175-4EBB-B913-8EA6F44FD762}" dt="2022-12-09T04:56:45.582" v="202" actId="26606"/>
          <ac:picMkLst>
            <pc:docMk/>
            <pc:sldMk cId="22912585" sldId="257"/>
            <ac:picMk id="7" creationId="{627A64FA-EC37-1640-2A42-04929EAC950F}"/>
          </ac:picMkLst>
        </pc:picChg>
        <pc:picChg chg="add mod">
          <ac:chgData name="Matthias Rathbun" userId="3a650b44-75e1-4bbe-94af-35bcc3991df1" providerId="ADAL" clId="{2B5BB49F-B175-4EBB-B913-8EA6F44FD762}" dt="2022-12-09T04:56:26.626" v="198" actId="26606"/>
          <ac:picMkLst>
            <pc:docMk/>
            <pc:sldMk cId="22912585" sldId="257"/>
            <ac:picMk id="9" creationId="{58D7EDA7-A362-B4E6-6CF8-26ADFA7BF890}"/>
          </ac:picMkLst>
        </pc:picChg>
      </pc:sldChg>
      <pc:sldChg chg="new del">
        <pc:chgData name="Matthias Rathbun" userId="3a650b44-75e1-4bbe-94af-35bcc3991df1" providerId="ADAL" clId="{2B5BB49F-B175-4EBB-B913-8EA6F44FD762}" dt="2022-12-09T04:49:04.778" v="65" actId="2696"/>
        <pc:sldMkLst>
          <pc:docMk/>
          <pc:sldMk cId="880894907" sldId="257"/>
        </pc:sldMkLst>
      </pc:sldChg>
      <pc:sldChg chg="addSp modSp new mod setBg">
        <pc:chgData name="Matthias Rathbun" userId="3a650b44-75e1-4bbe-94af-35bcc3991df1" providerId="ADAL" clId="{2B5BB49F-B175-4EBB-B913-8EA6F44FD762}" dt="2022-12-09T05:02:49.838" v="391" actId="20577"/>
        <pc:sldMkLst>
          <pc:docMk/>
          <pc:sldMk cId="381695238" sldId="258"/>
        </pc:sldMkLst>
        <pc:spChg chg="mod">
          <ac:chgData name="Matthias Rathbun" userId="3a650b44-75e1-4bbe-94af-35bcc3991df1" providerId="ADAL" clId="{2B5BB49F-B175-4EBB-B913-8EA6F44FD762}" dt="2022-12-09T05:00:42.904" v="346" actId="26606"/>
          <ac:spMkLst>
            <pc:docMk/>
            <pc:sldMk cId="381695238" sldId="258"/>
            <ac:spMk id="2" creationId="{462F8B62-849E-726F-6EDC-29E67E03F534}"/>
          </ac:spMkLst>
        </pc:spChg>
        <pc:spChg chg="mod">
          <ac:chgData name="Matthias Rathbun" userId="3a650b44-75e1-4bbe-94af-35bcc3991df1" providerId="ADAL" clId="{2B5BB49F-B175-4EBB-B913-8EA6F44FD762}" dt="2022-12-09T05:02:49.838" v="391" actId="20577"/>
          <ac:spMkLst>
            <pc:docMk/>
            <pc:sldMk cId="381695238" sldId="258"/>
            <ac:spMk id="3" creationId="{B0942D3B-1400-C1C1-3EBE-9EB1C97151BE}"/>
          </ac:spMkLst>
        </pc:spChg>
        <pc:spChg chg="add">
          <ac:chgData name="Matthias Rathbun" userId="3a650b44-75e1-4bbe-94af-35bcc3991df1" providerId="ADAL" clId="{2B5BB49F-B175-4EBB-B913-8EA6F44FD762}" dt="2022-12-09T05:00:42.904" v="346" actId="26606"/>
          <ac:spMkLst>
            <pc:docMk/>
            <pc:sldMk cId="381695238" sldId="258"/>
            <ac:spMk id="12" creationId="{5AAE9118-0436-4488-AC4A-C14DF6A7B6B1}"/>
          </ac:spMkLst>
        </pc:spChg>
        <pc:spChg chg="add">
          <ac:chgData name="Matthias Rathbun" userId="3a650b44-75e1-4bbe-94af-35bcc3991df1" providerId="ADAL" clId="{2B5BB49F-B175-4EBB-B913-8EA6F44FD762}" dt="2022-12-09T05:00:42.904" v="346" actId="26606"/>
          <ac:spMkLst>
            <pc:docMk/>
            <pc:sldMk cId="381695238" sldId="258"/>
            <ac:spMk id="14" creationId="{1B10F861-B8F1-49C7-BD58-EAB20CEE7F93}"/>
          </ac:spMkLst>
        </pc:spChg>
        <pc:spChg chg="add">
          <ac:chgData name="Matthias Rathbun" userId="3a650b44-75e1-4bbe-94af-35bcc3991df1" providerId="ADAL" clId="{2B5BB49F-B175-4EBB-B913-8EA6F44FD762}" dt="2022-12-09T05:00:42.904" v="346" actId="26606"/>
          <ac:spMkLst>
            <pc:docMk/>
            <pc:sldMk cId="381695238" sldId="258"/>
            <ac:spMk id="16" creationId="{61F6E425-22AB-4DA2-8FAC-58ADB58EF6C3}"/>
          </ac:spMkLst>
        </pc:spChg>
        <pc:picChg chg="add mod">
          <ac:chgData name="Matthias Rathbun" userId="3a650b44-75e1-4bbe-94af-35bcc3991df1" providerId="ADAL" clId="{2B5BB49F-B175-4EBB-B913-8EA6F44FD762}" dt="2022-12-09T05:00:42.904" v="346" actId="26606"/>
          <ac:picMkLst>
            <pc:docMk/>
            <pc:sldMk cId="381695238" sldId="258"/>
            <ac:picMk id="5" creationId="{43A85086-6F0F-7E0C-6A97-1980181FAC62}"/>
          </ac:picMkLst>
        </pc:picChg>
        <pc:picChg chg="add mod">
          <ac:chgData name="Matthias Rathbun" userId="3a650b44-75e1-4bbe-94af-35bcc3991df1" providerId="ADAL" clId="{2B5BB49F-B175-4EBB-B913-8EA6F44FD762}" dt="2022-12-09T05:00:42.904" v="346" actId="26606"/>
          <ac:picMkLst>
            <pc:docMk/>
            <pc:sldMk cId="381695238" sldId="258"/>
            <ac:picMk id="7" creationId="{371F7E9B-2781-CACC-88A6-D20C2F01D277}"/>
          </ac:picMkLst>
        </pc:picChg>
      </pc:sldChg>
      <pc:sldChg chg="addSp delSp modSp new mod setBg modNotesTx">
        <pc:chgData name="Matthias Rathbun" userId="3a650b44-75e1-4bbe-94af-35bcc3991df1" providerId="ADAL" clId="{2B5BB49F-B175-4EBB-B913-8EA6F44FD762}" dt="2022-12-09T05:15:45.290" v="553" actId="26606"/>
        <pc:sldMkLst>
          <pc:docMk/>
          <pc:sldMk cId="3033839841" sldId="259"/>
        </pc:sldMkLst>
        <pc:spChg chg="mod">
          <ac:chgData name="Matthias Rathbun" userId="3a650b44-75e1-4bbe-94af-35bcc3991df1" providerId="ADAL" clId="{2B5BB49F-B175-4EBB-B913-8EA6F44FD762}" dt="2022-12-09T05:15:45.290" v="553" actId="26606"/>
          <ac:spMkLst>
            <pc:docMk/>
            <pc:sldMk cId="3033839841" sldId="259"/>
            <ac:spMk id="2" creationId="{07A26F4C-A879-25CB-2245-DF14F384A0E2}"/>
          </ac:spMkLst>
        </pc:spChg>
        <pc:spChg chg="del mod">
          <ac:chgData name="Matthias Rathbun" userId="3a650b44-75e1-4bbe-94af-35bcc3991df1" providerId="ADAL" clId="{2B5BB49F-B175-4EBB-B913-8EA6F44FD762}" dt="2022-12-09T05:09:50.924" v="497" actId="931"/>
          <ac:spMkLst>
            <pc:docMk/>
            <pc:sldMk cId="3033839841" sldId="259"/>
            <ac:spMk id="3" creationId="{B2C70ADC-6EF1-2425-9CEA-908672FAA961}"/>
          </ac:spMkLst>
        </pc:spChg>
        <pc:spChg chg="add del mod">
          <ac:chgData name="Matthias Rathbun" userId="3a650b44-75e1-4bbe-94af-35bcc3991df1" providerId="ADAL" clId="{2B5BB49F-B175-4EBB-B913-8EA6F44FD762}" dt="2022-12-09T05:15:45.290" v="553" actId="26606"/>
          <ac:spMkLst>
            <pc:docMk/>
            <pc:sldMk cId="3033839841" sldId="259"/>
            <ac:spMk id="7" creationId="{99B2A28F-F532-D397-734C-FD8E2906578C}"/>
          </ac:spMkLst>
        </pc:spChg>
        <pc:spChg chg="add">
          <ac:chgData name="Matthias Rathbun" userId="3a650b44-75e1-4bbe-94af-35bcc3991df1" providerId="ADAL" clId="{2B5BB49F-B175-4EBB-B913-8EA6F44FD762}" dt="2022-12-09T05:15:45.290" v="553" actId="26606"/>
          <ac:spMkLst>
            <pc:docMk/>
            <pc:sldMk cId="3033839841" sldId="259"/>
            <ac:spMk id="12" creationId="{5FB946D7-1CA4-446E-8795-007CACFDEB88}"/>
          </ac:spMkLst>
        </pc:spChg>
        <pc:spChg chg="add">
          <ac:chgData name="Matthias Rathbun" userId="3a650b44-75e1-4bbe-94af-35bcc3991df1" providerId="ADAL" clId="{2B5BB49F-B175-4EBB-B913-8EA6F44FD762}" dt="2022-12-09T05:15:45.290" v="553" actId="26606"/>
          <ac:spMkLst>
            <pc:docMk/>
            <pc:sldMk cId="3033839841" sldId="259"/>
            <ac:spMk id="14" creationId="{192416F2-BC84-4D7C-80C6-6296C10C3819}"/>
          </ac:spMkLst>
        </pc:spChg>
        <pc:picChg chg="add del mod">
          <ac:chgData name="Matthias Rathbun" userId="3a650b44-75e1-4bbe-94af-35bcc3991df1" providerId="ADAL" clId="{2B5BB49F-B175-4EBB-B913-8EA6F44FD762}" dt="2022-12-09T05:13:41.426" v="503" actId="478"/>
          <ac:picMkLst>
            <pc:docMk/>
            <pc:sldMk cId="3033839841" sldId="259"/>
            <ac:picMk id="5" creationId="{67AE3A06-ADF3-B590-17C8-E0753D204679}"/>
          </ac:picMkLst>
        </pc:picChg>
        <pc:cxnChg chg="add">
          <ac:chgData name="Matthias Rathbun" userId="3a650b44-75e1-4bbe-94af-35bcc3991df1" providerId="ADAL" clId="{2B5BB49F-B175-4EBB-B913-8EA6F44FD762}" dt="2022-12-09T05:15:45.290" v="553" actId="26606"/>
          <ac:cxnSpMkLst>
            <pc:docMk/>
            <pc:sldMk cId="3033839841" sldId="259"/>
            <ac:cxnSpMk id="16" creationId="{2330623A-AB89-4E04-AC9A-2BAFBF85AE3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381D0-F431-4C35-AA2F-01EB159E0C0D}"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97334-602C-4D05-97EC-748AE989B785}" type="slidenum">
              <a:rPr lang="en-US" smtClean="0"/>
              <a:t>‹#›</a:t>
            </a:fld>
            <a:endParaRPr lang="en-US"/>
          </a:p>
        </p:txBody>
      </p:sp>
    </p:spTree>
    <p:extLst>
      <p:ext uri="{BB962C8B-B14F-4D97-AF65-F5344CB8AC3E}">
        <p14:creationId xmlns:p14="http://schemas.microsoft.com/office/powerpoint/2010/main" val="230462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are thrilled to announce that we have successfully navigated through this project without any major software issues! This is a testament to the hard work and dedication of our development team, and we are so grateful for their efforts. This achievement is truly something to celebrate, and we look forward to continuing to deliver high-quality software in the future. In addition to being a great success for our team, this milestone is also a huge win for our clients and users. The lack of software issues means that they can rely on our products to run smoothly and efficiently, without any disruptions or complications. This level of reliability and performance is critical for their success, and we are proud to be able to provide it.</a:t>
            </a:r>
          </a:p>
          <a:p>
            <a:pPr algn="l"/>
            <a:r>
              <a:rPr lang="en-US" b="0" i="0" dirty="0">
                <a:solidFill>
                  <a:srgbClr val="D1D5DB"/>
                </a:solidFill>
                <a:effectLst/>
                <a:latin typeface="Söhne"/>
              </a:rPr>
              <a:t>Furthermore, achieving this milestone speaks to the thoroughness and attention to detail of our development process. From the initial planning stages to the final testing and deployment, every step is carefully considered and executed to ensure that the software we deliver is of the highest quality.</a:t>
            </a:r>
          </a:p>
          <a:p>
            <a:pPr algn="l"/>
            <a:endParaRPr lang="en-US" b="0" i="0" dirty="0">
              <a:solidFill>
                <a:srgbClr val="D1D5DB"/>
              </a:solidFill>
              <a:effectLst/>
              <a:latin typeface="Söhne"/>
            </a:endParaRPr>
          </a:p>
          <a:p>
            <a:pPr algn="l"/>
            <a:r>
              <a:rPr lang="en-US" b="0" i="0" dirty="0">
                <a:solidFill>
                  <a:srgbClr val="D1D5DB"/>
                </a:solidFill>
                <a:effectLst/>
                <a:latin typeface="Söhne"/>
              </a:rPr>
              <a:t>All in all, we are incredibly proud of this accomplishment, and we will continue to strive for excellence in all of our future projects. Congratulations to everyone involved in this success!</a:t>
            </a:r>
          </a:p>
          <a:p>
            <a:endParaRPr lang="en-US" dirty="0"/>
          </a:p>
        </p:txBody>
      </p:sp>
      <p:sp>
        <p:nvSpPr>
          <p:cNvPr id="4" name="Slide Number Placeholder 3"/>
          <p:cNvSpPr>
            <a:spLocks noGrp="1"/>
          </p:cNvSpPr>
          <p:nvPr>
            <p:ph type="sldNum" sz="quarter" idx="5"/>
          </p:nvPr>
        </p:nvSpPr>
        <p:spPr/>
        <p:txBody>
          <a:bodyPr/>
          <a:lstStyle/>
          <a:p>
            <a:fld id="{DE397334-602C-4D05-97EC-748AE989B785}" type="slidenum">
              <a:rPr lang="en-US" smtClean="0"/>
              <a:t>4</a:t>
            </a:fld>
            <a:endParaRPr lang="en-US"/>
          </a:p>
        </p:txBody>
      </p:sp>
    </p:spTree>
    <p:extLst>
      <p:ext uri="{BB962C8B-B14F-4D97-AF65-F5344CB8AC3E}">
        <p14:creationId xmlns:p14="http://schemas.microsoft.com/office/powerpoint/2010/main" val="64805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2A6B-8145-7202-B5B2-2BBDBC658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3E7323-77C6-EFE5-9961-4D687F7F8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E1E31-B509-619F-55F5-406AAA48035C}"/>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5" name="Footer Placeholder 4">
            <a:extLst>
              <a:ext uri="{FF2B5EF4-FFF2-40B4-BE49-F238E27FC236}">
                <a16:creationId xmlns:a16="http://schemas.microsoft.com/office/drawing/2014/main" id="{EAF038A7-9EC7-30A5-68D1-690A84DF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503BF-1722-D881-28B1-A3A343488547}"/>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23396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00E9-5A7A-90A1-93A5-C0AA1EC04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D4ED97-8031-E2AC-7145-401A901BF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15748-6462-97CE-8C27-7E15FFBE458F}"/>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5" name="Footer Placeholder 4">
            <a:extLst>
              <a:ext uri="{FF2B5EF4-FFF2-40B4-BE49-F238E27FC236}">
                <a16:creationId xmlns:a16="http://schemas.microsoft.com/office/drawing/2014/main" id="{B00B307C-BFE4-1EBE-2802-269A0B314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1D5AE-6CD2-24A2-F76C-8B9772370B15}"/>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22328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543667-80CE-5440-443B-61CADE8D1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7E983B-CC89-ECD1-D1D6-D83EBD6BD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75875-963B-9129-F582-2FAEC011E2F9}"/>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5" name="Footer Placeholder 4">
            <a:extLst>
              <a:ext uri="{FF2B5EF4-FFF2-40B4-BE49-F238E27FC236}">
                <a16:creationId xmlns:a16="http://schemas.microsoft.com/office/drawing/2014/main" id="{34D48692-1C23-F50F-BC54-A76FB0126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FEE20-2E5F-51FC-9962-2D7FE3ED2DFC}"/>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369791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2917-E3E7-9132-C5E9-F03BEC40F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97015-398E-EAC5-FCD3-28295B4D4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28CEB-78C1-33C6-4BCB-79EB93AF2A92}"/>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5" name="Footer Placeholder 4">
            <a:extLst>
              <a:ext uri="{FF2B5EF4-FFF2-40B4-BE49-F238E27FC236}">
                <a16:creationId xmlns:a16="http://schemas.microsoft.com/office/drawing/2014/main" id="{6F3E9C27-2FE4-31E3-54E5-146A26DF1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563C-036E-D66B-4A2A-E0F7708320B2}"/>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34391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339-8DC4-E970-15F5-05D2077246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512F6-6B64-767E-479A-AE1563D01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765262-2193-A337-478A-F876AEC833D6}"/>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5" name="Footer Placeholder 4">
            <a:extLst>
              <a:ext uri="{FF2B5EF4-FFF2-40B4-BE49-F238E27FC236}">
                <a16:creationId xmlns:a16="http://schemas.microsoft.com/office/drawing/2014/main" id="{D84703D0-4060-CCF5-BC69-BDAB2317D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89BAF-1E0F-A872-971B-5A3EB4ED81DA}"/>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169913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D343-F9C5-0FE5-3AB5-BBFF8B7F5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38D25-78C4-A09F-A702-AFE914480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6687F-129A-3AE5-3879-8FDEBA8AB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688A58-FDD9-BA24-1EEE-32232502B5DB}"/>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6" name="Footer Placeholder 5">
            <a:extLst>
              <a:ext uri="{FF2B5EF4-FFF2-40B4-BE49-F238E27FC236}">
                <a16:creationId xmlns:a16="http://schemas.microsoft.com/office/drawing/2014/main" id="{69662BB9-7B2E-A1AA-4666-677CD0F42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D2162-82B1-3A78-9316-D10828D1F527}"/>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330718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916A-C2A5-0013-5934-A969A40D4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5A087-01AE-D457-2EA1-1247D6739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314FE-981F-F738-D9F7-3EE6D684B0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F59A98-5547-6C34-BD55-182D44162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CFD78-302D-EE4A-5629-6942B9F8C7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08481C-14A2-33FE-1922-CE95E993D2C7}"/>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8" name="Footer Placeholder 7">
            <a:extLst>
              <a:ext uri="{FF2B5EF4-FFF2-40B4-BE49-F238E27FC236}">
                <a16:creationId xmlns:a16="http://schemas.microsoft.com/office/drawing/2014/main" id="{A36EDCFE-A0CC-F9BF-B248-543FEC891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CB9AEB-6986-AFEA-BD91-86F345F8F29B}"/>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28461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3A1-F6BD-4405-ABFC-D9B6CCB5A3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CA290-E49C-71AD-615F-E896CC12C1E2}"/>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4" name="Footer Placeholder 3">
            <a:extLst>
              <a:ext uri="{FF2B5EF4-FFF2-40B4-BE49-F238E27FC236}">
                <a16:creationId xmlns:a16="http://schemas.microsoft.com/office/drawing/2014/main" id="{11447B5A-9A7A-1870-6BA3-E4C804B25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24D580-1796-BD8B-E990-DECC536E15AE}"/>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274843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17220-8BA8-BB54-E251-B306A672F564}"/>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3" name="Footer Placeholder 2">
            <a:extLst>
              <a:ext uri="{FF2B5EF4-FFF2-40B4-BE49-F238E27FC236}">
                <a16:creationId xmlns:a16="http://schemas.microsoft.com/office/drawing/2014/main" id="{4E0411D8-46AF-68A2-0E57-681BD0C377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0F8AC6-C247-6EA8-283B-595B496C12C6}"/>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182676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F37E-57E6-1DB2-7180-8A81FE035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3873F2-5650-E028-D5D1-17BA4D25E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E6E65F-2ECF-E58D-8A38-BEB5E3E30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A8888-3888-C177-7817-E37DB2B747FA}"/>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6" name="Footer Placeholder 5">
            <a:extLst>
              <a:ext uri="{FF2B5EF4-FFF2-40B4-BE49-F238E27FC236}">
                <a16:creationId xmlns:a16="http://schemas.microsoft.com/office/drawing/2014/main" id="{35A499F3-B615-E957-4FC7-19B89A0EE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A26DA-C7E1-A014-1FC8-C5181DCB6798}"/>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191617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2991-D6D9-CE2A-A65C-30982A045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BD0DD-5C16-4CE1-BAF4-2A76E5928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3ED049-E981-51A5-0C94-9BA6AAA36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C8875-F590-8096-0175-4DC3E286EE76}"/>
              </a:ext>
            </a:extLst>
          </p:cNvPr>
          <p:cNvSpPr>
            <a:spLocks noGrp="1"/>
          </p:cNvSpPr>
          <p:nvPr>
            <p:ph type="dt" sz="half" idx="10"/>
          </p:nvPr>
        </p:nvSpPr>
        <p:spPr/>
        <p:txBody>
          <a:bodyPr/>
          <a:lstStyle/>
          <a:p>
            <a:fld id="{2DAA58C1-A5C6-456B-9525-A1D9E450CA4A}" type="datetimeFigureOut">
              <a:rPr lang="en-US" smtClean="0"/>
              <a:t>12/8/2022</a:t>
            </a:fld>
            <a:endParaRPr lang="en-US"/>
          </a:p>
        </p:txBody>
      </p:sp>
      <p:sp>
        <p:nvSpPr>
          <p:cNvPr id="6" name="Footer Placeholder 5">
            <a:extLst>
              <a:ext uri="{FF2B5EF4-FFF2-40B4-BE49-F238E27FC236}">
                <a16:creationId xmlns:a16="http://schemas.microsoft.com/office/drawing/2014/main" id="{20AB7C76-A4A8-F18B-8FAD-EE8B364AD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8DC10-18D8-097E-B183-E68EE17E4092}"/>
              </a:ext>
            </a:extLst>
          </p:cNvPr>
          <p:cNvSpPr>
            <a:spLocks noGrp="1"/>
          </p:cNvSpPr>
          <p:nvPr>
            <p:ph type="sldNum" sz="quarter" idx="12"/>
          </p:nvPr>
        </p:nvSpPr>
        <p:spPr/>
        <p:txBody>
          <a:bodyPr/>
          <a:lstStyle/>
          <a:p>
            <a:fld id="{FCF1D76D-1AAF-4EB8-9FBA-1C4BAEA06A02}" type="slidenum">
              <a:rPr lang="en-US" smtClean="0"/>
              <a:t>‹#›</a:t>
            </a:fld>
            <a:endParaRPr lang="en-US"/>
          </a:p>
        </p:txBody>
      </p:sp>
    </p:spTree>
    <p:extLst>
      <p:ext uri="{BB962C8B-B14F-4D97-AF65-F5344CB8AC3E}">
        <p14:creationId xmlns:p14="http://schemas.microsoft.com/office/powerpoint/2010/main" val="311298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A4C0E4-0B9A-3D29-9E38-133D792AA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34EFF-DA9D-EE3F-EE09-9421053D4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9A8B4-9AFC-3795-0EE7-C7EF24B4A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A58C1-A5C6-456B-9525-A1D9E450CA4A}" type="datetimeFigureOut">
              <a:rPr lang="en-US" smtClean="0"/>
              <a:t>12/8/2022</a:t>
            </a:fld>
            <a:endParaRPr lang="en-US"/>
          </a:p>
        </p:txBody>
      </p:sp>
      <p:sp>
        <p:nvSpPr>
          <p:cNvPr id="5" name="Footer Placeholder 4">
            <a:extLst>
              <a:ext uri="{FF2B5EF4-FFF2-40B4-BE49-F238E27FC236}">
                <a16:creationId xmlns:a16="http://schemas.microsoft.com/office/drawing/2014/main" id="{961FB1F9-0A56-B465-424C-3C7B987DD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81464D-5C89-B281-4E8A-14912862C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1D76D-1AAF-4EB8-9FBA-1C4BAEA06A02}" type="slidenum">
              <a:rPr lang="en-US" smtClean="0"/>
              <a:t>‹#›</a:t>
            </a:fld>
            <a:endParaRPr lang="en-US"/>
          </a:p>
        </p:txBody>
      </p:sp>
    </p:spTree>
    <p:extLst>
      <p:ext uri="{BB962C8B-B14F-4D97-AF65-F5344CB8AC3E}">
        <p14:creationId xmlns:p14="http://schemas.microsoft.com/office/powerpoint/2010/main" val="326125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4DC8FB-CA64-A87B-8A5D-24AC98A65660}"/>
              </a:ext>
            </a:extLst>
          </p:cNvPr>
          <p:cNvSpPr>
            <a:spLocks noGrp="1"/>
          </p:cNvSpPr>
          <p:nvPr>
            <p:ph type="ctrTitle"/>
          </p:nvPr>
        </p:nvSpPr>
        <p:spPr>
          <a:xfrm>
            <a:off x="1537097" y="1428750"/>
            <a:ext cx="9117807" cy="2105026"/>
          </a:xfrm>
        </p:spPr>
        <p:txBody>
          <a:bodyPr>
            <a:normAutofit/>
          </a:bodyPr>
          <a:lstStyle/>
          <a:p>
            <a:r>
              <a:rPr lang="en-US" dirty="0"/>
              <a:t>STA 4102 Final</a:t>
            </a:r>
          </a:p>
        </p:txBody>
      </p:sp>
      <p:sp>
        <p:nvSpPr>
          <p:cNvPr id="3" name="Subtitle 2">
            <a:extLst>
              <a:ext uri="{FF2B5EF4-FFF2-40B4-BE49-F238E27FC236}">
                <a16:creationId xmlns:a16="http://schemas.microsoft.com/office/drawing/2014/main" id="{85427C4B-D8C9-E990-3E2D-E322AAF0A625}"/>
              </a:ext>
            </a:extLst>
          </p:cNvPr>
          <p:cNvSpPr>
            <a:spLocks noGrp="1"/>
          </p:cNvSpPr>
          <p:nvPr>
            <p:ph type="subTitle" idx="1"/>
          </p:nvPr>
        </p:nvSpPr>
        <p:spPr>
          <a:xfrm>
            <a:off x="1537097" y="3960557"/>
            <a:ext cx="9117807" cy="1097215"/>
          </a:xfrm>
        </p:spPr>
        <p:txBody>
          <a:bodyPr>
            <a:normAutofit/>
          </a:bodyPr>
          <a:lstStyle/>
          <a:p>
            <a:r>
              <a:rPr lang="en-US" dirty="0"/>
              <a:t>Matthias Rathbun </a:t>
            </a:r>
          </a:p>
          <a:p>
            <a:r>
              <a:rPr lang="en-US" dirty="0"/>
              <a:t>5296483</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6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ED9F-3FDC-F527-9B3C-DD0AF02AAE27}"/>
              </a:ext>
            </a:extLst>
          </p:cNvPr>
          <p:cNvSpPr>
            <a:spLocks noGrp="1"/>
          </p:cNvSpPr>
          <p:nvPr>
            <p:ph type="title"/>
          </p:nvPr>
        </p:nvSpPr>
        <p:spPr>
          <a:xfrm>
            <a:off x="648928" y="338328"/>
            <a:ext cx="3685032" cy="1608328"/>
          </a:xfrm>
        </p:spPr>
        <p:txBody>
          <a:bodyPr>
            <a:normAutofit/>
          </a:bodyPr>
          <a:lstStyle/>
          <a:p>
            <a:r>
              <a:rPr lang="en-US" sz="3600"/>
              <a:t>Q1 Analysis</a:t>
            </a:r>
          </a:p>
        </p:txBody>
      </p:sp>
      <p:sp>
        <p:nvSpPr>
          <p:cNvPr id="3" name="Content Placeholder 2">
            <a:extLst>
              <a:ext uri="{FF2B5EF4-FFF2-40B4-BE49-F238E27FC236}">
                <a16:creationId xmlns:a16="http://schemas.microsoft.com/office/drawing/2014/main" id="{8EC7CC32-12E7-D211-310F-04ED9BE82AAA}"/>
              </a:ext>
            </a:extLst>
          </p:cNvPr>
          <p:cNvSpPr>
            <a:spLocks noGrp="1"/>
          </p:cNvSpPr>
          <p:nvPr>
            <p:ph idx="1"/>
          </p:nvPr>
        </p:nvSpPr>
        <p:spPr>
          <a:xfrm>
            <a:off x="4864100" y="338328"/>
            <a:ext cx="6675627" cy="1605083"/>
          </a:xfrm>
        </p:spPr>
        <p:txBody>
          <a:bodyPr anchor="ctr">
            <a:normAutofit/>
          </a:bodyPr>
          <a:lstStyle/>
          <a:p>
            <a:r>
              <a:rPr lang="en-US" sz="2000" dirty="0"/>
              <a:t>Decision Tree Best Model</a:t>
            </a:r>
          </a:p>
          <a:p>
            <a:r>
              <a:rPr lang="en-US" sz="2000" dirty="0"/>
              <a:t>All models had issues with recall</a:t>
            </a:r>
          </a:p>
          <a:p>
            <a:r>
              <a:rPr lang="en-US" sz="2000" dirty="0"/>
              <a:t>Recency feature in XGB</a:t>
            </a:r>
          </a:p>
        </p:txBody>
      </p:sp>
      <p:sp>
        <p:nvSpPr>
          <p:cNvPr id="23" name="Rectangle 2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58D7EDA7-A362-B4E6-6CF8-26ADFA7BF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788" y="2742397"/>
            <a:ext cx="4389120" cy="3291840"/>
          </a:xfrm>
          <a:prstGeom prst="rect">
            <a:avLst/>
          </a:prstGeom>
        </p:spPr>
      </p:pic>
      <p:sp>
        <p:nvSpPr>
          <p:cNvPr id="2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627A64FA-EC37-1640-2A42-04929EAC950F}"/>
              </a:ext>
            </a:extLst>
          </p:cNvPr>
          <p:cNvPicPr>
            <a:picLocks noChangeAspect="1"/>
          </p:cNvPicPr>
          <p:nvPr/>
        </p:nvPicPr>
        <p:blipFill rotWithShape="1">
          <a:blip r:embed="rId4">
            <a:extLst>
              <a:ext uri="{28A0092B-C50C-407E-A947-70E740481C1C}">
                <a14:useLocalDpi xmlns:a14="http://schemas.microsoft.com/office/drawing/2010/main" val="0"/>
              </a:ext>
            </a:extLst>
          </a:blip>
          <a:srcRect l="893" t="23241" r="18853"/>
          <a:stretch/>
        </p:blipFill>
        <p:spPr>
          <a:xfrm>
            <a:off x="7062707" y="2742397"/>
            <a:ext cx="4001890" cy="3291840"/>
          </a:xfrm>
          <a:prstGeom prst="rect">
            <a:avLst/>
          </a:prstGeom>
        </p:spPr>
      </p:pic>
    </p:spTree>
    <p:extLst>
      <p:ext uri="{BB962C8B-B14F-4D97-AF65-F5344CB8AC3E}">
        <p14:creationId xmlns:p14="http://schemas.microsoft.com/office/powerpoint/2010/main" val="2291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8B62-849E-726F-6EDC-29E67E03F534}"/>
              </a:ext>
            </a:extLst>
          </p:cNvPr>
          <p:cNvSpPr>
            <a:spLocks noGrp="1"/>
          </p:cNvSpPr>
          <p:nvPr>
            <p:ph type="title"/>
          </p:nvPr>
        </p:nvSpPr>
        <p:spPr>
          <a:xfrm>
            <a:off x="648928" y="338328"/>
            <a:ext cx="3685032" cy="1608328"/>
          </a:xfrm>
        </p:spPr>
        <p:txBody>
          <a:bodyPr>
            <a:normAutofit/>
          </a:bodyPr>
          <a:lstStyle/>
          <a:p>
            <a:r>
              <a:rPr lang="en-US" sz="3600"/>
              <a:t>Q2 Analysis</a:t>
            </a:r>
          </a:p>
        </p:txBody>
      </p:sp>
      <p:sp>
        <p:nvSpPr>
          <p:cNvPr id="3" name="Content Placeholder 2">
            <a:extLst>
              <a:ext uri="{FF2B5EF4-FFF2-40B4-BE49-F238E27FC236}">
                <a16:creationId xmlns:a16="http://schemas.microsoft.com/office/drawing/2014/main" id="{B0942D3B-1400-C1C1-3EBE-9EB1C97151BE}"/>
              </a:ext>
            </a:extLst>
          </p:cNvPr>
          <p:cNvSpPr>
            <a:spLocks noGrp="1"/>
          </p:cNvSpPr>
          <p:nvPr>
            <p:ph idx="1"/>
          </p:nvPr>
        </p:nvSpPr>
        <p:spPr>
          <a:xfrm>
            <a:off x="4864100" y="338328"/>
            <a:ext cx="6675627" cy="1605083"/>
          </a:xfrm>
        </p:spPr>
        <p:txBody>
          <a:bodyPr anchor="ctr">
            <a:normAutofit/>
          </a:bodyPr>
          <a:lstStyle/>
          <a:p>
            <a:r>
              <a:rPr lang="en-US" sz="2000" dirty="0"/>
              <a:t>RF and XGB Best Models (MSE ~1)</a:t>
            </a:r>
          </a:p>
          <a:p>
            <a:r>
              <a:rPr lang="en-US" sz="2000" dirty="0"/>
              <a:t>Drinking Water Feature</a:t>
            </a:r>
          </a:p>
          <a:p>
            <a:r>
              <a:rPr lang="en-US" sz="2000" dirty="0"/>
              <a:t>Pre/Post 2008 Differences (p &lt; 0.001)</a:t>
            </a:r>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3A85086-6F0F-7E0C-6A97-1980181FAC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788" y="2742397"/>
            <a:ext cx="4389120" cy="3291840"/>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371F7E9B-2781-CACC-88A6-D20C2F01D2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4772" y="2742397"/>
            <a:ext cx="4937760" cy="3291840"/>
          </a:xfrm>
          <a:prstGeom prst="rect">
            <a:avLst/>
          </a:prstGeom>
        </p:spPr>
      </p:pic>
    </p:spTree>
    <p:extLst>
      <p:ext uri="{BB962C8B-B14F-4D97-AF65-F5344CB8AC3E}">
        <p14:creationId xmlns:p14="http://schemas.microsoft.com/office/powerpoint/2010/main" val="38169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26F4C-A879-25CB-2245-DF14F384A0E2}"/>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a:solidFill>
                  <a:schemeClr val="tx1"/>
                </a:solidFill>
                <a:latin typeface="+mj-lt"/>
                <a:ea typeface="+mj-ea"/>
                <a:cs typeface="+mj-cs"/>
              </a:rPr>
              <a:t>No Software Issues</a:t>
            </a:r>
          </a:p>
        </p:txBody>
      </p:sp>
      <p:cxnSp>
        <p:nvCxnSpPr>
          <p:cNvPr id="16" name="Straight Connector 15">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83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273</Words>
  <Application>Microsoft Office PowerPoint</Application>
  <PresentationFormat>Widescreen</PresentationFormat>
  <Paragraphs>17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STA 4102 Final</vt:lpstr>
      <vt:lpstr>Q1 Analysis</vt:lpstr>
      <vt:lpstr>Q2 Analysis</vt:lpstr>
      <vt:lpstr>No Software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 4102 Final</dc:title>
  <dc:creator>Matthias Rathbun</dc:creator>
  <cp:lastModifiedBy>Matthias Rathbun</cp:lastModifiedBy>
  <cp:revision>1</cp:revision>
  <dcterms:created xsi:type="dcterms:W3CDTF">2022-12-09T04:44:36Z</dcterms:created>
  <dcterms:modified xsi:type="dcterms:W3CDTF">2022-12-09T05:15:52Z</dcterms:modified>
</cp:coreProperties>
</file>