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0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4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3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9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00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18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929D-97B8-48E2-B740-5866F74747D4}" type="datetimeFigureOut">
              <a:rPr lang="de-DE" smtClean="0"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6F69-4ACF-4D9E-B3BC-A5C8374256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5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assets-cdn.github.com/images/modules/open_graph/github-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7" y="1921713"/>
            <a:ext cx="1908250" cy="100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4/48/Markdown-mark.svg/208px-Markdown-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3" y="1975502"/>
            <a:ext cx="1422319" cy="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aliencoders.com/sites/default/files/1/apache-http-server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7" y="1298977"/>
            <a:ext cx="1809985" cy="13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014538" y="2413139"/>
            <a:ext cx="72873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67193" y="214275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git</a:t>
            </a:r>
            <a:r>
              <a:rPr lang="de-DE" sz="1400" dirty="0" smtClean="0"/>
              <a:t> push</a:t>
            </a:r>
            <a:endParaRPr lang="de-DE" sz="1400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3717131" y="2413139"/>
            <a:ext cx="13215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76044" y="2142750"/>
            <a:ext cx="95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/>
              <a:t>GitHub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err="1" smtClean="0"/>
              <a:t>Webhooks</a:t>
            </a:r>
            <a:endParaRPr lang="de-DE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3288" y="779929"/>
            <a:ext cx="5915418" cy="2944906"/>
          </a:xfrm>
          <a:prstGeom prst="roundRect">
            <a:avLst>
              <a:gd name="adj" fmla="val 9155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sourcecoding.com / matthias-reining.com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99559" y="2490433"/>
            <a:ext cx="21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blog.matthias-reining.com</a:t>
            </a:r>
            <a:endParaRPr lang="de-DE" sz="14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4830123" y="1339162"/>
            <a:ext cx="2606102" cy="2170520"/>
          </a:xfrm>
          <a:prstGeom prst="roundRect">
            <a:avLst>
              <a:gd name="adj" fmla="val 9155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/>
                </a:solidFill>
              </a:rPr>
              <a:t>Glassfish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8086112" y="1339162"/>
            <a:ext cx="2103396" cy="2170520"/>
          </a:xfrm>
          <a:prstGeom prst="roundRect">
            <a:avLst>
              <a:gd name="adj" fmla="val 9155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40" name="Picture 16" descr="https://glassfish.java.net/images/gflogo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10" y="1438741"/>
            <a:ext cx="6000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5057121" y="1811391"/>
            <a:ext cx="2045370" cy="1525061"/>
            <a:chOff x="4705459" y="4424082"/>
            <a:chExt cx="2045370" cy="1525061"/>
          </a:xfrm>
        </p:grpSpPr>
        <p:pic>
          <p:nvPicPr>
            <p:cNvPr id="1036" name="Picture 12" descr="http://freemarker.org/images/logo_e0e0e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937" y="5290106"/>
              <a:ext cx="1255175" cy="19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Abgerundetes Rechteck 25"/>
            <p:cNvSpPr/>
            <p:nvPr/>
          </p:nvSpPr>
          <p:spPr>
            <a:xfrm>
              <a:off x="4705459" y="4424082"/>
              <a:ext cx="2045370" cy="1525061"/>
            </a:xfrm>
            <a:prstGeom prst="roundRect">
              <a:avLst>
                <a:gd name="adj" fmla="val 9155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blog-</a:t>
              </a:r>
              <a:r>
                <a:rPr lang="de-DE" b="1" dirty="0" err="1" smtClean="0">
                  <a:solidFill>
                    <a:schemeClr val="tx1"/>
                  </a:solidFill>
                </a:rPr>
                <a:t>app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208419" y="546105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org.pegdown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39057" y="4925087"/>
              <a:ext cx="14414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cs typeface="Courier New" panose="02070309020205020404" pitchFamily="49" charset="0"/>
                </a:rPr>
                <a:t>Dependencies</a:t>
              </a:r>
              <a:r>
                <a:rPr lang="de-DE" sz="1600" dirty="0" smtClean="0">
                  <a:cs typeface="Courier New" panose="02070309020205020404" pitchFamily="49" charset="0"/>
                </a:rPr>
                <a:t>:</a:t>
              </a:r>
              <a:endParaRPr lang="de-DE" sz="1600" dirty="0">
                <a:cs typeface="Courier New" panose="02070309020205020404" pitchFamily="49" charset="0"/>
              </a:endParaRPr>
            </a:p>
          </p:txBody>
        </p:sp>
      </p:grpSp>
      <p:cxnSp>
        <p:nvCxnSpPr>
          <p:cNvPr id="33" name="Gerade Verbindung mit Pfeil 32"/>
          <p:cNvCxnSpPr>
            <a:endCxn id="22" idx="1"/>
          </p:cNvCxnSpPr>
          <p:nvPr/>
        </p:nvCxnSpPr>
        <p:spPr>
          <a:xfrm>
            <a:off x="7176752" y="2413139"/>
            <a:ext cx="909360" cy="1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7387531" y="2161800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/>
              <a:t>export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349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Reining</dc:creator>
  <cp:lastModifiedBy>Matthias Reining</cp:lastModifiedBy>
  <cp:revision>9</cp:revision>
  <dcterms:created xsi:type="dcterms:W3CDTF">2014-07-15T22:55:13Z</dcterms:created>
  <dcterms:modified xsi:type="dcterms:W3CDTF">2014-07-15T23:43:40Z</dcterms:modified>
</cp:coreProperties>
</file>