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72" r:id="rId5"/>
    <p:sldId id="273" r:id="rId6"/>
    <p:sldId id="277" r:id="rId7"/>
    <p:sldId id="269" r:id="rId8"/>
    <p:sldId id="271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3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23.10.2023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69F16-36FA-FD17-4234-E881FEDE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46FF-E152-DEC6-72E2-6DD2A297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ED6D58-CD50-7234-1F45-A6517439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911"/>
            <a:ext cx="9633391" cy="1772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B1ABE1-04C1-B4CC-B9D7-CF7404F2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47" y="4432848"/>
            <a:ext cx="5476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8371-E551-FEA1-3410-060E034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 err="1"/>
              <a:t>Reducing</a:t>
            </a:r>
            <a:r>
              <a:rPr lang="de-DE" dirty="0"/>
              <a:t> number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(?)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2745B-150A-A597-89EA-3DE0CA74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783" y="1839375"/>
            <a:ext cx="63153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C456B-6209-2395-A2A5-4BDBAE104F08}"/>
              </a:ext>
            </a:extLst>
          </p:cNvPr>
          <p:cNvSpPr txBox="1"/>
          <p:nvPr/>
        </p:nvSpPr>
        <p:spPr>
          <a:xfrm>
            <a:off x="838200" y="1930210"/>
            <a:ext cx="3781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SciKit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TF-IDF (Term Frequency-Inverse Document Frequency)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gensim.models import Word2Vec</a:t>
            </a:r>
            <a:endParaRPr lang="de-A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-&gt; K-means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98DCD-1737-EDBE-C270-E6D5A7B6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r>
              <a:rPr lang="de-DE" dirty="0" err="1"/>
              <a:t>Removing</a:t>
            </a:r>
            <a:r>
              <a:rPr lang="de-DE" dirty="0"/>
              <a:t> Movies  </a:t>
            </a:r>
            <a:r>
              <a:rPr lang="de-DE" dirty="0" err="1"/>
              <a:t>with</a:t>
            </a:r>
            <a:r>
              <a:rPr lang="de-DE" dirty="0"/>
              <a:t> minor </a:t>
            </a:r>
            <a:r>
              <a:rPr lang="de-DE" dirty="0" err="1"/>
              <a:t>genres</a:t>
            </a:r>
            <a:r>
              <a:rPr lang="de-DE" dirty="0"/>
              <a:t> (?)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5C716-4FA6-D25D-5992-615F5C47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363 </a:t>
            </a:r>
            <a:r>
              <a:rPr lang="de-DE" dirty="0" err="1"/>
              <a:t>genres</a:t>
            </a:r>
            <a:r>
              <a:rPr lang="de-DE" dirty="0"/>
              <a:t> in original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to 56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DE" dirty="0"/>
              <a:t>4917 </a:t>
            </a:r>
            <a:r>
              <a:rPr lang="de-DE" dirty="0" err="1"/>
              <a:t>movies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(16.2%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842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DDF4F-8840-DCB9-9C38-3F1673D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DFF06EC-411E-8EA1-5993-D61920D60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5" y="1955608"/>
            <a:ext cx="5492767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3D07FF-AF9D-145E-00C0-05CFC062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55" y="1955608"/>
            <a:ext cx="5403269" cy="40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BD7D-791E-CD82-A10A-DABC01E8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&amp; </a:t>
            </a:r>
            <a:r>
              <a:rPr lang="de-DE" dirty="0" err="1"/>
              <a:t>balancing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D122D2-019B-2F94-28C4-1615116D3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45" y="1825625"/>
            <a:ext cx="5524863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58212D-1489-7906-B76F-536DBB85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15" y="1825625"/>
            <a:ext cx="5413085" cy="41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0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77093-7083-907D-916D-11E25298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Performance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EE58E-868D-6E36-3816-90BF85623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36777"/>
            <a:ext cx="5157787" cy="422845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853A6-9499-6438-E001-CB82C607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36777"/>
            <a:ext cx="5183188" cy="422845"/>
          </a:xfrm>
        </p:spPr>
        <p:txBody>
          <a:bodyPr/>
          <a:lstStyle/>
          <a:p>
            <a:r>
              <a:rPr lang="de-DE" dirty="0"/>
              <a:t>After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957AE48-1DB3-415F-D0FC-681FD59C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60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~42000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 dirty="0" err="1"/>
              <a:t>Highes</a:t>
            </a:r>
            <a:r>
              <a:rPr lang="de-DE" dirty="0"/>
              <a:t>/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~ 50</a:t>
            </a:r>
            <a:endParaRPr lang="de-AT" dirty="0"/>
          </a:p>
        </p:txBody>
      </p:sp>
      <p:pic>
        <p:nvPicPr>
          <p:cNvPr id="12" name="Grafik 11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80F48DA9-A407-68ED-B3F7-50D91F1C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1" y="4163020"/>
            <a:ext cx="3819525" cy="1104900"/>
          </a:xfrm>
          <a:prstGeom prst="rect">
            <a:avLst/>
          </a:prstGeom>
        </p:spPr>
      </p:pic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18027033-3F61-BB5D-9BD1-E12AD37AE4A6}"/>
              </a:ext>
            </a:extLst>
          </p:cNvPr>
          <p:cNvSpPr txBox="1">
            <a:spLocks/>
          </p:cNvSpPr>
          <p:nvPr/>
        </p:nvSpPr>
        <p:spPr>
          <a:xfrm>
            <a:off x="6059847" y="2503649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60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~19500 </a:t>
            </a:r>
            <a:r>
              <a:rPr lang="de-DE" dirty="0" err="1"/>
              <a:t>entries</a:t>
            </a:r>
            <a:endParaRPr lang="de-DE" dirty="0"/>
          </a:p>
          <a:p>
            <a:r>
              <a:rPr lang="de-DE" dirty="0" err="1"/>
              <a:t>Highes</a:t>
            </a:r>
            <a:r>
              <a:rPr lang="de-DE" dirty="0"/>
              <a:t>/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~18</a:t>
            </a:r>
          </a:p>
          <a:p>
            <a:endParaRPr lang="de-AT" dirty="0"/>
          </a:p>
        </p:txBody>
      </p:sp>
      <p:pic>
        <p:nvPicPr>
          <p:cNvPr id="21" name="Grafik 20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6E584E75-B8E5-7825-29DE-290924BA3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98" y="4158421"/>
            <a:ext cx="3819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6C09C-57A0-BD87-5CF5-4A57951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</a:t>
            </a:r>
            <a:r>
              <a:rPr lang="de-DE" dirty="0" err="1"/>
              <a:t>Predictions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C26E4-1C27-F450-4EFC-984DB044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87"/>
            <a:ext cx="7610061" cy="36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E09DC-363B-8955-C606-7C361DD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Bayes				SVM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8475415-CAAC-7DE2-CA5A-143021D84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849047"/>
              </p:ext>
            </p:extLst>
          </p:nvPr>
        </p:nvGraphicFramePr>
        <p:xfrm>
          <a:off x="1513681" y="3222677"/>
          <a:ext cx="3810000" cy="9080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26561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91173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361122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62172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03463096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70167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6359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243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11186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71180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01B5275F-E6E5-B88E-31DE-407A5A45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48" y="2549058"/>
            <a:ext cx="3761323" cy="87994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F1A046-88E7-3B69-4DA1-CD5342A00692}"/>
              </a:ext>
            </a:extLst>
          </p:cNvPr>
          <p:cNvSpPr txBox="1"/>
          <p:nvPr/>
        </p:nvSpPr>
        <p:spPr>
          <a:xfrm>
            <a:off x="6096000" y="2619697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converge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72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Movie Descriptions</vt:lpstr>
      <vt:lpstr>Research question</vt:lpstr>
      <vt:lpstr>Additional Data Cleaning –  Reducing number of Categories (?)</vt:lpstr>
      <vt:lpstr>Additional Data Cleaning – Removing Movies  with minor genres (?)</vt:lpstr>
      <vt:lpstr>Additional Data Cleaning</vt:lpstr>
      <vt:lpstr>Additional Data Cleaning &amp; balancing</vt:lpstr>
      <vt:lpstr>Multi-Label Logistic Regression Model - Performance</vt:lpstr>
      <vt:lpstr>Multi-Label Logistic Regression Model - Predictions</vt:lpstr>
      <vt:lpstr>Naive Bayes    SVM</vt:lpstr>
      <vt:lpstr>Transformer model with Distilbert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Felix Erlacher</cp:lastModifiedBy>
  <cp:revision>26</cp:revision>
  <dcterms:created xsi:type="dcterms:W3CDTF">2019-03-28T08:56:36Z</dcterms:created>
  <dcterms:modified xsi:type="dcterms:W3CDTF">2023-10-23T16:09:33Z</dcterms:modified>
</cp:coreProperties>
</file>