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CMU Movie Summary Corpus</a:t>
            </a:r>
            <a:r>
              <a:rPr lang="en-GB" baseline="30000" dirty="0"/>
              <a:t>1</a:t>
            </a:r>
            <a:r>
              <a:rPr lang="en-GB" dirty="0"/>
              <a:t>:</a:t>
            </a:r>
          </a:p>
          <a:p>
            <a:r>
              <a:rPr lang="en-GB" dirty="0"/>
              <a:t>42306 plot summaries from Wikipedia</a:t>
            </a:r>
          </a:p>
          <a:p>
            <a:r>
              <a:rPr lang="en-GB" dirty="0"/>
              <a:t>Metadata: run time, revenue, genres, etc.</a:t>
            </a:r>
          </a:p>
          <a:p>
            <a:r>
              <a:rPr lang="en-GB" dirty="0"/>
              <a:t>Character metadata: name, actor,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4FEF5-CCB7-BCA8-F3C9-934DBEF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1. https://www.cs.cmu.edu/~ark/personas/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0205A-CFE6-4B94-36AF-72B786DF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3A739-591F-98C3-6180-E4EC0BC4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lowercase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numbers</a:t>
            </a:r>
            <a:endParaRPr lang="de-DE" dirty="0"/>
          </a:p>
          <a:p>
            <a:r>
              <a:rPr lang="de-AT" dirty="0" err="1"/>
              <a:t>Lemmatization</a:t>
            </a:r>
            <a:endParaRPr lang="de-AT" dirty="0"/>
          </a:p>
          <a:p>
            <a:r>
              <a:rPr lang="de-AT" dirty="0" err="1"/>
              <a:t>Document</a:t>
            </a:r>
            <a:r>
              <a:rPr lang="de-AT" dirty="0"/>
              <a:t> Term </a:t>
            </a:r>
            <a:r>
              <a:rPr lang="de-AT" dirty="0" err="1"/>
              <a:t>matrix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01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B694A-F691-4376-DC6E-ACDEE261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AEF5B-CFE4-9AA8-4A83-742E608F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874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FC05D-7A29-2D39-BE77-28AF623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</a:t>
            </a:r>
            <a:r>
              <a:rPr lang="de-DE" dirty="0" err="1"/>
              <a:t>cont‘d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679D16-457A-984C-4792-1A06F69C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24" y="1558925"/>
            <a:ext cx="5282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Movie Descriptions</vt:lpstr>
      <vt:lpstr>Data</vt:lpstr>
      <vt:lpstr>Research question</vt:lpstr>
      <vt:lpstr>Preprocessing steps</vt:lpstr>
      <vt:lpstr>EDA</vt:lpstr>
      <vt:lpstr>EDA cont‘d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Zechmeister, Anna-Christina</cp:lastModifiedBy>
  <cp:revision>6</cp:revision>
  <dcterms:created xsi:type="dcterms:W3CDTF">2019-03-28T08:56:36Z</dcterms:created>
  <dcterms:modified xsi:type="dcterms:W3CDTF">2023-09-26T15:07:58Z</dcterms:modified>
</cp:coreProperties>
</file>