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4DE2F-B6F6-43C0-839C-C98AE77478F2}" v="300" dt="2023-10-28T12:41:28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chachinger" userId="9e6b024c9cb94357" providerId="LiveId" clId="{1F9B761C-451A-4FFD-A5CB-FF494643B608}"/>
    <pc:docChg chg="addSld">
      <pc:chgData name="Gabriel Schachinger" userId="9e6b024c9cb94357" providerId="LiveId" clId="{1F9B761C-451A-4FFD-A5CB-FF494643B608}" dt="2023-10-20T11:00:52.845" v="0" actId="680"/>
      <pc:docMkLst>
        <pc:docMk/>
      </pc:docMkLst>
      <pc:sldChg chg="new">
        <pc:chgData name="Gabriel Schachinger" userId="9e6b024c9cb94357" providerId="LiveId" clId="{1F9B761C-451A-4FFD-A5CB-FF494643B608}" dt="2023-10-20T11:00:52.845" v="0" actId="680"/>
        <pc:sldMkLst>
          <pc:docMk/>
          <pc:sldMk cId="3097600411" sldId="264"/>
        </pc:sldMkLst>
      </pc:sldChg>
    </pc:docChg>
  </pc:docChgLst>
  <pc:docChgLst>
    <pc:chgData name="Gabriel Schachinger" userId="9e6b024c9cb94357" providerId="LiveId" clId="{BC54DE2F-B6F6-43C0-839C-C98AE77478F2}"/>
    <pc:docChg chg="undo custSel addSld delSld modSld sldOrd">
      <pc:chgData name="Gabriel Schachinger" userId="9e6b024c9cb94357" providerId="LiveId" clId="{BC54DE2F-B6F6-43C0-839C-C98AE77478F2}" dt="2023-10-28T12:41:55.081" v="687" actId="20577"/>
      <pc:docMkLst>
        <pc:docMk/>
      </pc:docMkLst>
      <pc:sldChg chg="addSp delSp modSp mod setBg addAnim modAnim">
        <pc:chgData name="Gabriel Schachinger" userId="9e6b024c9cb94357" providerId="LiveId" clId="{BC54DE2F-B6F6-43C0-839C-C98AE77478F2}" dt="2023-10-28T12:16:41.098" v="299" actId="26606"/>
        <pc:sldMkLst>
          <pc:docMk/>
          <pc:sldMk cId="695324962" sldId="256"/>
        </pc:sldMkLst>
        <pc:spChg chg="mod">
          <ac:chgData name="Gabriel Schachinger" userId="9e6b024c9cb94357" providerId="LiveId" clId="{BC54DE2F-B6F6-43C0-839C-C98AE77478F2}" dt="2023-10-28T12:16:41.098" v="299" actId="26606"/>
          <ac:spMkLst>
            <pc:docMk/>
            <pc:sldMk cId="695324962" sldId="256"/>
            <ac:spMk id="2" creationId="{00000000-0000-0000-0000-000000000000}"/>
          </ac:spMkLst>
        </pc:spChg>
        <pc:spChg chg="mod">
          <ac:chgData name="Gabriel Schachinger" userId="9e6b024c9cb94357" providerId="LiveId" clId="{BC54DE2F-B6F6-43C0-839C-C98AE77478F2}" dt="2023-10-28T12:16:41.098" v="299" actId="26606"/>
          <ac:spMkLst>
            <pc:docMk/>
            <pc:sldMk cId="695324962" sldId="256"/>
            <ac:spMk id="3" creationId="{00000000-0000-0000-0000-000000000000}"/>
          </ac:spMkLst>
        </pc:spChg>
        <pc:spChg chg="add del">
          <ac:chgData name="Gabriel Schachinger" userId="9e6b024c9cb94357" providerId="LiveId" clId="{BC54DE2F-B6F6-43C0-839C-C98AE77478F2}" dt="2023-10-28T12:16:41.098" v="299" actId="26606"/>
          <ac:spMkLst>
            <pc:docMk/>
            <pc:sldMk cId="695324962" sldId="256"/>
            <ac:spMk id="7" creationId="{65219498-D544-41AC-98FE-8F956EF66A62}"/>
          </ac:spMkLst>
        </pc:spChg>
        <pc:spChg chg="add del">
          <ac:chgData name="Gabriel Schachinger" userId="9e6b024c9cb94357" providerId="LiveId" clId="{BC54DE2F-B6F6-43C0-839C-C98AE77478F2}" dt="2023-10-28T12:16:41.098" v="299" actId="26606"/>
          <ac:spMkLst>
            <pc:docMk/>
            <pc:sldMk cId="695324962" sldId="256"/>
            <ac:spMk id="8" creationId="{F500DBFC-17A9-4E0A-AEE2-A49F9AEEF0FD}"/>
          </ac:spMkLst>
        </pc:spChg>
        <pc:spChg chg="add del">
          <ac:chgData name="Gabriel Schachinger" userId="9e6b024c9cb94357" providerId="LiveId" clId="{BC54DE2F-B6F6-43C0-839C-C98AE77478F2}" dt="2023-10-28T11:57:21.076" v="60" actId="26606"/>
          <ac:spMkLst>
            <pc:docMk/>
            <pc:sldMk cId="695324962" sldId="256"/>
            <ac:spMk id="12" creationId="{65219498-D544-41AC-98FE-8F956EF66A62}"/>
          </ac:spMkLst>
        </pc:spChg>
        <pc:spChg chg="add del">
          <ac:chgData name="Gabriel Schachinger" userId="9e6b024c9cb94357" providerId="LiveId" clId="{BC54DE2F-B6F6-43C0-839C-C98AE77478F2}" dt="2023-10-28T11:57:21.076" v="60" actId="26606"/>
          <ac:spMkLst>
            <pc:docMk/>
            <pc:sldMk cId="695324962" sldId="256"/>
            <ac:spMk id="14" creationId="{F500DBFC-17A9-4E0A-AEE2-A49F9AEEF0FD}"/>
          </ac:spMkLst>
        </pc:spChg>
        <pc:spChg chg="add">
          <ac:chgData name="Gabriel Schachinger" userId="9e6b024c9cb94357" providerId="LiveId" clId="{BC54DE2F-B6F6-43C0-839C-C98AE77478F2}" dt="2023-10-28T12:16:41.098" v="299" actId="26606"/>
          <ac:spMkLst>
            <pc:docMk/>
            <pc:sldMk cId="695324962" sldId="256"/>
            <ac:spMk id="25" creationId="{337940BB-FBC4-492E-BD92-3B7B914D0EAE}"/>
          </ac:spMkLst>
        </pc:spChg>
        <pc:spChg chg="add">
          <ac:chgData name="Gabriel Schachinger" userId="9e6b024c9cb94357" providerId="LiveId" clId="{BC54DE2F-B6F6-43C0-839C-C98AE77478F2}" dt="2023-10-28T12:16:41.098" v="299" actId="26606"/>
          <ac:spMkLst>
            <pc:docMk/>
            <pc:sldMk cId="695324962" sldId="256"/>
            <ac:spMk id="27" creationId="{3FCFB1DE-0B7E-48CC-BA90-B2AB0889F9D6}"/>
          </ac:spMkLst>
        </pc:spChg>
        <pc:grpChg chg="add del">
          <ac:chgData name="Gabriel Schachinger" userId="9e6b024c9cb94357" providerId="LiveId" clId="{BC54DE2F-B6F6-43C0-839C-C98AE77478F2}" dt="2023-10-28T12:16:41.098" v="299" actId="26606"/>
          <ac:grpSpMkLst>
            <pc:docMk/>
            <pc:sldMk cId="695324962" sldId="256"/>
            <ac:grpSpMk id="10" creationId="{D74613BB-817C-4C4F-8A24-4936F2F064C0}"/>
          </ac:grpSpMkLst>
        </pc:grpChg>
        <pc:grpChg chg="add del">
          <ac:chgData name="Gabriel Schachinger" userId="9e6b024c9cb94357" providerId="LiveId" clId="{BC54DE2F-B6F6-43C0-839C-C98AE77478F2}" dt="2023-10-28T11:57:21.076" v="60" actId="26606"/>
          <ac:grpSpMkLst>
            <pc:docMk/>
            <pc:sldMk cId="695324962" sldId="256"/>
            <ac:grpSpMk id="16" creationId="{D74613BB-817C-4C4F-8A24-4936F2F064C0}"/>
          </ac:grpSpMkLst>
        </pc:grpChg>
        <pc:picChg chg="add del">
          <ac:chgData name="Gabriel Schachinger" userId="9e6b024c9cb94357" providerId="LiveId" clId="{BC54DE2F-B6F6-43C0-839C-C98AE77478F2}" dt="2023-10-28T11:57:21.076" v="60" actId="26606"/>
          <ac:picMkLst>
            <pc:docMk/>
            <pc:sldMk cId="695324962" sldId="256"/>
            <ac:picMk id="9" creationId="{477ECFC2-780A-83EF-BE6A-E710BF94D72B}"/>
          </ac:picMkLst>
        </pc:picChg>
        <pc:picChg chg="add mod">
          <ac:chgData name="Gabriel Schachinger" userId="9e6b024c9cb94357" providerId="LiveId" clId="{BC54DE2F-B6F6-43C0-839C-C98AE77478F2}" dt="2023-10-28T12:16:41.098" v="299" actId="26606"/>
          <ac:picMkLst>
            <pc:docMk/>
            <pc:sldMk cId="695324962" sldId="256"/>
            <ac:picMk id="11" creationId="{2E9E09A2-54BC-05EE-42E4-81DF55EFB92D}"/>
          </ac:picMkLst>
        </pc:picChg>
      </pc:sldChg>
      <pc:sldChg chg="modSp new mod">
        <pc:chgData name="Gabriel Schachinger" userId="9e6b024c9cb94357" providerId="LiveId" clId="{BC54DE2F-B6F6-43C0-839C-C98AE77478F2}" dt="2023-10-28T12:07:35.958" v="285" actId="20577"/>
        <pc:sldMkLst>
          <pc:docMk/>
          <pc:sldMk cId="2978004941" sldId="257"/>
        </pc:sldMkLst>
        <pc:spChg chg="mod">
          <ac:chgData name="Gabriel Schachinger" userId="9e6b024c9cb94357" providerId="LiveId" clId="{BC54DE2F-B6F6-43C0-839C-C98AE77478F2}" dt="2023-10-28T12:07:35.958" v="285" actId="20577"/>
          <ac:spMkLst>
            <pc:docMk/>
            <pc:sldMk cId="2978004941" sldId="257"/>
            <ac:spMk id="2" creationId="{B05A0539-ED75-8E94-6351-007E7C7BAAF8}"/>
          </ac:spMkLst>
        </pc:spChg>
      </pc:sldChg>
      <pc:sldChg chg="addSp delSp modSp del mod setBg">
        <pc:chgData name="Gabriel Schachinger" userId="9e6b024c9cb94357" providerId="LiveId" clId="{BC54DE2F-B6F6-43C0-839C-C98AE77478F2}" dt="2023-10-28T11:59:50.083" v="79" actId="47"/>
        <pc:sldMkLst>
          <pc:docMk/>
          <pc:sldMk cId="3418563449" sldId="257"/>
        </pc:sldMkLst>
        <pc:spChg chg="mod">
          <ac:chgData name="Gabriel Schachinger" userId="9e6b024c9cb94357" providerId="LiveId" clId="{BC54DE2F-B6F6-43C0-839C-C98AE77478F2}" dt="2023-10-28T11:57:29.218" v="62" actId="368"/>
          <ac:spMkLst>
            <pc:docMk/>
            <pc:sldMk cId="3418563449" sldId="257"/>
            <ac:spMk id="2" creationId="{00000000-0000-0000-0000-000000000000}"/>
          </ac:spMkLst>
        </pc:spChg>
        <pc:spChg chg="add del">
          <ac:chgData name="Gabriel Schachinger" userId="9e6b024c9cb94357" providerId="LiveId" clId="{BC54DE2F-B6F6-43C0-839C-C98AE77478F2}" dt="2023-10-28T11:57:20.702" v="59" actId="26606"/>
          <ac:spMkLst>
            <pc:docMk/>
            <pc:sldMk cId="3418563449" sldId="257"/>
            <ac:spMk id="3" creationId="{00000000-0000-0000-0000-000000000000}"/>
          </ac:spMkLst>
        </pc:spChg>
        <pc:spChg chg="mod">
          <ac:chgData name="Gabriel Schachinger" userId="9e6b024c9cb94357" providerId="LiveId" clId="{BC54DE2F-B6F6-43C0-839C-C98AE77478F2}" dt="2023-10-28T11:57:20.702" v="59" actId="26606"/>
          <ac:spMkLst>
            <pc:docMk/>
            <pc:sldMk cId="3418563449" sldId="257"/>
            <ac:spMk id="4" creationId="{1424FEF5-CCB7-BCA8-F3C9-934DBEF3835D}"/>
          </ac:spMkLst>
        </pc:spChg>
        <pc:spChg chg="add del">
          <ac:chgData name="Gabriel Schachinger" userId="9e6b024c9cb94357" providerId="LiveId" clId="{BC54DE2F-B6F6-43C0-839C-C98AE77478F2}" dt="2023-10-28T11:56:53.337" v="33" actId="26606"/>
          <ac:spMkLst>
            <pc:docMk/>
            <pc:sldMk cId="3418563449" sldId="257"/>
            <ac:spMk id="10" creationId="{35DB3719-6FDC-4E5D-891D-FF40B7300F64}"/>
          </ac:spMkLst>
        </pc:spChg>
        <pc:spChg chg="add del">
          <ac:chgData name="Gabriel Schachinger" userId="9e6b024c9cb94357" providerId="LiveId" clId="{BC54DE2F-B6F6-43C0-839C-C98AE77478F2}" dt="2023-10-28T11:56:51.933" v="31" actId="26606"/>
          <ac:spMkLst>
            <pc:docMk/>
            <pc:sldMk cId="3418563449" sldId="257"/>
            <ac:spMk id="11" creationId="{E10650BA-D090-4A23-98E3-B48BBAEA9201}"/>
          </ac:spMkLst>
        </pc:spChg>
        <pc:spChg chg="add del">
          <ac:chgData name="Gabriel Schachinger" userId="9e6b024c9cb94357" providerId="LiveId" clId="{BC54DE2F-B6F6-43C0-839C-C98AE77478F2}" dt="2023-10-28T11:56:53.337" v="33" actId="26606"/>
          <ac:spMkLst>
            <pc:docMk/>
            <pc:sldMk cId="3418563449" sldId="257"/>
            <ac:spMk id="12" creationId="{E0CBAC23-2E3F-4A90-BA59-F8299F6A5439}"/>
          </ac:spMkLst>
        </pc:spChg>
        <pc:spChg chg="add del">
          <ac:chgData name="Gabriel Schachinger" userId="9e6b024c9cb94357" providerId="LiveId" clId="{BC54DE2F-B6F6-43C0-839C-C98AE77478F2}" dt="2023-10-28T11:56:55.595" v="35" actId="26606"/>
          <ac:spMkLst>
            <pc:docMk/>
            <pc:sldMk cId="3418563449" sldId="257"/>
            <ac:spMk id="22" creationId="{C2B4C0C7-2745-46BE-B15F-E50582545365}"/>
          </ac:spMkLst>
        </pc:spChg>
        <pc:spChg chg="add del">
          <ac:chgData name="Gabriel Schachinger" userId="9e6b024c9cb94357" providerId="LiveId" clId="{BC54DE2F-B6F6-43C0-839C-C98AE77478F2}" dt="2023-10-28T11:56:55.595" v="35" actId="26606"/>
          <ac:spMkLst>
            <pc:docMk/>
            <pc:sldMk cId="3418563449" sldId="257"/>
            <ac:spMk id="26" creationId="{00000000-0000-0000-0000-000000000000}"/>
          </ac:spMkLst>
        </pc:spChg>
        <pc:spChg chg="add del">
          <ac:chgData name="Gabriel Schachinger" userId="9e6b024c9cb94357" providerId="LiveId" clId="{BC54DE2F-B6F6-43C0-839C-C98AE77478F2}" dt="2023-10-28T11:56:57.485" v="37" actId="26606"/>
          <ac:spMkLst>
            <pc:docMk/>
            <pc:sldMk cId="3418563449" sldId="257"/>
            <ac:spMk id="28" creationId="{79BB35BC-D5C2-4C8B-A22A-A71E6191913B}"/>
          </ac:spMkLst>
        </pc:spChg>
        <pc:spChg chg="add del">
          <ac:chgData name="Gabriel Schachinger" userId="9e6b024c9cb94357" providerId="LiveId" clId="{BC54DE2F-B6F6-43C0-839C-C98AE77478F2}" dt="2023-10-28T11:56:57.485" v="37" actId="26606"/>
          <ac:spMkLst>
            <pc:docMk/>
            <pc:sldMk cId="3418563449" sldId="257"/>
            <ac:spMk id="30" creationId="{00000000-0000-0000-0000-000000000000}"/>
          </ac:spMkLst>
        </pc:spChg>
        <pc:spChg chg="add del">
          <ac:chgData name="Gabriel Schachinger" userId="9e6b024c9cb94357" providerId="LiveId" clId="{BC54DE2F-B6F6-43C0-839C-C98AE77478F2}" dt="2023-10-28T11:56:59.267" v="39" actId="26606"/>
          <ac:spMkLst>
            <pc:docMk/>
            <pc:sldMk cId="3418563449" sldId="257"/>
            <ac:spMk id="32" creationId="{C0763A76-9F1C-4FC5-82B7-DD475DA461B2}"/>
          </ac:spMkLst>
        </pc:spChg>
        <pc:spChg chg="add del">
          <ac:chgData name="Gabriel Schachinger" userId="9e6b024c9cb94357" providerId="LiveId" clId="{BC54DE2F-B6F6-43C0-839C-C98AE77478F2}" dt="2023-10-28T11:56:59.267" v="39" actId="26606"/>
          <ac:spMkLst>
            <pc:docMk/>
            <pc:sldMk cId="3418563449" sldId="257"/>
            <ac:spMk id="33" creationId="{E81BF4F6-F2CF-4984-9D14-D6966D92F99F}"/>
          </ac:spMkLst>
        </pc:spChg>
        <pc:spChg chg="add del">
          <ac:chgData name="Gabriel Schachinger" userId="9e6b024c9cb94357" providerId="LiveId" clId="{BC54DE2F-B6F6-43C0-839C-C98AE77478F2}" dt="2023-10-28T11:56:59.267" v="39" actId="26606"/>
          <ac:spMkLst>
            <pc:docMk/>
            <pc:sldMk cId="3418563449" sldId="257"/>
            <ac:spMk id="34" creationId="{00000000-0000-0000-0000-000000000000}"/>
          </ac:spMkLst>
        </pc:spChg>
        <pc:spChg chg="add del">
          <ac:chgData name="Gabriel Schachinger" userId="9e6b024c9cb94357" providerId="LiveId" clId="{BC54DE2F-B6F6-43C0-839C-C98AE77478F2}" dt="2023-10-28T11:57:07.085" v="47" actId="26606"/>
          <ac:spMkLst>
            <pc:docMk/>
            <pc:sldMk cId="3418563449" sldId="257"/>
            <ac:spMk id="43" creationId="{35DB3719-6FDC-4E5D-891D-FF40B7300F64}"/>
          </ac:spMkLst>
        </pc:spChg>
        <pc:spChg chg="add del">
          <ac:chgData name="Gabriel Schachinger" userId="9e6b024c9cb94357" providerId="LiveId" clId="{BC54DE2F-B6F6-43C0-839C-C98AE77478F2}" dt="2023-10-28T11:57:07.085" v="47" actId="26606"/>
          <ac:spMkLst>
            <pc:docMk/>
            <pc:sldMk cId="3418563449" sldId="257"/>
            <ac:spMk id="44" creationId="{E0CBAC23-2E3F-4A90-BA59-F8299F6A5439}"/>
          </ac:spMkLst>
        </pc:spChg>
        <pc:spChg chg="add del">
          <ac:chgData name="Gabriel Schachinger" userId="9e6b024c9cb94357" providerId="LiveId" clId="{BC54DE2F-B6F6-43C0-839C-C98AE77478F2}" dt="2023-10-28T11:57:08.376" v="49" actId="26606"/>
          <ac:spMkLst>
            <pc:docMk/>
            <pc:sldMk cId="3418563449" sldId="257"/>
            <ac:spMk id="47" creationId="{C0763A76-9F1C-4FC5-82B7-DD475DA461B2}"/>
          </ac:spMkLst>
        </pc:spChg>
        <pc:spChg chg="add del">
          <ac:chgData name="Gabriel Schachinger" userId="9e6b024c9cb94357" providerId="LiveId" clId="{BC54DE2F-B6F6-43C0-839C-C98AE77478F2}" dt="2023-10-28T11:57:08.376" v="49" actId="26606"/>
          <ac:spMkLst>
            <pc:docMk/>
            <pc:sldMk cId="3418563449" sldId="257"/>
            <ac:spMk id="48" creationId="{E81BF4F6-F2CF-4984-9D14-D6966D92F99F}"/>
          </ac:spMkLst>
        </pc:spChg>
        <pc:spChg chg="add del">
          <ac:chgData name="Gabriel Schachinger" userId="9e6b024c9cb94357" providerId="LiveId" clId="{BC54DE2F-B6F6-43C0-839C-C98AE77478F2}" dt="2023-10-28T11:57:08.376" v="49" actId="26606"/>
          <ac:spMkLst>
            <pc:docMk/>
            <pc:sldMk cId="3418563449" sldId="257"/>
            <ac:spMk id="49" creationId="{00000000-0000-0000-0000-000000000000}"/>
          </ac:spMkLst>
        </pc:spChg>
        <pc:spChg chg="add del">
          <ac:chgData name="Gabriel Schachinger" userId="9e6b024c9cb94357" providerId="LiveId" clId="{BC54DE2F-B6F6-43C0-839C-C98AE77478F2}" dt="2023-10-28T11:57:11.991" v="51" actId="26606"/>
          <ac:spMkLst>
            <pc:docMk/>
            <pc:sldMk cId="3418563449" sldId="257"/>
            <ac:spMk id="52" creationId="{79BB35BC-D5C2-4C8B-A22A-A71E6191913B}"/>
          </ac:spMkLst>
        </pc:spChg>
        <pc:spChg chg="add del">
          <ac:chgData name="Gabriel Schachinger" userId="9e6b024c9cb94357" providerId="LiveId" clId="{BC54DE2F-B6F6-43C0-839C-C98AE77478F2}" dt="2023-10-28T11:57:11.991" v="51" actId="26606"/>
          <ac:spMkLst>
            <pc:docMk/>
            <pc:sldMk cId="3418563449" sldId="257"/>
            <ac:spMk id="54" creationId="{00000000-0000-0000-0000-000000000000}"/>
          </ac:spMkLst>
        </pc:spChg>
        <pc:spChg chg="add del">
          <ac:chgData name="Gabriel Schachinger" userId="9e6b024c9cb94357" providerId="LiveId" clId="{BC54DE2F-B6F6-43C0-839C-C98AE77478F2}" dt="2023-10-28T11:57:12.594" v="53" actId="26606"/>
          <ac:spMkLst>
            <pc:docMk/>
            <pc:sldMk cId="3418563449" sldId="257"/>
            <ac:spMk id="56" creationId="{E10650BA-D090-4A23-98E3-B48BBAEA9201}"/>
          </ac:spMkLst>
        </pc:spChg>
        <pc:spChg chg="add del">
          <ac:chgData name="Gabriel Schachinger" userId="9e6b024c9cb94357" providerId="LiveId" clId="{BC54DE2F-B6F6-43C0-839C-C98AE77478F2}" dt="2023-10-28T11:57:13.519" v="55" actId="26606"/>
          <ac:spMkLst>
            <pc:docMk/>
            <pc:sldMk cId="3418563449" sldId="257"/>
            <ac:spMk id="61" creationId="{35DB3719-6FDC-4E5D-891D-FF40B7300F64}"/>
          </ac:spMkLst>
        </pc:spChg>
        <pc:spChg chg="add del">
          <ac:chgData name="Gabriel Schachinger" userId="9e6b024c9cb94357" providerId="LiveId" clId="{BC54DE2F-B6F6-43C0-839C-C98AE77478F2}" dt="2023-10-28T11:57:13.519" v="55" actId="26606"/>
          <ac:spMkLst>
            <pc:docMk/>
            <pc:sldMk cId="3418563449" sldId="257"/>
            <ac:spMk id="62" creationId="{E0CBAC23-2E3F-4A90-BA59-F8299F6A5439}"/>
          </ac:spMkLst>
        </pc:spChg>
        <pc:spChg chg="add del">
          <ac:chgData name="Gabriel Schachinger" userId="9e6b024c9cb94357" providerId="LiveId" clId="{BC54DE2F-B6F6-43C0-839C-C98AE77478F2}" dt="2023-10-28T11:57:14.454" v="57" actId="26606"/>
          <ac:spMkLst>
            <pc:docMk/>
            <pc:sldMk cId="3418563449" sldId="257"/>
            <ac:spMk id="65" creationId="{E10650BA-D090-4A23-98E3-B48BBAEA9201}"/>
          </ac:spMkLst>
        </pc:spChg>
        <pc:spChg chg="add del">
          <ac:chgData name="Gabriel Schachinger" userId="9e6b024c9cb94357" providerId="LiveId" clId="{BC54DE2F-B6F6-43C0-839C-C98AE77478F2}" dt="2023-10-28T11:57:20.702" v="59" actId="26606"/>
          <ac:spMkLst>
            <pc:docMk/>
            <pc:sldMk cId="3418563449" sldId="257"/>
            <ac:spMk id="75" creationId="{35DB3719-6FDC-4E5D-891D-FF40B7300F64}"/>
          </ac:spMkLst>
        </pc:spChg>
        <pc:spChg chg="add del">
          <ac:chgData name="Gabriel Schachinger" userId="9e6b024c9cb94357" providerId="LiveId" clId="{BC54DE2F-B6F6-43C0-839C-C98AE77478F2}" dt="2023-10-28T11:57:20.702" v="59" actId="26606"/>
          <ac:spMkLst>
            <pc:docMk/>
            <pc:sldMk cId="3418563449" sldId="257"/>
            <ac:spMk id="76" creationId="{E0CBAC23-2E3F-4A90-BA59-F8299F6A5439}"/>
          </ac:spMkLst>
        </pc:spChg>
        <pc:grpChg chg="add del">
          <ac:chgData name="Gabriel Schachinger" userId="9e6b024c9cb94357" providerId="LiveId" clId="{BC54DE2F-B6F6-43C0-839C-C98AE77478F2}" dt="2023-10-28T11:56:51.933" v="31" actId="26606"/>
          <ac:grpSpMkLst>
            <pc:docMk/>
            <pc:sldMk cId="3418563449" sldId="257"/>
            <ac:grpSpMk id="13" creationId="{FFB939B9-73CE-4644-87BB-72AEBF001142}"/>
          </ac:grpSpMkLst>
        </pc:grpChg>
        <pc:grpChg chg="add del">
          <ac:chgData name="Gabriel Schachinger" userId="9e6b024c9cb94357" providerId="LiveId" clId="{BC54DE2F-B6F6-43C0-839C-C98AE77478F2}" dt="2023-10-28T11:56:55.595" v="35" actId="26606"/>
          <ac:grpSpMkLst>
            <pc:docMk/>
            <pc:sldMk cId="3418563449" sldId="257"/>
            <ac:grpSpMk id="24" creationId="{89D8939B-D984-4564-B942-51C44F623C98}"/>
          </ac:grpSpMkLst>
        </pc:grpChg>
        <pc:grpChg chg="add del">
          <ac:chgData name="Gabriel Schachinger" userId="9e6b024c9cb94357" providerId="LiveId" clId="{BC54DE2F-B6F6-43C0-839C-C98AE77478F2}" dt="2023-10-28T11:57:12.594" v="53" actId="26606"/>
          <ac:grpSpMkLst>
            <pc:docMk/>
            <pc:sldMk cId="3418563449" sldId="257"/>
            <ac:grpSpMk id="58" creationId="{FFB939B9-73CE-4644-87BB-72AEBF001142}"/>
          </ac:grpSpMkLst>
        </pc:grpChg>
        <pc:grpChg chg="add del">
          <ac:chgData name="Gabriel Schachinger" userId="9e6b024c9cb94357" providerId="LiveId" clId="{BC54DE2F-B6F6-43C0-839C-C98AE77478F2}" dt="2023-10-28T11:57:14.454" v="57" actId="26606"/>
          <ac:grpSpMkLst>
            <pc:docMk/>
            <pc:sldMk cId="3418563449" sldId="257"/>
            <ac:grpSpMk id="67" creationId="{FFB939B9-73CE-4644-87BB-72AEBF001142}"/>
          </ac:grpSpMkLst>
        </pc:grpChg>
        <pc:graphicFrameChg chg="add del">
          <ac:chgData name="Gabriel Schachinger" userId="9e6b024c9cb94357" providerId="LiveId" clId="{BC54DE2F-B6F6-43C0-839C-C98AE77478F2}" dt="2023-10-28T11:56:51.933" v="31" actId="26606"/>
          <ac:graphicFrameMkLst>
            <pc:docMk/>
            <pc:sldMk cId="3418563449" sldId="257"/>
            <ac:graphicFrameMk id="6" creationId="{7DA61EC7-C249-1DCE-019B-EB1F7C8ABEC3}"/>
          </ac:graphicFrameMkLst>
        </pc:graphicFrameChg>
        <pc:graphicFrameChg chg="add del">
          <ac:chgData name="Gabriel Schachinger" userId="9e6b024c9cb94357" providerId="LiveId" clId="{BC54DE2F-B6F6-43C0-839C-C98AE77478F2}" dt="2023-10-28T11:56:53.337" v="33" actId="26606"/>
          <ac:graphicFrameMkLst>
            <pc:docMk/>
            <pc:sldMk cId="3418563449" sldId="257"/>
            <ac:graphicFrameMk id="20" creationId="{0B3099EF-33EE-F1B4-0AEE-931408E9E095}"/>
          </ac:graphicFrameMkLst>
        </pc:graphicFrameChg>
        <pc:graphicFrameChg chg="add del">
          <ac:chgData name="Gabriel Schachinger" userId="9e6b024c9cb94357" providerId="LiveId" clId="{BC54DE2F-B6F6-43C0-839C-C98AE77478F2}" dt="2023-10-28T11:57:05.118" v="41" actId="26606"/>
          <ac:graphicFrameMkLst>
            <pc:docMk/>
            <pc:sldMk cId="3418563449" sldId="257"/>
            <ac:graphicFrameMk id="37" creationId="{BACE0B55-1039-7C7D-1C77-B23972C743CD}"/>
          </ac:graphicFrameMkLst>
        </pc:graphicFrameChg>
        <pc:graphicFrameChg chg="add del">
          <ac:chgData name="Gabriel Schachinger" userId="9e6b024c9cb94357" providerId="LiveId" clId="{BC54DE2F-B6F6-43C0-839C-C98AE77478F2}" dt="2023-10-28T11:57:06.128" v="43" actId="26606"/>
          <ac:graphicFrameMkLst>
            <pc:docMk/>
            <pc:sldMk cId="3418563449" sldId="257"/>
            <ac:graphicFrameMk id="39" creationId="{855A50CF-E2F4-EE1E-1DE5-F257AFDC27A9}"/>
          </ac:graphicFrameMkLst>
        </pc:graphicFrameChg>
        <pc:graphicFrameChg chg="add del">
          <ac:chgData name="Gabriel Schachinger" userId="9e6b024c9cb94357" providerId="LiveId" clId="{BC54DE2F-B6F6-43C0-839C-C98AE77478F2}" dt="2023-10-28T11:57:06.560" v="45" actId="26606"/>
          <ac:graphicFrameMkLst>
            <pc:docMk/>
            <pc:sldMk cId="3418563449" sldId="257"/>
            <ac:graphicFrameMk id="41" creationId="{BACE0B55-1039-7C7D-1C77-B23972C743CD}"/>
          </ac:graphicFrameMkLst>
        </pc:graphicFrameChg>
        <pc:graphicFrameChg chg="add del">
          <ac:chgData name="Gabriel Schachinger" userId="9e6b024c9cb94357" providerId="LiveId" clId="{BC54DE2F-B6F6-43C0-839C-C98AE77478F2}" dt="2023-10-28T11:57:07.085" v="47" actId="26606"/>
          <ac:graphicFrameMkLst>
            <pc:docMk/>
            <pc:sldMk cId="3418563449" sldId="257"/>
            <ac:graphicFrameMk id="45" creationId="{A2AEFDD4-59B0-6F71-58DB-AA9E3A2EAFA6}"/>
          </ac:graphicFrameMkLst>
        </pc:graphicFrameChg>
        <pc:graphicFrameChg chg="add del">
          <ac:chgData name="Gabriel Schachinger" userId="9e6b024c9cb94357" providerId="LiveId" clId="{BC54DE2F-B6F6-43C0-839C-C98AE77478F2}" dt="2023-10-28T11:57:12.594" v="53" actId="26606"/>
          <ac:graphicFrameMkLst>
            <pc:docMk/>
            <pc:sldMk cId="3418563449" sldId="257"/>
            <ac:graphicFrameMk id="59" creationId="{7DA61EC7-C249-1DCE-019B-EB1F7C8ABEC3}"/>
          </ac:graphicFrameMkLst>
        </pc:graphicFrameChg>
        <pc:graphicFrameChg chg="add del">
          <ac:chgData name="Gabriel Schachinger" userId="9e6b024c9cb94357" providerId="LiveId" clId="{BC54DE2F-B6F6-43C0-839C-C98AE77478F2}" dt="2023-10-28T11:57:13.519" v="55" actId="26606"/>
          <ac:graphicFrameMkLst>
            <pc:docMk/>
            <pc:sldMk cId="3418563449" sldId="257"/>
            <ac:graphicFrameMk id="63" creationId="{0B3099EF-33EE-F1B4-0AEE-931408E9E095}"/>
          </ac:graphicFrameMkLst>
        </pc:graphicFrameChg>
        <pc:graphicFrameChg chg="add del">
          <ac:chgData name="Gabriel Schachinger" userId="9e6b024c9cb94357" providerId="LiveId" clId="{BC54DE2F-B6F6-43C0-839C-C98AE77478F2}" dt="2023-10-28T11:57:14.454" v="57" actId="26606"/>
          <ac:graphicFrameMkLst>
            <pc:docMk/>
            <pc:sldMk cId="3418563449" sldId="257"/>
            <ac:graphicFrameMk id="73" creationId="{7DA61EC7-C249-1DCE-019B-EB1F7C8ABEC3}"/>
          </ac:graphicFrameMkLst>
        </pc:graphicFrameChg>
        <pc:graphicFrameChg chg="add del">
          <ac:chgData name="Gabriel Schachinger" userId="9e6b024c9cb94357" providerId="LiveId" clId="{BC54DE2F-B6F6-43C0-839C-C98AE77478F2}" dt="2023-10-28T11:57:20.702" v="59" actId="26606"/>
          <ac:graphicFrameMkLst>
            <pc:docMk/>
            <pc:sldMk cId="3418563449" sldId="257"/>
            <ac:graphicFrameMk id="77" creationId="{0B3099EF-33EE-F1B4-0AEE-931408E9E095}"/>
          </ac:graphicFrameMkLst>
        </pc:graphicFrameChg>
        <pc:picChg chg="add del">
          <ac:chgData name="Gabriel Schachinger" userId="9e6b024c9cb94357" providerId="LiveId" clId="{BC54DE2F-B6F6-43C0-839C-C98AE77478F2}" dt="2023-10-28T11:56:51.933" v="31" actId="26606"/>
          <ac:picMkLst>
            <pc:docMk/>
            <pc:sldMk cId="3418563449" sldId="257"/>
            <ac:picMk id="7" creationId="{FEB4D8B1-B9F9-8984-4E04-26ACC9E9B501}"/>
          </ac:picMkLst>
        </pc:picChg>
        <pc:picChg chg="add del">
          <ac:chgData name="Gabriel Schachinger" userId="9e6b024c9cb94357" providerId="LiveId" clId="{BC54DE2F-B6F6-43C0-839C-C98AE77478F2}" dt="2023-10-28T11:56:55.595" v="35" actId="26606"/>
          <ac:picMkLst>
            <pc:docMk/>
            <pc:sldMk cId="3418563449" sldId="257"/>
            <ac:picMk id="23" creationId="{CF4095D8-4BB5-FC3D-1716-37FB3C1F5BFE}"/>
          </ac:picMkLst>
        </pc:picChg>
        <pc:picChg chg="add del">
          <ac:chgData name="Gabriel Schachinger" userId="9e6b024c9cb94357" providerId="LiveId" clId="{BC54DE2F-B6F6-43C0-839C-C98AE77478F2}" dt="2023-10-28T11:56:57.485" v="37" actId="26606"/>
          <ac:picMkLst>
            <pc:docMk/>
            <pc:sldMk cId="3418563449" sldId="257"/>
            <ac:picMk id="29" creationId="{069E08FE-3652-0E81-C211-BC36AE1371B2}"/>
          </ac:picMkLst>
        </pc:picChg>
        <pc:picChg chg="add del">
          <ac:chgData name="Gabriel Schachinger" userId="9e6b024c9cb94357" providerId="LiveId" clId="{BC54DE2F-B6F6-43C0-839C-C98AE77478F2}" dt="2023-10-28T11:56:59.267" v="39" actId="26606"/>
          <ac:picMkLst>
            <pc:docMk/>
            <pc:sldMk cId="3418563449" sldId="257"/>
            <ac:picMk id="35" creationId="{49AF0CE2-7667-45EF-700C-AF185C6C24E3}"/>
          </ac:picMkLst>
        </pc:picChg>
        <pc:picChg chg="add del">
          <ac:chgData name="Gabriel Schachinger" userId="9e6b024c9cb94357" providerId="LiveId" clId="{BC54DE2F-B6F6-43C0-839C-C98AE77478F2}" dt="2023-10-28T11:57:08.376" v="49" actId="26606"/>
          <ac:picMkLst>
            <pc:docMk/>
            <pc:sldMk cId="3418563449" sldId="257"/>
            <ac:picMk id="50" creationId="{49AF0CE2-7667-45EF-700C-AF185C6C24E3}"/>
          </ac:picMkLst>
        </pc:picChg>
        <pc:picChg chg="add del">
          <ac:chgData name="Gabriel Schachinger" userId="9e6b024c9cb94357" providerId="LiveId" clId="{BC54DE2F-B6F6-43C0-839C-C98AE77478F2}" dt="2023-10-28T11:57:11.991" v="51" actId="26606"/>
          <ac:picMkLst>
            <pc:docMk/>
            <pc:sldMk cId="3418563449" sldId="257"/>
            <ac:picMk id="53" creationId="{069E08FE-3652-0E81-C211-BC36AE1371B2}"/>
          </ac:picMkLst>
        </pc:picChg>
        <pc:picChg chg="add del">
          <ac:chgData name="Gabriel Schachinger" userId="9e6b024c9cb94357" providerId="LiveId" clId="{BC54DE2F-B6F6-43C0-839C-C98AE77478F2}" dt="2023-10-28T11:57:12.594" v="53" actId="26606"/>
          <ac:picMkLst>
            <pc:docMk/>
            <pc:sldMk cId="3418563449" sldId="257"/>
            <ac:picMk id="57" creationId="{FEB4D8B1-B9F9-8984-4E04-26ACC9E9B501}"/>
          </ac:picMkLst>
        </pc:picChg>
        <pc:picChg chg="add del">
          <ac:chgData name="Gabriel Schachinger" userId="9e6b024c9cb94357" providerId="LiveId" clId="{BC54DE2F-B6F6-43C0-839C-C98AE77478F2}" dt="2023-10-28T11:57:14.454" v="57" actId="26606"/>
          <ac:picMkLst>
            <pc:docMk/>
            <pc:sldMk cId="3418563449" sldId="257"/>
            <ac:picMk id="66" creationId="{FEB4D8B1-B9F9-8984-4E04-26ACC9E9B501}"/>
          </ac:picMkLst>
        </pc:picChg>
      </pc:sldChg>
      <pc:sldChg chg="addSp delSp modSp new del mod">
        <pc:chgData name="Gabriel Schachinger" userId="9e6b024c9cb94357" providerId="LiveId" clId="{BC54DE2F-B6F6-43C0-839C-C98AE77478F2}" dt="2023-10-28T12:15:04.664" v="298" actId="47"/>
        <pc:sldMkLst>
          <pc:docMk/>
          <pc:sldMk cId="1463009504" sldId="258"/>
        </pc:sldMkLst>
        <pc:spChg chg="mod">
          <ac:chgData name="Gabriel Schachinger" userId="9e6b024c9cb94357" providerId="LiveId" clId="{BC54DE2F-B6F6-43C0-839C-C98AE77478F2}" dt="2023-10-28T12:02:17.659" v="132"/>
          <ac:spMkLst>
            <pc:docMk/>
            <pc:sldMk cId="1463009504" sldId="258"/>
            <ac:spMk id="2" creationId="{94CF37D1-2DF9-4988-ECE4-9AB5140F6874}"/>
          </ac:spMkLst>
        </pc:spChg>
        <pc:spChg chg="add del mod">
          <ac:chgData name="Gabriel Schachinger" userId="9e6b024c9cb94357" providerId="LiveId" clId="{BC54DE2F-B6F6-43C0-839C-C98AE77478F2}" dt="2023-10-28T12:06:52.457" v="257" actId="20577"/>
          <ac:spMkLst>
            <pc:docMk/>
            <pc:sldMk cId="1463009504" sldId="258"/>
            <ac:spMk id="3" creationId="{B2B6DBC7-E55B-DC80-044F-4AA284096BD9}"/>
          </ac:spMkLst>
        </pc:spChg>
        <pc:spChg chg="add mod">
          <ac:chgData name="Gabriel Schachinger" userId="9e6b024c9cb94357" providerId="LiveId" clId="{BC54DE2F-B6F6-43C0-839C-C98AE77478F2}" dt="2023-10-28T12:06:43.230" v="251"/>
          <ac:spMkLst>
            <pc:docMk/>
            <pc:sldMk cId="1463009504" sldId="258"/>
            <ac:spMk id="6" creationId="{7B5E1CBE-6955-893C-7DE0-BBBA66189555}"/>
          </ac:spMkLst>
        </pc:spChg>
        <pc:spChg chg="add mod">
          <ac:chgData name="Gabriel Schachinger" userId="9e6b024c9cb94357" providerId="LiveId" clId="{BC54DE2F-B6F6-43C0-839C-C98AE77478F2}" dt="2023-10-28T12:06:43.230" v="251"/>
          <ac:spMkLst>
            <pc:docMk/>
            <pc:sldMk cId="1463009504" sldId="258"/>
            <ac:spMk id="7" creationId="{95A8FFA3-F530-A0A9-5589-3B71D641EFF6}"/>
          </ac:spMkLst>
        </pc:spChg>
        <pc:grpChg chg="add mod">
          <ac:chgData name="Gabriel Schachinger" userId="9e6b024c9cb94357" providerId="LiveId" clId="{BC54DE2F-B6F6-43C0-839C-C98AE77478F2}" dt="2023-10-28T12:06:43.230" v="251"/>
          <ac:grpSpMkLst>
            <pc:docMk/>
            <pc:sldMk cId="1463009504" sldId="258"/>
            <ac:grpSpMk id="4" creationId="{CBE98735-6212-765C-BE0F-79A6A65C26C3}"/>
          </ac:grpSpMkLst>
        </pc:grpChg>
        <pc:graphicFrameChg chg="add del mod">
          <ac:chgData name="Gabriel Schachinger" userId="9e6b024c9cb94357" providerId="LiveId" clId="{BC54DE2F-B6F6-43C0-839C-C98AE77478F2}" dt="2023-10-28T12:06:44.043" v="252" actId="26606"/>
          <ac:graphicFrameMkLst>
            <pc:docMk/>
            <pc:sldMk cId="1463009504" sldId="258"/>
            <ac:graphicFrameMk id="5" creationId="{58E6284A-7F0B-EC68-04EE-9CB1D83B29BA}"/>
          </ac:graphicFrameMkLst>
        </pc:graphicFrameChg>
      </pc:sldChg>
      <pc:sldChg chg="del">
        <pc:chgData name="Gabriel Schachinger" userId="9e6b024c9cb94357" providerId="LiveId" clId="{BC54DE2F-B6F6-43C0-839C-C98AE77478F2}" dt="2023-10-28T11:59:48.873" v="77" actId="47"/>
        <pc:sldMkLst>
          <pc:docMk/>
          <pc:sldMk cId="2945303040" sldId="258"/>
        </pc:sldMkLst>
      </pc:sldChg>
      <pc:sldChg chg="modSp new mod">
        <pc:chgData name="Gabriel Schachinger" userId="9e6b024c9cb94357" providerId="LiveId" clId="{BC54DE2F-B6F6-43C0-839C-C98AE77478F2}" dt="2023-10-28T12:17:28.938" v="303" actId="20577"/>
        <pc:sldMkLst>
          <pc:docMk/>
          <pc:sldMk cId="3619365720" sldId="258"/>
        </pc:sldMkLst>
        <pc:spChg chg="mod">
          <ac:chgData name="Gabriel Schachinger" userId="9e6b024c9cb94357" providerId="LiveId" clId="{BC54DE2F-B6F6-43C0-839C-C98AE77478F2}" dt="2023-10-28T12:17:28.938" v="303" actId="20577"/>
          <ac:spMkLst>
            <pc:docMk/>
            <pc:sldMk cId="3619365720" sldId="258"/>
            <ac:spMk id="2" creationId="{56BE5B0F-E234-3DF9-4D21-A779C618180F}"/>
          </ac:spMkLst>
        </pc:spChg>
      </pc:sldChg>
      <pc:sldChg chg="addSp delSp modSp new mod setBg">
        <pc:chgData name="Gabriel Schachinger" userId="9e6b024c9cb94357" providerId="LiveId" clId="{BC54DE2F-B6F6-43C0-839C-C98AE77478F2}" dt="2023-10-28T12:41:28.866" v="671"/>
        <pc:sldMkLst>
          <pc:docMk/>
          <pc:sldMk cId="4199597952" sldId="259"/>
        </pc:sldMkLst>
        <pc:spChg chg="mod">
          <ac:chgData name="Gabriel Schachinger" userId="9e6b024c9cb94357" providerId="LiveId" clId="{BC54DE2F-B6F6-43C0-839C-C98AE77478F2}" dt="2023-10-28T12:31:51.192" v="615" actId="26606"/>
          <ac:spMkLst>
            <pc:docMk/>
            <pc:sldMk cId="4199597952" sldId="259"/>
            <ac:spMk id="2" creationId="{15CD5922-5599-997F-35A5-8E5AA1451583}"/>
          </ac:spMkLst>
        </pc:spChg>
        <pc:spChg chg="del">
          <ac:chgData name="Gabriel Schachinger" userId="9e6b024c9cb94357" providerId="LiveId" clId="{BC54DE2F-B6F6-43C0-839C-C98AE77478F2}" dt="2023-10-28T12:21:03.944" v="325" actId="1032"/>
          <ac:spMkLst>
            <pc:docMk/>
            <pc:sldMk cId="4199597952" sldId="259"/>
            <ac:spMk id="3" creationId="{8F6050F7-7C45-2159-6BE2-B5E7F907DB50}"/>
          </ac:spMkLst>
        </pc:spChg>
        <pc:spChg chg="add del">
          <ac:chgData name="Gabriel Schachinger" userId="9e6b024c9cb94357" providerId="LiveId" clId="{BC54DE2F-B6F6-43C0-839C-C98AE77478F2}" dt="2023-10-28T12:32:34.217" v="618" actId="478"/>
          <ac:spMkLst>
            <pc:docMk/>
            <pc:sldMk cId="4199597952" sldId="259"/>
            <ac:spMk id="5" creationId="{19347279-86A8-3331-A6DB-EFAD52FEE695}"/>
          </ac:spMkLst>
        </pc:spChg>
        <pc:spChg chg="add mod">
          <ac:chgData name="Gabriel Schachinger" userId="9e6b024c9cb94357" providerId="LiveId" clId="{BC54DE2F-B6F6-43C0-839C-C98AE77478F2}" dt="2023-10-28T12:36:10.489" v="641" actId="1076"/>
          <ac:spMkLst>
            <pc:docMk/>
            <pc:sldMk cId="4199597952" sldId="259"/>
            <ac:spMk id="6" creationId="{E3938B76-2372-C7DC-513C-145395044FE6}"/>
          </ac:spMkLst>
        </pc:spChg>
        <pc:spChg chg="add mod">
          <ac:chgData name="Gabriel Schachinger" userId="9e6b024c9cb94357" providerId="LiveId" clId="{BC54DE2F-B6F6-43C0-839C-C98AE77478F2}" dt="2023-10-28T12:36:10.489" v="641" actId="1076"/>
          <ac:spMkLst>
            <pc:docMk/>
            <pc:sldMk cId="4199597952" sldId="259"/>
            <ac:spMk id="7" creationId="{B50A9DF7-A7D3-E103-CEC3-94996636D04E}"/>
          </ac:spMkLst>
        </pc:spChg>
        <pc:spChg chg="add mod">
          <ac:chgData name="Gabriel Schachinger" userId="9e6b024c9cb94357" providerId="LiveId" clId="{BC54DE2F-B6F6-43C0-839C-C98AE77478F2}" dt="2023-10-28T12:36:10.489" v="641" actId="1076"/>
          <ac:spMkLst>
            <pc:docMk/>
            <pc:sldMk cId="4199597952" sldId="259"/>
            <ac:spMk id="8" creationId="{E027E65B-D868-DF35-5C84-5FE1E912E74D}"/>
          </ac:spMkLst>
        </pc:spChg>
        <pc:spChg chg="add del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9" creationId="{F3060C83-F051-4F0E-ABAD-AA0DFC48B218}"/>
          </ac:spMkLst>
        </pc:spChg>
        <pc:spChg chg="add del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11" creationId="{83C98ABE-055B-441F-B07E-44F97F083C39}"/>
          </ac:spMkLst>
        </pc:spChg>
        <pc:spChg chg="add del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13" creationId="{29FDB030-9B49-4CED-8CCD-4D99382388AC}"/>
          </ac:spMkLst>
        </pc:spChg>
        <pc:spChg chg="add del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15" creationId="{3783CA14-24A1-485C-8B30-D6A5D87987AD}"/>
          </ac:spMkLst>
        </pc:spChg>
        <pc:spChg chg="add del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17" creationId="{9A97C86A-04D6-40F7-AE84-31AB43E6A846}"/>
          </ac:spMkLst>
        </pc:spChg>
        <pc:spChg chg="add del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19" creationId="{FF9F2414-84E8-453E-B1F3-389FDE8192D9}"/>
          </ac:spMkLst>
        </pc:spChg>
        <pc:spChg chg="add del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21" creationId="{3ECA69A1-7536-43AC-85EF-C7106179F5ED}"/>
          </ac:spMkLst>
        </pc:spChg>
        <pc:spChg chg="add del">
          <ac:chgData name="Gabriel Schachinger" userId="9e6b024c9cb94357" providerId="LiveId" clId="{BC54DE2F-B6F6-43C0-839C-C98AE77478F2}" dt="2023-10-28T12:31:26.213" v="603" actId="26606"/>
          <ac:spMkLst>
            <pc:docMk/>
            <pc:sldMk cId="4199597952" sldId="259"/>
            <ac:spMk id="26" creationId="{56E9B3E6-E277-4D68-BA48-9CB43FFBD6E2}"/>
          </ac:spMkLst>
        </pc:spChg>
        <pc:spChg chg="add del">
          <ac:chgData name="Gabriel Schachinger" userId="9e6b024c9cb94357" providerId="LiveId" clId="{BC54DE2F-B6F6-43C0-839C-C98AE77478F2}" dt="2023-10-28T12:31:36.879" v="607" actId="26606"/>
          <ac:spMkLst>
            <pc:docMk/>
            <pc:sldMk cId="4199597952" sldId="259"/>
            <ac:spMk id="27" creationId="{257363FD-7E77-4145-9483-331A807ADF0E}"/>
          </ac:spMkLst>
        </pc:spChg>
        <pc:spChg chg="add del">
          <ac:chgData name="Gabriel Schachinger" userId="9e6b024c9cb94357" providerId="LiveId" clId="{BC54DE2F-B6F6-43C0-839C-C98AE77478F2}" dt="2023-10-28T12:31:38.388" v="609" actId="26606"/>
          <ac:spMkLst>
            <pc:docMk/>
            <pc:sldMk cId="4199597952" sldId="259"/>
            <ac:spMk id="29" creationId="{DCC231C8-C761-4B31-9B1C-C6D19248C6B3}"/>
          </ac:spMkLst>
        </pc:spChg>
        <pc:spChg chg="add del">
          <ac:chgData name="Gabriel Schachinger" userId="9e6b024c9cb94357" providerId="LiveId" clId="{BC54DE2F-B6F6-43C0-839C-C98AE77478F2}" dt="2023-10-28T12:31:39.973" v="611" actId="26606"/>
          <ac:spMkLst>
            <pc:docMk/>
            <pc:sldMk cId="4199597952" sldId="259"/>
            <ac:spMk id="31" creationId="{2659FDB4-FCBE-4A89-B46D-43D4FA54464D}"/>
          </ac:spMkLst>
        </pc:spChg>
        <pc:spChg chg="add del">
          <ac:chgData name="Gabriel Schachinger" userId="9e6b024c9cb94357" providerId="LiveId" clId="{BC54DE2F-B6F6-43C0-839C-C98AE77478F2}" dt="2023-10-28T12:31:26.213" v="603" actId="26606"/>
          <ac:spMkLst>
            <pc:docMk/>
            <pc:sldMk cId="4199597952" sldId="259"/>
            <ac:spMk id="33" creationId="{D5B0017B-2ECA-49AF-B397-DC140825DF8D}"/>
          </ac:spMkLst>
        </pc:spChg>
        <pc:spChg chg="add del">
          <ac:chgData name="Gabriel Schachinger" userId="9e6b024c9cb94357" providerId="LiveId" clId="{BC54DE2F-B6F6-43C0-839C-C98AE77478F2}" dt="2023-10-28T12:31:48.681" v="613" actId="26606"/>
          <ac:spMkLst>
            <pc:docMk/>
            <pc:sldMk cId="4199597952" sldId="259"/>
            <ac:spMk id="36" creationId="{B50AB553-2A96-4A92-96F2-93548E096954}"/>
          </ac:spMkLst>
        </pc:spChg>
        <pc:spChg chg="add del">
          <ac:chgData name="Gabriel Schachinger" userId="9e6b024c9cb94357" providerId="LiveId" clId="{BC54DE2F-B6F6-43C0-839C-C98AE77478F2}" dt="2023-10-28T12:31:33.637" v="605" actId="26606"/>
          <ac:spMkLst>
            <pc:docMk/>
            <pc:sldMk cId="4199597952" sldId="259"/>
            <ac:spMk id="37" creationId="{955A2079-FA98-4876-80F0-72364A7D2EA4}"/>
          </ac:spMkLst>
        </pc:spChg>
        <pc:spChg chg="add del">
          <ac:chgData name="Gabriel Schachinger" userId="9e6b024c9cb94357" providerId="LiveId" clId="{BC54DE2F-B6F6-43C0-839C-C98AE77478F2}" dt="2023-10-28T12:31:51.192" v="615" actId="26606"/>
          <ac:spMkLst>
            <pc:docMk/>
            <pc:sldMk cId="4199597952" sldId="259"/>
            <ac:spMk id="38" creationId="{7D144591-E9E9-4209-8701-3BB48A917D51}"/>
          </ac:spMkLst>
        </pc:spChg>
        <pc:spChg chg="add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40" creationId="{F3060C83-F051-4F0E-ABAD-AA0DFC48B218}"/>
          </ac:spMkLst>
        </pc:spChg>
        <pc:spChg chg="add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41" creationId="{83C98ABE-055B-441F-B07E-44F97F083C39}"/>
          </ac:spMkLst>
        </pc:spChg>
        <pc:spChg chg="add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42" creationId="{29FDB030-9B49-4CED-8CCD-4D99382388AC}"/>
          </ac:spMkLst>
        </pc:spChg>
        <pc:spChg chg="add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43" creationId="{3783CA14-24A1-485C-8B30-D6A5D87987AD}"/>
          </ac:spMkLst>
        </pc:spChg>
        <pc:spChg chg="add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44" creationId="{9A97C86A-04D6-40F7-AE84-31AB43E6A846}"/>
          </ac:spMkLst>
        </pc:spChg>
        <pc:spChg chg="add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45" creationId="{FF9F2414-84E8-453E-B1F3-389FDE8192D9}"/>
          </ac:spMkLst>
        </pc:spChg>
        <pc:spChg chg="add">
          <ac:chgData name="Gabriel Schachinger" userId="9e6b024c9cb94357" providerId="LiveId" clId="{BC54DE2F-B6F6-43C0-839C-C98AE77478F2}" dt="2023-10-28T12:31:51.246" v="616" actId="26606"/>
          <ac:spMkLst>
            <pc:docMk/>
            <pc:sldMk cId="4199597952" sldId="259"/>
            <ac:spMk id="46" creationId="{3ECA69A1-7536-43AC-85EF-C7106179F5ED}"/>
          </ac:spMkLst>
        </pc:spChg>
        <pc:grpChg chg="add del">
          <ac:chgData name="Gabriel Schachinger" userId="9e6b024c9cb94357" providerId="LiveId" clId="{BC54DE2F-B6F6-43C0-839C-C98AE77478F2}" dt="2023-10-28T12:31:26.213" v="603" actId="26606"/>
          <ac:grpSpMkLst>
            <pc:docMk/>
            <pc:sldMk cId="4199597952" sldId="259"/>
            <ac:grpSpMk id="28" creationId="{AE1C45F0-260A-458C-96ED-C1F6D2151219}"/>
          </ac:grpSpMkLst>
        </pc:grpChg>
        <pc:graphicFrameChg chg="add mod modGraphic">
          <ac:chgData name="Gabriel Schachinger" userId="9e6b024c9cb94357" providerId="LiveId" clId="{BC54DE2F-B6F6-43C0-839C-C98AE77478F2}" dt="2023-10-28T12:41:28.866" v="671"/>
          <ac:graphicFrameMkLst>
            <pc:docMk/>
            <pc:sldMk cId="4199597952" sldId="259"/>
            <ac:graphicFrameMk id="4" creationId="{089F543E-D2E7-F2D4-D7B6-581A5F64C163}"/>
          </ac:graphicFrameMkLst>
        </pc:graphicFrameChg>
        <pc:picChg chg="add del">
          <ac:chgData name="Gabriel Schachinger" userId="9e6b024c9cb94357" providerId="LiveId" clId="{BC54DE2F-B6F6-43C0-839C-C98AE77478F2}" dt="2023-10-28T12:31:36.879" v="607" actId="26606"/>
          <ac:picMkLst>
            <pc:docMk/>
            <pc:sldMk cId="4199597952" sldId="259"/>
            <ac:picMk id="23" creationId="{5450CF49-F529-E6C2-CEB3-7FEFA910B130}"/>
          </ac:picMkLst>
        </pc:picChg>
        <pc:picChg chg="add del">
          <ac:chgData name="Gabriel Schachinger" userId="9e6b024c9cb94357" providerId="LiveId" clId="{BC54DE2F-B6F6-43C0-839C-C98AE77478F2}" dt="2023-10-28T12:31:48.681" v="613" actId="26606"/>
          <ac:picMkLst>
            <pc:docMk/>
            <pc:sldMk cId="4199597952" sldId="259"/>
            <ac:picMk id="34" creationId="{D0033964-EEB0-3A0B-0B0F-26EE91FD54A9}"/>
          </ac:picMkLst>
        </pc:picChg>
        <pc:cxnChg chg="add del">
          <ac:chgData name="Gabriel Schachinger" userId="9e6b024c9cb94357" providerId="LiveId" clId="{BC54DE2F-B6F6-43C0-839C-C98AE77478F2}" dt="2023-10-28T12:31:39.973" v="611" actId="26606"/>
          <ac:cxnSpMkLst>
            <pc:docMk/>
            <pc:sldMk cId="4199597952" sldId="259"/>
            <ac:cxnSpMk id="32" creationId="{C8F51B3F-8331-4E4A-AE96-D47B1006EEAD}"/>
          </ac:cxnSpMkLst>
        </pc:cxnChg>
        <pc:cxnChg chg="add del">
          <ac:chgData name="Gabriel Schachinger" userId="9e6b024c9cb94357" providerId="LiveId" clId="{BC54DE2F-B6F6-43C0-839C-C98AE77478F2}" dt="2023-10-28T12:31:26.213" v="603" actId="26606"/>
          <ac:cxnSpMkLst>
            <pc:docMk/>
            <pc:sldMk cId="4199597952" sldId="259"/>
            <ac:cxnSpMk id="35" creationId="{6CF1BAF6-AD41-4082-B212-8A1F9A2E8779}"/>
          </ac:cxnSpMkLst>
        </pc:cxnChg>
      </pc:sldChg>
      <pc:sldChg chg="modSp new mod">
        <pc:chgData name="Gabriel Schachinger" userId="9e6b024c9cb94357" providerId="LiveId" clId="{BC54DE2F-B6F6-43C0-839C-C98AE77478F2}" dt="2023-10-28T12:35:36.865" v="640" actId="20577"/>
        <pc:sldMkLst>
          <pc:docMk/>
          <pc:sldMk cId="217184185" sldId="260"/>
        </pc:sldMkLst>
        <pc:spChg chg="mod">
          <ac:chgData name="Gabriel Schachinger" userId="9e6b024c9cb94357" providerId="LiveId" clId="{BC54DE2F-B6F6-43C0-839C-C98AE77478F2}" dt="2023-10-28T12:35:36.865" v="640" actId="20577"/>
          <ac:spMkLst>
            <pc:docMk/>
            <pc:sldMk cId="217184185" sldId="260"/>
            <ac:spMk id="2" creationId="{8022CF86-7028-212E-55E2-B3F01DB905B5}"/>
          </ac:spMkLst>
        </pc:spChg>
      </pc:sldChg>
      <pc:sldChg chg="del">
        <pc:chgData name="Gabriel Schachinger" userId="9e6b024c9cb94357" providerId="LiveId" clId="{BC54DE2F-B6F6-43C0-839C-C98AE77478F2}" dt="2023-10-28T11:59:47.473" v="75" actId="47"/>
        <pc:sldMkLst>
          <pc:docMk/>
          <pc:sldMk cId="3261292717" sldId="260"/>
        </pc:sldMkLst>
      </pc:sldChg>
      <pc:sldChg chg="del">
        <pc:chgData name="Gabriel Schachinger" userId="9e6b024c9cb94357" providerId="LiveId" clId="{BC54DE2F-B6F6-43C0-839C-C98AE77478F2}" dt="2023-10-28T11:59:48.149" v="76" actId="47"/>
        <pc:sldMkLst>
          <pc:docMk/>
          <pc:sldMk cId="220015039" sldId="261"/>
        </pc:sldMkLst>
      </pc:sldChg>
      <pc:sldChg chg="modSp new mod">
        <pc:chgData name="Gabriel Schachinger" userId="9e6b024c9cb94357" providerId="LiveId" clId="{BC54DE2F-B6F6-43C0-839C-C98AE77478F2}" dt="2023-10-28T12:36:26.737" v="661" actId="20577"/>
        <pc:sldMkLst>
          <pc:docMk/>
          <pc:sldMk cId="2970884045" sldId="261"/>
        </pc:sldMkLst>
        <pc:spChg chg="mod">
          <ac:chgData name="Gabriel Schachinger" userId="9e6b024c9cb94357" providerId="LiveId" clId="{BC54DE2F-B6F6-43C0-839C-C98AE77478F2}" dt="2023-10-28T12:36:26.737" v="661" actId="20577"/>
          <ac:spMkLst>
            <pc:docMk/>
            <pc:sldMk cId="2970884045" sldId="261"/>
            <ac:spMk id="2" creationId="{8DA2341F-6BE5-D19A-26E4-AD1D6D61E532}"/>
          </ac:spMkLst>
        </pc:spChg>
      </pc:sldChg>
      <pc:sldChg chg="del">
        <pc:chgData name="Gabriel Schachinger" userId="9e6b024c9cb94357" providerId="LiveId" clId="{BC54DE2F-B6F6-43C0-839C-C98AE77478F2}" dt="2023-10-28T11:59:46.805" v="74" actId="47"/>
        <pc:sldMkLst>
          <pc:docMk/>
          <pc:sldMk cId="919498315" sldId="262"/>
        </pc:sldMkLst>
      </pc:sldChg>
      <pc:sldChg chg="modSp new mod">
        <pc:chgData name="Gabriel Schachinger" userId="9e6b024c9cb94357" providerId="LiveId" clId="{BC54DE2F-B6F6-43C0-839C-C98AE77478F2}" dt="2023-10-28T12:41:55.081" v="687" actId="20577"/>
        <pc:sldMkLst>
          <pc:docMk/>
          <pc:sldMk cId="3079482535" sldId="262"/>
        </pc:sldMkLst>
        <pc:spChg chg="mod">
          <ac:chgData name="Gabriel Schachinger" userId="9e6b024c9cb94357" providerId="LiveId" clId="{BC54DE2F-B6F6-43C0-839C-C98AE77478F2}" dt="2023-10-28T12:41:55.081" v="687" actId="20577"/>
          <ac:spMkLst>
            <pc:docMk/>
            <pc:sldMk cId="3079482535" sldId="262"/>
            <ac:spMk id="2" creationId="{07043A31-22C7-13FE-7C0E-6C0571151AAF}"/>
          </ac:spMkLst>
        </pc:spChg>
      </pc:sldChg>
      <pc:sldChg chg="del">
        <pc:chgData name="Gabriel Schachinger" userId="9e6b024c9cb94357" providerId="LiveId" clId="{BC54DE2F-B6F6-43C0-839C-C98AE77478F2}" dt="2023-10-28T11:59:46.064" v="73" actId="47"/>
        <pc:sldMkLst>
          <pc:docMk/>
          <pc:sldMk cId="649034944" sldId="263"/>
        </pc:sldMkLst>
      </pc:sldChg>
      <pc:sldChg chg="modSp new mod ord">
        <pc:chgData name="Gabriel Schachinger" userId="9e6b024c9cb94357" providerId="LiveId" clId="{BC54DE2F-B6F6-43C0-839C-C98AE77478F2}" dt="2023-10-28T12:41:49.905" v="680"/>
        <pc:sldMkLst>
          <pc:docMk/>
          <pc:sldMk cId="3418477061" sldId="263"/>
        </pc:sldMkLst>
        <pc:spChg chg="mod">
          <ac:chgData name="Gabriel Schachinger" userId="9e6b024c9cb94357" providerId="LiveId" clId="{BC54DE2F-B6F6-43C0-839C-C98AE77478F2}" dt="2023-10-28T12:41:45.568" v="678" actId="20577"/>
          <ac:spMkLst>
            <pc:docMk/>
            <pc:sldMk cId="3418477061" sldId="263"/>
            <ac:spMk id="2" creationId="{4348044C-5CBA-4C09-801D-D8B91AEE920A}"/>
          </ac:spMkLst>
        </pc:spChg>
      </pc:sldChg>
      <pc:sldChg chg="del">
        <pc:chgData name="Gabriel Schachinger" userId="9e6b024c9cb94357" providerId="LiveId" clId="{BC54DE2F-B6F6-43C0-839C-C98AE77478F2}" dt="2023-10-28T11:59:49.558" v="78" actId="47"/>
        <pc:sldMkLst>
          <pc:docMk/>
          <pc:sldMk cId="3097600411" sldId="264"/>
        </pc:sldMkLst>
      </pc:sldChg>
      <pc:sldChg chg="del">
        <pc:chgData name="Gabriel Schachinger" userId="9e6b024c9cb94357" providerId="LiveId" clId="{BC54DE2F-B6F6-43C0-839C-C98AE77478F2}" dt="2023-10-28T11:59:44.070" v="71" actId="47"/>
        <pc:sldMkLst>
          <pc:docMk/>
          <pc:sldMk cId="2065039316" sldId="265"/>
        </pc:sldMkLst>
      </pc:sldChg>
      <pc:sldChg chg="del">
        <pc:chgData name="Gabriel Schachinger" userId="9e6b024c9cb94357" providerId="LiveId" clId="{BC54DE2F-B6F6-43C0-839C-C98AE77478F2}" dt="2023-10-28T11:59:44.750" v="72" actId="47"/>
        <pc:sldMkLst>
          <pc:docMk/>
          <pc:sldMk cId="2059261804" sldId="266"/>
        </pc:sldMkLst>
      </pc:sldChg>
      <pc:sldChg chg="del">
        <pc:chgData name="Gabriel Schachinger" userId="9e6b024c9cb94357" providerId="LiveId" clId="{BC54DE2F-B6F6-43C0-839C-C98AE77478F2}" dt="2023-10-28T11:59:43.292" v="70" actId="47"/>
        <pc:sldMkLst>
          <pc:docMk/>
          <pc:sldMk cId="1694371208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0EC41-0127-432B-A8D6-00AE489098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F062D4-77D2-4ECE-982D-6DD118042F0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Data</a:t>
          </a:r>
          <a:endParaRPr lang="de-AT"/>
        </a:p>
      </dgm:t>
    </dgm:pt>
    <dgm:pt modelId="{8C8E171A-E498-4950-8B85-2F1B9A06FE34}" type="parTrans" cxnId="{B42E7D3B-E3CC-43DF-BD57-F023EC376FF2}">
      <dgm:prSet/>
      <dgm:spPr/>
      <dgm:t>
        <a:bodyPr/>
        <a:lstStyle/>
        <a:p>
          <a:endParaRPr lang="de-AT"/>
        </a:p>
      </dgm:t>
    </dgm:pt>
    <dgm:pt modelId="{D9801996-975F-44BF-95CE-6F7A39D226F9}" type="sibTrans" cxnId="{B42E7D3B-E3CC-43DF-BD57-F023EC376FF2}">
      <dgm:prSet/>
      <dgm:spPr/>
      <dgm:t>
        <a:bodyPr/>
        <a:lstStyle/>
        <a:p>
          <a:endParaRPr lang="de-AT"/>
        </a:p>
      </dgm:t>
    </dgm:pt>
    <dgm:pt modelId="{46FF1F60-5713-4C40-A834-384F518DC26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Data Collection</a:t>
          </a:r>
          <a:endParaRPr lang="de-AT"/>
        </a:p>
      </dgm:t>
    </dgm:pt>
    <dgm:pt modelId="{B3552F8B-454A-466C-9252-B10A74E52BA3}" type="parTrans" cxnId="{83C2345A-5392-434D-8E84-E286E5BF2213}">
      <dgm:prSet/>
      <dgm:spPr/>
      <dgm:t>
        <a:bodyPr/>
        <a:lstStyle/>
        <a:p>
          <a:endParaRPr lang="de-AT"/>
        </a:p>
      </dgm:t>
    </dgm:pt>
    <dgm:pt modelId="{69044198-9631-402F-A6CD-9D6B65E91756}" type="sibTrans" cxnId="{83C2345A-5392-434D-8E84-E286E5BF2213}">
      <dgm:prSet/>
      <dgm:spPr/>
      <dgm:t>
        <a:bodyPr/>
        <a:lstStyle/>
        <a:p>
          <a:endParaRPr lang="de-AT"/>
        </a:p>
      </dgm:t>
    </dgm:pt>
    <dgm:pt modelId="{D481A7E4-69B6-4562-A724-4A5B4B9BEA5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Genre Clustering</a:t>
          </a:r>
          <a:endParaRPr lang="de-AT"/>
        </a:p>
      </dgm:t>
    </dgm:pt>
    <dgm:pt modelId="{8C550897-DB78-46F1-BE1E-0F972704D30F}" type="parTrans" cxnId="{825C03DE-CA4E-4139-8618-3D6634676F6E}">
      <dgm:prSet/>
      <dgm:spPr/>
      <dgm:t>
        <a:bodyPr/>
        <a:lstStyle/>
        <a:p>
          <a:endParaRPr lang="de-AT"/>
        </a:p>
      </dgm:t>
    </dgm:pt>
    <dgm:pt modelId="{19BF76C5-9F39-42F3-ABE2-41E125F9A419}" type="sibTrans" cxnId="{825C03DE-CA4E-4139-8618-3D6634676F6E}">
      <dgm:prSet/>
      <dgm:spPr/>
      <dgm:t>
        <a:bodyPr/>
        <a:lstStyle/>
        <a:p>
          <a:endParaRPr lang="de-AT"/>
        </a:p>
      </dgm:t>
    </dgm:pt>
    <dgm:pt modelId="{C8F770F6-007E-48C9-8036-49E562C5B04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Feature </a:t>
          </a:r>
          <a:r>
            <a:rPr lang="de-DE" dirty="0" err="1"/>
            <a:t>Extraction</a:t>
          </a:r>
          <a:endParaRPr lang="de-AT" dirty="0"/>
        </a:p>
      </dgm:t>
    </dgm:pt>
    <dgm:pt modelId="{11ACDBEB-2401-4084-B141-42477914020E}" type="parTrans" cxnId="{8301CD64-229C-48EF-A400-15738ADC6BC9}">
      <dgm:prSet/>
      <dgm:spPr/>
      <dgm:t>
        <a:bodyPr/>
        <a:lstStyle/>
        <a:p>
          <a:endParaRPr lang="de-AT"/>
        </a:p>
      </dgm:t>
    </dgm:pt>
    <dgm:pt modelId="{12D10386-41CB-445F-97AF-19E81C1C0400}" type="sibTrans" cxnId="{8301CD64-229C-48EF-A400-15738ADC6BC9}">
      <dgm:prSet/>
      <dgm:spPr/>
      <dgm:t>
        <a:bodyPr/>
        <a:lstStyle/>
        <a:p>
          <a:endParaRPr lang="de-AT"/>
        </a:p>
      </dgm:t>
    </dgm:pt>
    <dgm:pt modelId="{CBF92D74-CEF6-4A71-A188-B6E3B76A111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TF-IDF</a:t>
          </a:r>
          <a:endParaRPr lang="de-AT" dirty="0"/>
        </a:p>
      </dgm:t>
    </dgm:pt>
    <dgm:pt modelId="{D47BCB02-BFBC-4E1C-9B65-DDCE781F60D0}" type="parTrans" cxnId="{807942E8-55E1-47DC-8733-04F6113E082D}">
      <dgm:prSet/>
      <dgm:spPr/>
      <dgm:t>
        <a:bodyPr/>
        <a:lstStyle/>
        <a:p>
          <a:endParaRPr lang="de-AT"/>
        </a:p>
      </dgm:t>
    </dgm:pt>
    <dgm:pt modelId="{7471A988-7723-4EF1-8275-12A5CA6DE6B5}" type="sibTrans" cxnId="{807942E8-55E1-47DC-8733-04F6113E082D}">
      <dgm:prSet/>
      <dgm:spPr/>
      <dgm:t>
        <a:bodyPr/>
        <a:lstStyle/>
        <a:p>
          <a:endParaRPr lang="de-AT"/>
        </a:p>
      </dgm:t>
    </dgm:pt>
    <dgm:pt modelId="{C392470D-4208-4398-8B63-BF819A673BC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AT" b="0" i="0"/>
            <a:t>Model Training &amp; Experiments</a:t>
          </a:r>
          <a:endParaRPr lang="de-AT"/>
        </a:p>
      </dgm:t>
    </dgm:pt>
    <dgm:pt modelId="{334F0878-3B01-4BE9-8B98-A90C21E9267F}" type="parTrans" cxnId="{FAB02B4A-C527-4897-ABE9-BDAB53A044EA}">
      <dgm:prSet/>
      <dgm:spPr/>
      <dgm:t>
        <a:bodyPr/>
        <a:lstStyle/>
        <a:p>
          <a:endParaRPr lang="de-AT"/>
        </a:p>
      </dgm:t>
    </dgm:pt>
    <dgm:pt modelId="{9419F90F-9C31-4D21-80F8-5088BEC8D7AB}" type="sibTrans" cxnId="{FAB02B4A-C527-4897-ABE9-BDAB53A044EA}">
      <dgm:prSet/>
      <dgm:spPr/>
      <dgm:t>
        <a:bodyPr/>
        <a:lstStyle/>
        <a:p>
          <a:endParaRPr lang="de-AT"/>
        </a:p>
      </dgm:t>
    </dgm:pt>
    <dgm:pt modelId="{E379FC96-138C-43EE-A769-D936461D71A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Logistic Regression</a:t>
          </a:r>
          <a:endParaRPr lang="de-AT"/>
        </a:p>
      </dgm:t>
    </dgm:pt>
    <dgm:pt modelId="{7D6354F7-09E8-4FD9-BD46-CB78BE297543}" type="parTrans" cxnId="{780CBC5C-5CFF-4869-8C95-A0F5A9497F44}">
      <dgm:prSet/>
      <dgm:spPr/>
      <dgm:t>
        <a:bodyPr/>
        <a:lstStyle/>
        <a:p>
          <a:endParaRPr lang="de-AT"/>
        </a:p>
      </dgm:t>
    </dgm:pt>
    <dgm:pt modelId="{589E19FF-386B-44EF-BDAA-C94DE2D3C77F}" type="sibTrans" cxnId="{780CBC5C-5CFF-4869-8C95-A0F5A9497F44}">
      <dgm:prSet/>
      <dgm:spPr/>
      <dgm:t>
        <a:bodyPr/>
        <a:lstStyle/>
        <a:p>
          <a:endParaRPr lang="de-AT"/>
        </a:p>
      </dgm:t>
    </dgm:pt>
    <dgm:pt modelId="{F41BB365-14E0-41F5-A16D-4C4A18485F5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Pre-trained</a:t>
          </a:r>
          <a:r>
            <a:rPr lang="de-DE" dirty="0"/>
            <a:t> Model</a:t>
          </a:r>
          <a:endParaRPr lang="de-AT" dirty="0"/>
        </a:p>
      </dgm:t>
    </dgm:pt>
    <dgm:pt modelId="{E2A11D21-3776-4102-A260-68E1F060A7C2}" type="parTrans" cxnId="{F4018174-7898-46CF-8383-3551B0F22E07}">
      <dgm:prSet/>
      <dgm:spPr/>
      <dgm:t>
        <a:bodyPr/>
        <a:lstStyle/>
        <a:p>
          <a:endParaRPr lang="de-AT"/>
        </a:p>
      </dgm:t>
    </dgm:pt>
    <dgm:pt modelId="{84AF91A6-58F6-4CBD-8F37-88C7324E4787}" type="sibTrans" cxnId="{F4018174-7898-46CF-8383-3551B0F22E07}">
      <dgm:prSet/>
      <dgm:spPr/>
      <dgm:t>
        <a:bodyPr/>
        <a:lstStyle/>
        <a:p>
          <a:endParaRPr lang="de-AT"/>
        </a:p>
      </dgm:t>
    </dgm:pt>
    <dgm:pt modelId="{D9587BBD-B0DE-48F2-A589-D59D9E59BBC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Plot Text </a:t>
          </a:r>
          <a:r>
            <a:rPr lang="de-AT"/>
            <a:t>Preprocessing</a:t>
          </a:r>
        </a:p>
      </dgm:t>
    </dgm:pt>
    <dgm:pt modelId="{45D0B208-23C5-428D-98BE-1925DC66F8D5}" type="parTrans" cxnId="{0E4C35AB-FBC8-4EE2-8A2E-F6750CF6093B}">
      <dgm:prSet/>
      <dgm:spPr/>
      <dgm:t>
        <a:bodyPr/>
        <a:lstStyle/>
        <a:p>
          <a:endParaRPr lang="de-AT"/>
        </a:p>
      </dgm:t>
    </dgm:pt>
    <dgm:pt modelId="{FDB109B9-B92E-4714-8F67-053024310CE9}" type="sibTrans" cxnId="{0E4C35AB-FBC8-4EE2-8A2E-F6750CF6093B}">
      <dgm:prSet/>
      <dgm:spPr/>
      <dgm:t>
        <a:bodyPr/>
        <a:lstStyle/>
        <a:p>
          <a:endParaRPr lang="de-AT"/>
        </a:p>
      </dgm:t>
    </dgm:pt>
    <dgm:pt modelId="{5316C731-8218-4CA3-B923-8A1F242651B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Tokenization</a:t>
          </a:r>
          <a:endParaRPr lang="de-AT"/>
        </a:p>
      </dgm:t>
    </dgm:pt>
    <dgm:pt modelId="{4395DFF0-2E22-4D13-868A-01C39A35ED62}" type="parTrans" cxnId="{4A23952E-9AB9-412C-82BE-038FBAC137F7}">
      <dgm:prSet/>
      <dgm:spPr/>
      <dgm:t>
        <a:bodyPr/>
        <a:lstStyle/>
        <a:p>
          <a:endParaRPr lang="de-AT"/>
        </a:p>
      </dgm:t>
    </dgm:pt>
    <dgm:pt modelId="{79BEDB84-90C7-4723-843E-086C10FC916D}" type="sibTrans" cxnId="{4A23952E-9AB9-412C-82BE-038FBAC137F7}">
      <dgm:prSet/>
      <dgm:spPr/>
      <dgm:t>
        <a:bodyPr/>
        <a:lstStyle/>
        <a:p>
          <a:endParaRPr lang="de-AT"/>
        </a:p>
      </dgm:t>
    </dgm:pt>
    <dgm:pt modelId="{CC55BADE-D86F-4DD4-9782-2320282B96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AT" b="0" i="0"/>
            <a:t>Results &amp; Evaluation</a:t>
          </a:r>
          <a:endParaRPr lang="de-AT"/>
        </a:p>
      </dgm:t>
    </dgm:pt>
    <dgm:pt modelId="{551866CF-4B61-4AF0-BD13-49E1143465C8}" type="parTrans" cxnId="{E66496E2-6F95-4711-A7FB-2ED6B2E8F6B1}">
      <dgm:prSet/>
      <dgm:spPr/>
      <dgm:t>
        <a:bodyPr/>
        <a:lstStyle/>
        <a:p>
          <a:endParaRPr lang="de-AT"/>
        </a:p>
      </dgm:t>
    </dgm:pt>
    <dgm:pt modelId="{AC25B9C6-9C06-455B-B351-DE17B7D4A71B}" type="sibTrans" cxnId="{E66496E2-6F95-4711-A7FB-2ED6B2E8F6B1}">
      <dgm:prSet/>
      <dgm:spPr/>
      <dgm:t>
        <a:bodyPr/>
        <a:lstStyle/>
        <a:p>
          <a:endParaRPr lang="de-AT"/>
        </a:p>
      </dgm:t>
    </dgm:pt>
    <dgm:pt modelId="{83FD4BF8-7B93-418C-8737-7EAF630671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AT"/>
            <a:t>Model comparison</a:t>
          </a:r>
        </a:p>
      </dgm:t>
    </dgm:pt>
    <dgm:pt modelId="{270AEF57-423C-49AC-8A2D-F0C18CF2954B}" type="parTrans" cxnId="{2A48A6DE-CDE6-4AA4-B8BE-EE184F736DF3}">
      <dgm:prSet/>
      <dgm:spPr/>
      <dgm:t>
        <a:bodyPr/>
        <a:lstStyle/>
        <a:p>
          <a:endParaRPr lang="de-AT"/>
        </a:p>
      </dgm:t>
    </dgm:pt>
    <dgm:pt modelId="{7D95736C-A496-4A6C-A532-F21689FF8872}" type="sibTrans" cxnId="{2A48A6DE-CDE6-4AA4-B8BE-EE184F736DF3}">
      <dgm:prSet/>
      <dgm:spPr/>
      <dgm:t>
        <a:bodyPr/>
        <a:lstStyle/>
        <a:p>
          <a:endParaRPr lang="de-AT"/>
        </a:p>
      </dgm:t>
    </dgm:pt>
    <dgm:pt modelId="{2941D6C8-2341-4D1D-9247-3BE5C57975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Conclusions</a:t>
          </a:r>
          <a:endParaRPr lang="de-AT" dirty="0"/>
        </a:p>
      </dgm:t>
    </dgm:pt>
    <dgm:pt modelId="{84E6B353-39AA-4C86-B84E-401C43A9FCBC}" type="parTrans" cxnId="{1F484264-14FB-4F24-944E-2D99DA8CE75F}">
      <dgm:prSet/>
      <dgm:spPr/>
      <dgm:t>
        <a:bodyPr/>
        <a:lstStyle/>
        <a:p>
          <a:endParaRPr lang="de-AT"/>
        </a:p>
      </dgm:t>
    </dgm:pt>
    <dgm:pt modelId="{2ED30FE7-A18C-4C44-B0C3-6339D9C259B4}" type="sibTrans" cxnId="{1F484264-14FB-4F24-944E-2D99DA8CE75F}">
      <dgm:prSet/>
      <dgm:spPr/>
      <dgm:t>
        <a:bodyPr/>
        <a:lstStyle/>
        <a:p>
          <a:endParaRPr lang="de-AT"/>
        </a:p>
      </dgm:t>
    </dgm:pt>
    <dgm:pt modelId="{18AFBD89-8629-4874-A54E-7DFCA6AD959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Perfomance Measures</a:t>
          </a:r>
          <a:endParaRPr lang="de-AT"/>
        </a:p>
      </dgm:t>
    </dgm:pt>
    <dgm:pt modelId="{C85D9D73-C4CE-44AD-9CCA-A0545588DE12}" type="parTrans" cxnId="{0850260C-E260-40AB-B6C7-CB397E89DBE7}">
      <dgm:prSet/>
      <dgm:spPr/>
      <dgm:t>
        <a:bodyPr/>
        <a:lstStyle/>
        <a:p>
          <a:endParaRPr lang="de-AT"/>
        </a:p>
      </dgm:t>
    </dgm:pt>
    <dgm:pt modelId="{8F8FA404-22CB-4B56-96C2-BD32E5444FB1}" type="sibTrans" cxnId="{0850260C-E260-40AB-B6C7-CB397E89DBE7}">
      <dgm:prSet/>
      <dgm:spPr/>
      <dgm:t>
        <a:bodyPr/>
        <a:lstStyle/>
        <a:p>
          <a:endParaRPr lang="de-AT"/>
        </a:p>
      </dgm:t>
    </dgm:pt>
    <dgm:pt modelId="{B6894B97-9D99-4043-BC4B-132F5C61511F}" type="pres">
      <dgm:prSet presAssocID="{A7A0EC41-0127-432B-A8D6-00AE48909834}" presName="root" presStyleCnt="0">
        <dgm:presLayoutVars>
          <dgm:dir/>
          <dgm:resizeHandles val="exact"/>
        </dgm:presLayoutVars>
      </dgm:prSet>
      <dgm:spPr/>
    </dgm:pt>
    <dgm:pt modelId="{9C8A8622-6334-4E27-92AC-0AFA6C71C3E1}" type="pres">
      <dgm:prSet presAssocID="{45F062D4-77D2-4ECE-982D-6DD118042F0B}" presName="compNode" presStyleCnt="0"/>
      <dgm:spPr/>
    </dgm:pt>
    <dgm:pt modelId="{F0E399EB-5212-40B2-B93B-3E304A7166C3}" type="pres">
      <dgm:prSet presAssocID="{45F062D4-77D2-4ECE-982D-6DD118042F0B}" presName="bgRect" presStyleLbl="bgShp" presStyleIdx="0" presStyleCnt="4"/>
      <dgm:spPr/>
    </dgm:pt>
    <dgm:pt modelId="{9D8B95C2-3E1D-466B-96DD-06FE938D058F}" type="pres">
      <dgm:prSet presAssocID="{45F062D4-77D2-4ECE-982D-6DD118042F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56347A1D-0D9E-4E3B-86CE-4A987F1EBB37}" type="pres">
      <dgm:prSet presAssocID="{45F062D4-77D2-4ECE-982D-6DD118042F0B}" presName="spaceRect" presStyleCnt="0"/>
      <dgm:spPr/>
    </dgm:pt>
    <dgm:pt modelId="{9FFDEC13-8A63-48E1-8789-3CF6A5F90551}" type="pres">
      <dgm:prSet presAssocID="{45F062D4-77D2-4ECE-982D-6DD118042F0B}" presName="parTx" presStyleLbl="revTx" presStyleIdx="0" presStyleCnt="8">
        <dgm:presLayoutVars>
          <dgm:chMax val="0"/>
          <dgm:chPref val="0"/>
        </dgm:presLayoutVars>
      </dgm:prSet>
      <dgm:spPr/>
    </dgm:pt>
    <dgm:pt modelId="{1F9495E3-B447-4C2A-942A-69CE505E8C33}" type="pres">
      <dgm:prSet presAssocID="{45F062D4-77D2-4ECE-982D-6DD118042F0B}" presName="desTx" presStyleLbl="revTx" presStyleIdx="1" presStyleCnt="8">
        <dgm:presLayoutVars/>
      </dgm:prSet>
      <dgm:spPr/>
    </dgm:pt>
    <dgm:pt modelId="{406D7C84-8E02-4444-A9D3-F31AA0C2E262}" type="pres">
      <dgm:prSet presAssocID="{D9801996-975F-44BF-95CE-6F7A39D226F9}" presName="sibTrans" presStyleCnt="0"/>
      <dgm:spPr/>
    </dgm:pt>
    <dgm:pt modelId="{97A9E14D-A122-429C-B933-BFBB4473817C}" type="pres">
      <dgm:prSet presAssocID="{C8F770F6-007E-48C9-8036-49E562C5B048}" presName="compNode" presStyleCnt="0"/>
      <dgm:spPr/>
    </dgm:pt>
    <dgm:pt modelId="{6CD80632-7FC4-451B-B759-CDA8ABF7190D}" type="pres">
      <dgm:prSet presAssocID="{C8F770F6-007E-48C9-8036-49E562C5B048}" presName="bgRect" presStyleLbl="bgShp" presStyleIdx="1" presStyleCnt="4"/>
      <dgm:spPr/>
    </dgm:pt>
    <dgm:pt modelId="{BA69D159-DA81-44C9-BFE5-2544ABDA9AA4}" type="pres">
      <dgm:prSet presAssocID="{C8F770F6-007E-48C9-8036-49E562C5B0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urück mit einfarbiger Füllung"/>
        </a:ext>
      </dgm:extLst>
    </dgm:pt>
    <dgm:pt modelId="{3D6104E4-995E-4222-8411-866438244C18}" type="pres">
      <dgm:prSet presAssocID="{C8F770F6-007E-48C9-8036-49E562C5B048}" presName="spaceRect" presStyleCnt="0"/>
      <dgm:spPr/>
    </dgm:pt>
    <dgm:pt modelId="{52D334CA-2B00-422C-B89E-C1A65B50E18D}" type="pres">
      <dgm:prSet presAssocID="{C8F770F6-007E-48C9-8036-49E562C5B048}" presName="parTx" presStyleLbl="revTx" presStyleIdx="2" presStyleCnt="8">
        <dgm:presLayoutVars>
          <dgm:chMax val="0"/>
          <dgm:chPref val="0"/>
        </dgm:presLayoutVars>
      </dgm:prSet>
      <dgm:spPr/>
    </dgm:pt>
    <dgm:pt modelId="{8E9B72D3-4368-4CAF-AAAA-B2387DAA8461}" type="pres">
      <dgm:prSet presAssocID="{C8F770F6-007E-48C9-8036-49E562C5B048}" presName="desTx" presStyleLbl="revTx" presStyleIdx="3" presStyleCnt="8">
        <dgm:presLayoutVars/>
      </dgm:prSet>
      <dgm:spPr/>
    </dgm:pt>
    <dgm:pt modelId="{47A517EB-D656-4495-A728-6C01BECABAC6}" type="pres">
      <dgm:prSet presAssocID="{12D10386-41CB-445F-97AF-19E81C1C0400}" presName="sibTrans" presStyleCnt="0"/>
      <dgm:spPr/>
    </dgm:pt>
    <dgm:pt modelId="{20893E45-7C41-4BB5-ADFE-ED2392DFD7C8}" type="pres">
      <dgm:prSet presAssocID="{C392470D-4208-4398-8B63-BF819A673BCF}" presName="compNode" presStyleCnt="0"/>
      <dgm:spPr/>
    </dgm:pt>
    <dgm:pt modelId="{0F0FC176-F31E-4EBD-9B9F-74A854E693E0}" type="pres">
      <dgm:prSet presAssocID="{C392470D-4208-4398-8B63-BF819A673BCF}" presName="bgRect" presStyleLbl="bgShp" presStyleIdx="2" presStyleCnt="4"/>
      <dgm:spPr/>
    </dgm:pt>
    <dgm:pt modelId="{BC85A022-52AF-46AC-8286-624B4061B4DA}" type="pres">
      <dgm:prSet presAssocID="{C392470D-4208-4398-8B63-BF819A673B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4B6D3961-4DEC-492D-B73D-06C1FEE7F1CA}" type="pres">
      <dgm:prSet presAssocID="{C392470D-4208-4398-8B63-BF819A673BCF}" presName="spaceRect" presStyleCnt="0"/>
      <dgm:spPr/>
    </dgm:pt>
    <dgm:pt modelId="{0CCD64C0-19BC-406A-96A8-B34FC1B34E4F}" type="pres">
      <dgm:prSet presAssocID="{C392470D-4208-4398-8B63-BF819A673BCF}" presName="parTx" presStyleLbl="revTx" presStyleIdx="4" presStyleCnt="8">
        <dgm:presLayoutVars>
          <dgm:chMax val="0"/>
          <dgm:chPref val="0"/>
        </dgm:presLayoutVars>
      </dgm:prSet>
      <dgm:spPr/>
    </dgm:pt>
    <dgm:pt modelId="{D36B9C0F-1D35-4119-AFD4-78A4BD63A3E4}" type="pres">
      <dgm:prSet presAssocID="{C392470D-4208-4398-8B63-BF819A673BCF}" presName="desTx" presStyleLbl="revTx" presStyleIdx="5" presStyleCnt="8">
        <dgm:presLayoutVars/>
      </dgm:prSet>
      <dgm:spPr/>
    </dgm:pt>
    <dgm:pt modelId="{DA969ED2-C6B6-40CC-AC0A-F2AB9E9390B7}" type="pres">
      <dgm:prSet presAssocID="{9419F90F-9C31-4D21-80F8-5088BEC8D7AB}" presName="sibTrans" presStyleCnt="0"/>
      <dgm:spPr/>
    </dgm:pt>
    <dgm:pt modelId="{C1790D4D-1BA2-4781-9614-5C0CF82B0F69}" type="pres">
      <dgm:prSet presAssocID="{CC55BADE-D86F-4DD4-9782-2320282B960A}" presName="compNode" presStyleCnt="0"/>
      <dgm:spPr/>
    </dgm:pt>
    <dgm:pt modelId="{6C9DA0B6-80FD-45DE-91B1-B594AD563715}" type="pres">
      <dgm:prSet presAssocID="{CC55BADE-D86F-4DD4-9782-2320282B960A}" presName="bgRect" presStyleLbl="bgShp" presStyleIdx="3" presStyleCnt="4"/>
      <dgm:spPr/>
    </dgm:pt>
    <dgm:pt modelId="{F007256F-320C-4381-B0FA-260CFD6C370A}" type="pres">
      <dgm:prSet presAssocID="{CC55BADE-D86F-4DD4-9782-2320282B96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17B7A8-2AF3-4B24-BB6B-84A6D406FE86}" type="pres">
      <dgm:prSet presAssocID="{CC55BADE-D86F-4DD4-9782-2320282B960A}" presName="spaceRect" presStyleCnt="0"/>
      <dgm:spPr/>
    </dgm:pt>
    <dgm:pt modelId="{9845DA26-6410-447B-B3B2-56484E5C72F9}" type="pres">
      <dgm:prSet presAssocID="{CC55BADE-D86F-4DD4-9782-2320282B960A}" presName="parTx" presStyleLbl="revTx" presStyleIdx="6" presStyleCnt="8">
        <dgm:presLayoutVars>
          <dgm:chMax val="0"/>
          <dgm:chPref val="0"/>
        </dgm:presLayoutVars>
      </dgm:prSet>
      <dgm:spPr/>
    </dgm:pt>
    <dgm:pt modelId="{B6E99DAA-7B9F-45A4-AB8D-437C6A1ACF28}" type="pres">
      <dgm:prSet presAssocID="{CC55BADE-D86F-4DD4-9782-2320282B960A}" presName="desTx" presStyleLbl="revTx" presStyleIdx="7" presStyleCnt="8">
        <dgm:presLayoutVars/>
      </dgm:prSet>
      <dgm:spPr/>
    </dgm:pt>
  </dgm:ptLst>
  <dgm:cxnLst>
    <dgm:cxn modelId="{4494E90B-7203-49F5-BD6A-AD5D8C73C741}" type="presOf" srcId="{2941D6C8-2341-4D1D-9247-3BE5C579756F}" destId="{B6E99DAA-7B9F-45A4-AB8D-437C6A1ACF28}" srcOrd="0" destOrd="2" presId="urn:microsoft.com/office/officeart/2018/2/layout/IconVerticalSolidList"/>
    <dgm:cxn modelId="{0850260C-E260-40AB-B6C7-CB397E89DBE7}" srcId="{CC55BADE-D86F-4DD4-9782-2320282B960A}" destId="{18AFBD89-8629-4874-A54E-7DFCA6AD959F}" srcOrd="0" destOrd="0" parTransId="{C85D9D73-C4CE-44AD-9CCA-A0545588DE12}" sibTransId="{8F8FA404-22CB-4B56-96C2-BD32E5444FB1}"/>
    <dgm:cxn modelId="{656D0F1A-77F1-4701-97DF-D7A04D019E01}" type="presOf" srcId="{CBF92D74-CEF6-4A71-A188-B6E3B76A1115}" destId="{8E9B72D3-4368-4CAF-AAAA-B2387DAA8461}" srcOrd="0" destOrd="0" presId="urn:microsoft.com/office/officeart/2018/2/layout/IconVerticalSolidList"/>
    <dgm:cxn modelId="{D4FAD228-CD9B-4F96-AC2F-C922DD9DA5AF}" type="presOf" srcId="{CC55BADE-D86F-4DD4-9782-2320282B960A}" destId="{9845DA26-6410-447B-B3B2-56484E5C72F9}" srcOrd="0" destOrd="0" presId="urn:microsoft.com/office/officeart/2018/2/layout/IconVerticalSolidList"/>
    <dgm:cxn modelId="{4A23952E-9AB9-412C-82BE-038FBAC137F7}" srcId="{C8F770F6-007E-48C9-8036-49E562C5B048}" destId="{5316C731-8218-4CA3-B923-8A1F242651B9}" srcOrd="1" destOrd="0" parTransId="{4395DFF0-2E22-4D13-868A-01C39A35ED62}" sibTransId="{79BEDB84-90C7-4723-843E-086C10FC916D}"/>
    <dgm:cxn modelId="{EF497A34-A139-4729-9DE4-D22E0FAB641C}" type="presOf" srcId="{A7A0EC41-0127-432B-A8D6-00AE48909834}" destId="{B6894B97-9D99-4043-BC4B-132F5C61511F}" srcOrd="0" destOrd="0" presId="urn:microsoft.com/office/officeart/2018/2/layout/IconVerticalSolidList"/>
    <dgm:cxn modelId="{B42E7D3B-E3CC-43DF-BD57-F023EC376FF2}" srcId="{A7A0EC41-0127-432B-A8D6-00AE48909834}" destId="{45F062D4-77D2-4ECE-982D-6DD118042F0B}" srcOrd="0" destOrd="0" parTransId="{8C8E171A-E498-4950-8B85-2F1B9A06FE34}" sibTransId="{D9801996-975F-44BF-95CE-6F7A39D226F9}"/>
    <dgm:cxn modelId="{780CBC5C-5CFF-4869-8C95-A0F5A9497F44}" srcId="{C392470D-4208-4398-8B63-BF819A673BCF}" destId="{E379FC96-138C-43EE-A769-D936461D71A1}" srcOrd="0" destOrd="0" parTransId="{7D6354F7-09E8-4FD9-BD46-CB78BE297543}" sibTransId="{589E19FF-386B-44EF-BDAA-C94DE2D3C77F}"/>
    <dgm:cxn modelId="{1F484264-14FB-4F24-944E-2D99DA8CE75F}" srcId="{CC55BADE-D86F-4DD4-9782-2320282B960A}" destId="{2941D6C8-2341-4D1D-9247-3BE5C579756F}" srcOrd="2" destOrd="0" parTransId="{84E6B353-39AA-4C86-B84E-401C43A9FCBC}" sibTransId="{2ED30FE7-A18C-4C44-B0C3-6339D9C259B4}"/>
    <dgm:cxn modelId="{8301CD64-229C-48EF-A400-15738ADC6BC9}" srcId="{A7A0EC41-0127-432B-A8D6-00AE48909834}" destId="{C8F770F6-007E-48C9-8036-49E562C5B048}" srcOrd="1" destOrd="0" parTransId="{11ACDBEB-2401-4084-B141-42477914020E}" sibTransId="{12D10386-41CB-445F-97AF-19E81C1C0400}"/>
    <dgm:cxn modelId="{FAB02B4A-C527-4897-ABE9-BDAB53A044EA}" srcId="{A7A0EC41-0127-432B-A8D6-00AE48909834}" destId="{C392470D-4208-4398-8B63-BF819A673BCF}" srcOrd="2" destOrd="0" parTransId="{334F0878-3B01-4BE9-8B98-A90C21E9267F}" sibTransId="{9419F90F-9C31-4D21-80F8-5088BEC8D7AB}"/>
    <dgm:cxn modelId="{019C296B-F559-4462-BF75-5B5798159CCF}" type="presOf" srcId="{83FD4BF8-7B93-418C-8737-7EAF630671B1}" destId="{B6E99DAA-7B9F-45A4-AB8D-437C6A1ACF28}" srcOrd="0" destOrd="1" presId="urn:microsoft.com/office/officeart/2018/2/layout/IconVerticalSolidList"/>
    <dgm:cxn modelId="{F4018174-7898-46CF-8383-3551B0F22E07}" srcId="{C392470D-4208-4398-8B63-BF819A673BCF}" destId="{F41BB365-14E0-41F5-A16D-4C4A18485F56}" srcOrd="1" destOrd="0" parTransId="{E2A11D21-3776-4102-A260-68E1F060A7C2}" sibTransId="{84AF91A6-58F6-4CBD-8F37-88C7324E4787}"/>
    <dgm:cxn modelId="{0F81A559-8D19-4688-BAB6-743D1FDACFA6}" type="presOf" srcId="{5316C731-8218-4CA3-B923-8A1F242651B9}" destId="{8E9B72D3-4368-4CAF-AAAA-B2387DAA8461}" srcOrd="0" destOrd="1" presId="urn:microsoft.com/office/officeart/2018/2/layout/IconVerticalSolidList"/>
    <dgm:cxn modelId="{83C2345A-5392-434D-8E84-E286E5BF2213}" srcId="{45F062D4-77D2-4ECE-982D-6DD118042F0B}" destId="{46FF1F60-5713-4C40-A834-384F518DC267}" srcOrd="0" destOrd="0" parTransId="{B3552F8B-454A-466C-9252-B10A74E52BA3}" sibTransId="{69044198-9631-402F-A6CD-9D6B65E91756}"/>
    <dgm:cxn modelId="{4596958E-A5B6-46C4-AEB1-A51ED357FB5E}" type="presOf" srcId="{46FF1F60-5713-4C40-A834-384F518DC267}" destId="{1F9495E3-B447-4C2A-942A-69CE505E8C33}" srcOrd="0" destOrd="0" presId="urn:microsoft.com/office/officeart/2018/2/layout/IconVerticalSolidList"/>
    <dgm:cxn modelId="{01B8A994-B93D-4439-9020-3DAB529405C0}" type="presOf" srcId="{D9587BBD-B0DE-48F2-A589-D59D9E59BBC2}" destId="{1F9495E3-B447-4C2A-942A-69CE505E8C33}" srcOrd="0" destOrd="1" presId="urn:microsoft.com/office/officeart/2018/2/layout/IconVerticalSolidList"/>
    <dgm:cxn modelId="{95BEA19C-F567-4B71-92E4-478E7AFFA2B8}" type="presOf" srcId="{C392470D-4208-4398-8B63-BF819A673BCF}" destId="{0CCD64C0-19BC-406A-96A8-B34FC1B34E4F}" srcOrd="0" destOrd="0" presId="urn:microsoft.com/office/officeart/2018/2/layout/IconVerticalSolidList"/>
    <dgm:cxn modelId="{53A7AEA4-0282-41C5-BD76-270B3B512E88}" type="presOf" srcId="{D481A7E4-69B6-4562-A724-4A5B4B9BEA5C}" destId="{1F9495E3-B447-4C2A-942A-69CE505E8C33}" srcOrd="0" destOrd="2" presId="urn:microsoft.com/office/officeart/2018/2/layout/IconVerticalSolidList"/>
    <dgm:cxn modelId="{0E4C35AB-FBC8-4EE2-8A2E-F6750CF6093B}" srcId="{45F062D4-77D2-4ECE-982D-6DD118042F0B}" destId="{D9587BBD-B0DE-48F2-A589-D59D9E59BBC2}" srcOrd="1" destOrd="0" parTransId="{45D0B208-23C5-428D-98BE-1925DC66F8D5}" sibTransId="{FDB109B9-B92E-4714-8F67-053024310CE9}"/>
    <dgm:cxn modelId="{72A3E6C9-F0D6-43B1-93C5-7068D5674A90}" type="presOf" srcId="{F41BB365-14E0-41F5-A16D-4C4A18485F56}" destId="{D36B9C0F-1D35-4119-AFD4-78A4BD63A3E4}" srcOrd="0" destOrd="1" presId="urn:microsoft.com/office/officeart/2018/2/layout/IconVerticalSolidList"/>
    <dgm:cxn modelId="{EF6855D0-7C3A-4C17-B3DD-88FB18A88ACA}" type="presOf" srcId="{18AFBD89-8629-4874-A54E-7DFCA6AD959F}" destId="{B6E99DAA-7B9F-45A4-AB8D-437C6A1ACF28}" srcOrd="0" destOrd="0" presId="urn:microsoft.com/office/officeart/2018/2/layout/IconVerticalSolidList"/>
    <dgm:cxn modelId="{825C03DE-CA4E-4139-8618-3D6634676F6E}" srcId="{45F062D4-77D2-4ECE-982D-6DD118042F0B}" destId="{D481A7E4-69B6-4562-A724-4A5B4B9BEA5C}" srcOrd="2" destOrd="0" parTransId="{8C550897-DB78-46F1-BE1E-0F972704D30F}" sibTransId="{19BF76C5-9F39-42F3-ABE2-41E125F9A419}"/>
    <dgm:cxn modelId="{2A48A6DE-CDE6-4AA4-B8BE-EE184F736DF3}" srcId="{CC55BADE-D86F-4DD4-9782-2320282B960A}" destId="{83FD4BF8-7B93-418C-8737-7EAF630671B1}" srcOrd="1" destOrd="0" parTransId="{270AEF57-423C-49AC-8A2D-F0C18CF2954B}" sibTransId="{7D95736C-A496-4A6C-A532-F21689FF8872}"/>
    <dgm:cxn modelId="{E66496E2-6F95-4711-A7FB-2ED6B2E8F6B1}" srcId="{A7A0EC41-0127-432B-A8D6-00AE48909834}" destId="{CC55BADE-D86F-4DD4-9782-2320282B960A}" srcOrd="3" destOrd="0" parTransId="{551866CF-4B61-4AF0-BD13-49E1143465C8}" sibTransId="{AC25B9C6-9C06-455B-B351-DE17B7D4A71B}"/>
    <dgm:cxn modelId="{6915A1E3-5AAC-42E5-AA07-547A1DBE537B}" type="presOf" srcId="{E379FC96-138C-43EE-A769-D936461D71A1}" destId="{D36B9C0F-1D35-4119-AFD4-78A4BD63A3E4}" srcOrd="0" destOrd="0" presId="urn:microsoft.com/office/officeart/2018/2/layout/IconVerticalSolidList"/>
    <dgm:cxn modelId="{807942E8-55E1-47DC-8733-04F6113E082D}" srcId="{C8F770F6-007E-48C9-8036-49E562C5B048}" destId="{CBF92D74-CEF6-4A71-A188-B6E3B76A1115}" srcOrd="0" destOrd="0" parTransId="{D47BCB02-BFBC-4E1C-9B65-DDCE781F60D0}" sibTransId="{7471A988-7723-4EF1-8275-12A5CA6DE6B5}"/>
    <dgm:cxn modelId="{3F06DAE8-771A-4CCC-B2F8-5EFC9F2A4DAF}" type="presOf" srcId="{C8F770F6-007E-48C9-8036-49E562C5B048}" destId="{52D334CA-2B00-422C-B89E-C1A65B50E18D}" srcOrd="0" destOrd="0" presId="urn:microsoft.com/office/officeart/2018/2/layout/IconVerticalSolidList"/>
    <dgm:cxn modelId="{D4329BEC-4932-479A-BBD8-E7140FD52E5D}" type="presOf" srcId="{45F062D4-77D2-4ECE-982D-6DD118042F0B}" destId="{9FFDEC13-8A63-48E1-8789-3CF6A5F90551}" srcOrd="0" destOrd="0" presId="urn:microsoft.com/office/officeart/2018/2/layout/IconVerticalSolidList"/>
    <dgm:cxn modelId="{87D1E8B3-056B-476C-8E2C-0AF7115909EF}" type="presParOf" srcId="{B6894B97-9D99-4043-BC4B-132F5C61511F}" destId="{9C8A8622-6334-4E27-92AC-0AFA6C71C3E1}" srcOrd="0" destOrd="0" presId="urn:microsoft.com/office/officeart/2018/2/layout/IconVerticalSolidList"/>
    <dgm:cxn modelId="{F5302A4C-B069-49E5-B24A-374318C39072}" type="presParOf" srcId="{9C8A8622-6334-4E27-92AC-0AFA6C71C3E1}" destId="{F0E399EB-5212-40B2-B93B-3E304A7166C3}" srcOrd="0" destOrd="0" presId="urn:microsoft.com/office/officeart/2018/2/layout/IconVerticalSolidList"/>
    <dgm:cxn modelId="{DBE32CA0-1D91-4838-A466-D1860D99F562}" type="presParOf" srcId="{9C8A8622-6334-4E27-92AC-0AFA6C71C3E1}" destId="{9D8B95C2-3E1D-466B-96DD-06FE938D058F}" srcOrd="1" destOrd="0" presId="urn:microsoft.com/office/officeart/2018/2/layout/IconVerticalSolidList"/>
    <dgm:cxn modelId="{85159919-6C3E-4BC0-A6C7-635115E3F05E}" type="presParOf" srcId="{9C8A8622-6334-4E27-92AC-0AFA6C71C3E1}" destId="{56347A1D-0D9E-4E3B-86CE-4A987F1EBB37}" srcOrd="2" destOrd="0" presId="urn:microsoft.com/office/officeart/2018/2/layout/IconVerticalSolidList"/>
    <dgm:cxn modelId="{C01EEA5C-FFFA-468A-913A-C42686FE1A53}" type="presParOf" srcId="{9C8A8622-6334-4E27-92AC-0AFA6C71C3E1}" destId="{9FFDEC13-8A63-48E1-8789-3CF6A5F90551}" srcOrd="3" destOrd="0" presId="urn:microsoft.com/office/officeart/2018/2/layout/IconVerticalSolidList"/>
    <dgm:cxn modelId="{ECC9EF49-ED91-44EC-AFAB-D6BED86E0A35}" type="presParOf" srcId="{9C8A8622-6334-4E27-92AC-0AFA6C71C3E1}" destId="{1F9495E3-B447-4C2A-942A-69CE505E8C33}" srcOrd="4" destOrd="0" presId="urn:microsoft.com/office/officeart/2018/2/layout/IconVerticalSolidList"/>
    <dgm:cxn modelId="{6964D0D0-E929-400F-B994-10E379FC22F0}" type="presParOf" srcId="{B6894B97-9D99-4043-BC4B-132F5C61511F}" destId="{406D7C84-8E02-4444-A9D3-F31AA0C2E262}" srcOrd="1" destOrd="0" presId="urn:microsoft.com/office/officeart/2018/2/layout/IconVerticalSolidList"/>
    <dgm:cxn modelId="{0D18835B-B942-410E-AE51-E02B836ECFDD}" type="presParOf" srcId="{B6894B97-9D99-4043-BC4B-132F5C61511F}" destId="{97A9E14D-A122-429C-B933-BFBB4473817C}" srcOrd="2" destOrd="0" presId="urn:microsoft.com/office/officeart/2018/2/layout/IconVerticalSolidList"/>
    <dgm:cxn modelId="{A59CCEE6-FB38-4C95-8817-46BFA8571298}" type="presParOf" srcId="{97A9E14D-A122-429C-B933-BFBB4473817C}" destId="{6CD80632-7FC4-451B-B759-CDA8ABF7190D}" srcOrd="0" destOrd="0" presId="urn:microsoft.com/office/officeart/2018/2/layout/IconVerticalSolidList"/>
    <dgm:cxn modelId="{C3402D3D-164F-4EE8-95EF-3F292B507C1B}" type="presParOf" srcId="{97A9E14D-A122-429C-B933-BFBB4473817C}" destId="{BA69D159-DA81-44C9-BFE5-2544ABDA9AA4}" srcOrd="1" destOrd="0" presId="urn:microsoft.com/office/officeart/2018/2/layout/IconVerticalSolidList"/>
    <dgm:cxn modelId="{A28BE974-FD5B-4A1D-97CD-613170F4E01B}" type="presParOf" srcId="{97A9E14D-A122-429C-B933-BFBB4473817C}" destId="{3D6104E4-995E-4222-8411-866438244C18}" srcOrd="2" destOrd="0" presId="urn:microsoft.com/office/officeart/2018/2/layout/IconVerticalSolidList"/>
    <dgm:cxn modelId="{CE6FF571-44C2-4488-B047-4DA1ACF063C0}" type="presParOf" srcId="{97A9E14D-A122-429C-B933-BFBB4473817C}" destId="{52D334CA-2B00-422C-B89E-C1A65B50E18D}" srcOrd="3" destOrd="0" presId="urn:microsoft.com/office/officeart/2018/2/layout/IconVerticalSolidList"/>
    <dgm:cxn modelId="{FCDC524C-A1DA-4DB5-9364-EC1F5BC2220E}" type="presParOf" srcId="{97A9E14D-A122-429C-B933-BFBB4473817C}" destId="{8E9B72D3-4368-4CAF-AAAA-B2387DAA8461}" srcOrd="4" destOrd="0" presId="urn:microsoft.com/office/officeart/2018/2/layout/IconVerticalSolidList"/>
    <dgm:cxn modelId="{CE97EE75-F5C5-4885-81C2-579C56E5A4D8}" type="presParOf" srcId="{B6894B97-9D99-4043-BC4B-132F5C61511F}" destId="{47A517EB-D656-4495-A728-6C01BECABAC6}" srcOrd="3" destOrd="0" presId="urn:microsoft.com/office/officeart/2018/2/layout/IconVerticalSolidList"/>
    <dgm:cxn modelId="{C19F235A-D57D-4D35-92DC-35B9A416550C}" type="presParOf" srcId="{B6894B97-9D99-4043-BC4B-132F5C61511F}" destId="{20893E45-7C41-4BB5-ADFE-ED2392DFD7C8}" srcOrd="4" destOrd="0" presId="urn:microsoft.com/office/officeart/2018/2/layout/IconVerticalSolidList"/>
    <dgm:cxn modelId="{99A24BA5-B5FD-4B39-BDC8-1FD0F9F1C3D7}" type="presParOf" srcId="{20893E45-7C41-4BB5-ADFE-ED2392DFD7C8}" destId="{0F0FC176-F31E-4EBD-9B9F-74A854E693E0}" srcOrd="0" destOrd="0" presId="urn:microsoft.com/office/officeart/2018/2/layout/IconVerticalSolidList"/>
    <dgm:cxn modelId="{BBD5D6C9-53D4-4AE6-9BCB-0717E7AC56A6}" type="presParOf" srcId="{20893E45-7C41-4BB5-ADFE-ED2392DFD7C8}" destId="{BC85A022-52AF-46AC-8286-624B4061B4DA}" srcOrd="1" destOrd="0" presId="urn:microsoft.com/office/officeart/2018/2/layout/IconVerticalSolidList"/>
    <dgm:cxn modelId="{1AF77F58-3D8A-40F4-8C64-AC21B8CA26C4}" type="presParOf" srcId="{20893E45-7C41-4BB5-ADFE-ED2392DFD7C8}" destId="{4B6D3961-4DEC-492D-B73D-06C1FEE7F1CA}" srcOrd="2" destOrd="0" presId="urn:microsoft.com/office/officeart/2018/2/layout/IconVerticalSolidList"/>
    <dgm:cxn modelId="{93BD3B2E-9BEB-4319-AEB9-4C065290A9FC}" type="presParOf" srcId="{20893E45-7C41-4BB5-ADFE-ED2392DFD7C8}" destId="{0CCD64C0-19BC-406A-96A8-B34FC1B34E4F}" srcOrd="3" destOrd="0" presId="urn:microsoft.com/office/officeart/2018/2/layout/IconVerticalSolidList"/>
    <dgm:cxn modelId="{7DC68E9B-0AEE-490A-862A-3A1AA4D317A1}" type="presParOf" srcId="{20893E45-7C41-4BB5-ADFE-ED2392DFD7C8}" destId="{D36B9C0F-1D35-4119-AFD4-78A4BD63A3E4}" srcOrd="4" destOrd="0" presId="urn:microsoft.com/office/officeart/2018/2/layout/IconVerticalSolidList"/>
    <dgm:cxn modelId="{696288F5-F98F-4545-A3DC-651D8A2AA6BC}" type="presParOf" srcId="{B6894B97-9D99-4043-BC4B-132F5C61511F}" destId="{DA969ED2-C6B6-40CC-AC0A-F2AB9E9390B7}" srcOrd="5" destOrd="0" presId="urn:microsoft.com/office/officeart/2018/2/layout/IconVerticalSolidList"/>
    <dgm:cxn modelId="{D3FBA45B-89C5-451A-990A-090A9C0980BC}" type="presParOf" srcId="{B6894B97-9D99-4043-BC4B-132F5C61511F}" destId="{C1790D4D-1BA2-4781-9614-5C0CF82B0F69}" srcOrd="6" destOrd="0" presId="urn:microsoft.com/office/officeart/2018/2/layout/IconVerticalSolidList"/>
    <dgm:cxn modelId="{6DCF001C-C64E-47E4-AB06-862A6999B8E6}" type="presParOf" srcId="{C1790D4D-1BA2-4781-9614-5C0CF82B0F69}" destId="{6C9DA0B6-80FD-45DE-91B1-B594AD563715}" srcOrd="0" destOrd="0" presId="urn:microsoft.com/office/officeart/2018/2/layout/IconVerticalSolidList"/>
    <dgm:cxn modelId="{2470F791-55D7-4C94-85FF-07E07F6591FF}" type="presParOf" srcId="{C1790D4D-1BA2-4781-9614-5C0CF82B0F69}" destId="{F007256F-320C-4381-B0FA-260CFD6C370A}" srcOrd="1" destOrd="0" presId="urn:microsoft.com/office/officeart/2018/2/layout/IconVerticalSolidList"/>
    <dgm:cxn modelId="{9C3AE47D-F25D-468A-A51B-85920B4350C4}" type="presParOf" srcId="{C1790D4D-1BA2-4781-9614-5C0CF82B0F69}" destId="{EB17B7A8-2AF3-4B24-BB6B-84A6D406FE86}" srcOrd="2" destOrd="0" presId="urn:microsoft.com/office/officeart/2018/2/layout/IconVerticalSolidList"/>
    <dgm:cxn modelId="{72408866-5378-4F08-8282-7CC7BA39CDF2}" type="presParOf" srcId="{C1790D4D-1BA2-4781-9614-5C0CF82B0F69}" destId="{9845DA26-6410-447B-B3B2-56484E5C72F9}" srcOrd="3" destOrd="0" presId="urn:microsoft.com/office/officeart/2018/2/layout/IconVerticalSolidList"/>
    <dgm:cxn modelId="{9827D360-A4B0-4CC3-A48B-546DAF5AB5CF}" type="presParOf" srcId="{C1790D4D-1BA2-4781-9614-5C0CF82B0F69}" destId="{B6E99DAA-7B9F-45A4-AB8D-437C6A1ACF2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399EB-5212-40B2-B93B-3E304A7166C3}">
      <dsp:nvSpPr>
        <dsp:cNvPr id="0" name=""/>
        <dsp:cNvSpPr/>
      </dsp:nvSpPr>
      <dsp:spPr>
        <a:xfrm>
          <a:off x="0" y="1780"/>
          <a:ext cx="5498432" cy="902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B95C2-3E1D-466B-96DD-06FE938D058F}">
      <dsp:nvSpPr>
        <dsp:cNvPr id="0" name=""/>
        <dsp:cNvSpPr/>
      </dsp:nvSpPr>
      <dsp:spPr>
        <a:xfrm>
          <a:off x="272970" y="204816"/>
          <a:ext cx="496310" cy="496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DEC13-8A63-48E1-8789-3CF6A5F90551}">
      <dsp:nvSpPr>
        <dsp:cNvPr id="0" name=""/>
        <dsp:cNvSpPr/>
      </dsp:nvSpPr>
      <dsp:spPr>
        <a:xfrm>
          <a:off x="1042251" y="1780"/>
          <a:ext cx="2474294" cy="90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02" tIns="95502" rIns="95502" bIns="9550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Data</a:t>
          </a:r>
          <a:endParaRPr lang="de-AT" sz="2200" kern="1200"/>
        </a:p>
      </dsp:txBody>
      <dsp:txXfrm>
        <a:off x="1042251" y="1780"/>
        <a:ext cx="2474294" cy="902382"/>
      </dsp:txXfrm>
    </dsp:sp>
    <dsp:sp modelId="{1F9495E3-B447-4C2A-942A-69CE505E8C33}">
      <dsp:nvSpPr>
        <dsp:cNvPr id="0" name=""/>
        <dsp:cNvSpPr/>
      </dsp:nvSpPr>
      <dsp:spPr>
        <a:xfrm>
          <a:off x="3516545" y="1780"/>
          <a:ext cx="1981886" cy="90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02" tIns="95502" rIns="95502" bIns="9550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Data Collection</a:t>
          </a:r>
          <a:endParaRPr lang="de-AT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Plot Text </a:t>
          </a:r>
          <a:r>
            <a:rPr lang="de-AT" sz="1200" kern="1200"/>
            <a:t>Preprocessing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Genre Clustering</a:t>
          </a:r>
          <a:endParaRPr lang="de-AT" sz="1200" kern="1200"/>
        </a:p>
      </dsp:txBody>
      <dsp:txXfrm>
        <a:off x="3516545" y="1780"/>
        <a:ext cx="1981886" cy="902382"/>
      </dsp:txXfrm>
    </dsp:sp>
    <dsp:sp modelId="{6CD80632-7FC4-451B-B759-CDA8ABF7190D}">
      <dsp:nvSpPr>
        <dsp:cNvPr id="0" name=""/>
        <dsp:cNvSpPr/>
      </dsp:nvSpPr>
      <dsp:spPr>
        <a:xfrm>
          <a:off x="0" y="1129758"/>
          <a:ext cx="5498432" cy="902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9D159-DA81-44C9-BFE5-2544ABDA9AA4}">
      <dsp:nvSpPr>
        <dsp:cNvPr id="0" name=""/>
        <dsp:cNvSpPr/>
      </dsp:nvSpPr>
      <dsp:spPr>
        <a:xfrm>
          <a:off x="272970" y="1332794"/>
          <a:ext cx="496310" cy="496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334CA-2B00-422C-B89E-C1A65B50E18D}">
      <dsp:nvSpPr>
        <dsp:cNvPr id="0" name=""/>
        <dsp:cNvSpPr/>
      </dsp:nvSpPr>
      <dsp:spPr>
        <a:xfrm>
          <a:off x="1042251" y="1129758"/>
          <a:ext cx="2474294" cy="90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02" tIns="95502" rIns="95502" bIns="9550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Feature </a:t>
          </a:r>
          <a:r>
            <a:rPr lang="de-DE" sz="2200" kern="1200" dirty="0" err="1"/>
            <a:t>Extraction</a:t>
          </a:r>
          <a:endParaRPr lang="de-AT" sz="2200" kern="1200" dirty="0"/>
        </a:p>
      </dsp:txBody>
      <dsp:txXfrm>
        <a:off x="1042251" y="1129758"/>
        <a:ext cx="2474294" cy="902382"/>
      </dsp:txXfrm>
    </dsp:sp>
    <dsp:sp modelId="{8E9B72D3-4368-4CAF-AAAA-B2387DAA8461}">
      <dsp:nvSpPr>
        <dsp:cNvPr id="0" name=""/>
        <dsp:cNvSpPr/>
      </dsp:nvSpPr>
      <dsp:spPr>
        <a:xfrm>
          <a:off x="3516545" y="1129758"/>
          <a:ext cx="1981886" cy="90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02" tIns="95502" rIns="95502" bIns="9550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TF-IDF</a:t>
          </a:r>
          <a:endParaRPr lang="de-AT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Tokenization</a:t>
          </a:r>
          <a:endParaRPr lang="de-AT" sz="1200" kern="1200"/>
        </a:p>
      </dsp:txBody>
      <dsp:txXfrm>
        <a:off x="3516545" y="1129758"/>
        <a:ext cx="1981886" cy="902382"/>
      </dsp:txXfrm>
    </dsp:sp>
    <dsp:sp modelId="{0F0FC176-F31E-4EBD-9B9F-74A854E693E0}">
      <dsp:nvSpPr>
        <dsp:cNvPr id="0" name=""/>
        <dsp:cNvSpPr/>
      </dsp:nvSpPr>
      <dsp:spPr>
        <a:xfrm>
          <a:off x="0" y="2257735"/>
          <a:ext cx="5498432" cy="902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5A022-52AF-46AC-8286-624B4061B4DA}">
      <dsp:nvSpPr>
        <dsp:cNvPr id="0" name=""/>
        <dsp:cNvSpPr/>
      </dsp:nvSpPr>
      <dsp:spPr>
        <a:xfrm>
          <a:off x="272970" y="2460771"/>
          <a:ext cx="496310" cy="496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D64C0-19BC-406A-96A8-B34FC1B34E4F}">
      <dsp:nvSpPr>
        <dsp:cNvPr id="0" name=""/>
        <dsp:cNvSpPr/>
      </dsp:nvSpPr>
      <dsp:spPr>
        <a:xfrm>
          <a:off x="1042251" y="2257735"/>
          <a:ext cx="2474294" cy="90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02" tIns="95502" rIns="95502" bIns="9550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b="0" i="0" kern="1200"/>
            <a:t>Model Training &amp; Experiments</a:t>
          </a:r>
          <a:endParaRPr lang="de-AT" sz="2200" kern="1200"/>
        </a:p>
      </dsp:txBody>
      <dsp:txXfrm>
        <a:off x="1042251" y="2257735"/>
        <a:ext cx="2474294" cy="902382"/>
      </dsp:txXfrm>
    </dsp:sp>
    <dsp:sp modelId="{D36B9C0F-1D35-4119-AFD4-78A4BD63A3E4}">
      <dsp:nvSpPr>
        <dsp:cNvPr id="0" name=""/>
        <dsp:cNvSpPr/>
      </dsp:nvSpPr>
      <dsp:spPr>
        <a:xfrm>
          <a:off x="3516545" y="2257735"/>
          <a:ext cx="1981886" cy="90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02" tIns="95502" rIns="95502" bIns="9550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Logistic Regression</a:t>
          </a:r>
          <a:endParaRPr lang="de-AT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Pre-trained</a:t>
          </a:r>
          <a:r>
            <a:rPr lang="de-DE" sz="1200" kern="1200" dirty="0"/>
            <a:t> Model</a:t>
          </a:r>
          <a:endParaRPr lang="de-AT" sz="1200" kern="1200" dirty="0"/>
        </a:p>
      </dsp:txBody>
      <dsp:txXfrm>
        <a:off x="3516545" y="2257735"/>
        <a:ext cx="1981886" cy="902382"/>
      </dsp:txXfrm>
    </dsp:sp>
    <dsp:sp modelId="{6C9DA0B6-80FD-45DE-91B1-B594AD563715}">
      <dsp:nvSpPr>
        <dsp:cNvPr id="0" name=""/>
        <dsp:cNvSpPr/>
      </dsp:nvSpPr>
      <dsp:spPr>
        <a:xfrm>
          <a:off x="0" y="3385713"/>
          <a:ext cx="5498432" cy="902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7256F-320C-4381-B0FA-260CFD6C370A}">
      <dsp:nvSpPr>
        <dsp:cNvPr id="0" name=""/>
        <dsp:cNvSpPr/>
      </dsp:nvSpPr>
      <dsp:spPr>
        <a:xfrm>
          <a:off x="272970" y="3588749"/>
          <a:ext cx="496310" cy="496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5DA26-6410-447B-B3B2-56484E5C72F9}">
      <dsp:nvSpPr>
        <dsp:cNvPr id="0" name=""/>
        <dsp:cNvSpPr/>
      </dsp:nvSpPr>
      <dsp:spPr>
        <a:xfrm>
          <a:off x="1042251" y="3385713"/>
          <a:ext cx="2474294" cy="90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02" tIns="95502" rIns="95502" bIns="9550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b="0" i="0" kern="1200"/>
            <a:t>Results &amp; Evaluation</a:t>
          </a:r>
          <a:endParaRPr lang="de-AT" sz="2200" kern="1200"/>
        </a:p>
      </dsp:txBody>
      <dsp:txXfrm>
        <a:off x="1042251" y="3385713"/>
        <a:ext cx="2474294" cy="902382"/>
      </dsp:txXfrm>
    </dsp:sp>
    <dsp:sp modelId="{B6E99DAA-7B9F-45A4-AB8D-437C6A1ACF28}">
      <dsp:nvSpPr>
        <dsp:cNvPr id="0" name=""/>
        <dsp:cNvSpPr/>
      </dsp:nvSpPr>
      <dsp:spPr>
        <a:xfrm>
          <a:off x="3516545" y="3385713"/>
          <a:ext cx="1981886" cy="902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02" tIns="95502" rIns="95502" bIns="9550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Perfomance Measures</a:t>
          </a:r>
          <a:endParaRPr lang="de-AT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/>
            <a:t>Model comparison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Conclusions</a:t>
          </a:r>
          <a:endParaRPr lang="de-AT" sz="1200" kern="1200" dirty="0"/>
        </a:p>
      </dsp:txBody>
      <dsp:txXfrm>
        <a:off x="3516545" y="3385713"/>
        <a:ext cx="1981886" cy="902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28.10.2023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GB" sz="6600"/>
              <a:t>Film Plot Multi-label Genre Classification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GB" err="1"/>
              <a:t>Erlacher</a:t>
            </a:r>
            <a:r>
              <a:rPr lang="en-GB"/>
              <a:t>, </a:t>
            </a:r>
            <a:r>
              <a:rPr lang="en-GB" err="1"/>
              <a:t>Remta</a:t>
            </a:r>
            <a:r>
              <a:rPr lang="en-GB"/>
              <a:t>, Schachinger, Zechmeister</a:t>
            </a:r>
          </a:p>
        </p:txBody>
      </p:sp>
      <p:pic>
        <p:nvPicPr>
          <p:cNvPr id="11" name="Graphic 8" descr="Clapper board">
            <a:extLst>
              <a:ext uri="{FF2B5EF4-FFF2-40B4-BE49-F238E27FC236}">
                <a16:creationId xmlns:a16="http://schemas.microsoft.com/office/drawing/2014/main" id="{2E9E09A2-54BC-05EE-42E4-81DF55EF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A0539-ED75-8E94-6351-007E7C7B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Problem, Motivation, Goals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2E220-95FB-8370-BB76-94507217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800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E5B0F-E234-3DF9-4D21-A779C618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the</a:t>
            </a:r>
            <a:r>
              <a:rPr lang="de-AT" dirty="0"/>
              <a:t>-Art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0AA36-E153-6BE8-BAA7-C64204FD8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936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CD5922-5599-997F-35A5-8E5AA145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Methodology Overview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89F543E-D2E7-F2D4-D7B6-581A5F64C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662915"/>
              </p:ext>
            </p:extLst>
          </p:nvPr>
        </p:nvGraphicFramePr>
        <p:xfrm>
          <a:off x="3003885" y="1567832"/>
          <a:ext cx="5498432" cy="428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E3938B76-2372-C7DC-513C-145395044FE6}"/>
              </a:ext>
            </a:extLst>
          </p:cNvPr>
          <p:cNvSpPr/>
          <p:nvPr/>
        </p:nvSpPr>
        <p:spPr>
          <a:xfrm>
            <a:off x="4972818" y="2507819"/>
            <a:ext cx="1560565" cy="16301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B50A9DF7-A7D3-E103-CEC3-94996636D04E}"/>
              </a:ext>
            </a:extLst>
          </p:cNvPr>
          <p:cNvSpPr/>
          <p:nvPr/>
        </p:nvSpPr>
        <p:spPr>
          <a:xfrm>
            <a:off x="4972817" y="3631261"/>
            <a:ext cx="1560565" cy="16301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E027E65B-D868-DF35-5C84-5FE1E912E74D}"/>
              </a:ext>
            </a:extLst>
          </p:cNvPr>
          <p:cNvSpPr/>
          <p:nvPr/>
        </p:nvSpPr>
        <p:spPr>
          <a:xfrm>
            <a:off x="4972817" y="4770269"/>
            <a:ext cx="1560565" cy="16301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95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2CF86-7028-212E-55E2-B3F01DB9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E3D96-7CB3-BC69-64EC-A7A959E9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8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2341F-6BE5-D19A-26E4-AD1D6D61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r>
              <a:rPr lang="de-DE" dirty="0"/>
              <a:t>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C1FE8-1365-62DC-EF1F-88866B1C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88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8044C-5CBA-4C09-801D-D8B91AEE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A155E-AE13-7013-ED81-380C058A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847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43A31-22C7-13FE-7C0E-6C057115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E11B5-C954-BA6F-20A3-FEC00D0E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948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Film Plot Multi-label Genre Classification</vt:lpstr>
      <vt:lpstr>Problem, Motivation, Goals</vt:lpstr>
      <vt:lpstr>State-of-the-Art </vt:lpstr>
      <vt:lpstr>Methodology Overview</vt:lpstr>
      <vt:lpstr>Data:</vt:lpstr>
      <vt:lpstr>Feature Extraction:</vt:lpstr>
      <vt:lpstr>Models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Gabriel Schachinger</cp:lastModifiedBy>
  <cp:revision>11</cp:revision>
  <dcterms:created xsi:type="dcterms:W3CDTF">2019-03-28T08:56:36Z</dcterms:created>
  <dcterms:modified xsi:type="dcterms:W3CDTF">2023-10-28T12:42:05Z</dcterms:modified>
</cp:coreProperties>
</file>